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97" r:id="rId3"/>
    <p:sldId id="300" r:id="rId4"/>
    <p:sldId id="259" r:id="rId5"/>
    <p:sldId id="260" r:id="rId6"/>
    <p:sldId id="261" r:id="rId7"/>
    <p:sldId id="262" r:id="rId8"/>
    <p:sldId id="269" r:id="rId9"/>
    <p:sldId id="295" r:id="rId10"/>
    <p:sldId id="266" r:id="rId11"/>
    <p:sldId id="278" r:id="rId12"/>
    <p:sldId id="294" r:id="rId13"/>
    <p:sldId id="615" r:id="rId14"/>
    <p:sldId id="622" r:id="rId15"/>
    <p:sldId id="305" r:id="rId16"/>
    <p:sldId id="623" r:id="rId17"/>
    <p:sldId id="307" r:id="rId18"/>
    <p:sldId id="308" r:id="rId19"/>
    <p:sldId id="617" r:id="rId20"/>
    <p:sldId id="276" r:id="rId21"/>
    <p:sldId id="303" r:id="rId22"/>
    <p:sldId id="30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051"/>
    <a:srgbClr val="0432FF"/>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678"/>
    <p:restoredTop sz="94658"/>
  </p:normalViewPr>
  <p:slideViewPr>
    <p:cSldViewPr snapToGrid="0">
      <p:cViewPr varScale="1">
        <p:scale>
          <a:sx n="102" d="100"/>
          <a:sy n="102" d="100"/>
        </p:scale>
        <p:origin x="824"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20"/>
    </inkml:context>
    <inkml:brush xml:id="br0">
      <inkml:brushProperty name="width" value="0.08571" units="cm"/>
      <inkml:brushProperty name="height" value="0.08571" units="cm"/>
    </inkml:brush>
  </inkml:definitions>
  <inkml:trace contextRef="#ctx0" brushRef="#br0">3078 43 5976,'0'-11'130,"0"0"-80,0 11 177,0 0-235,0-8 54,0 5-2,0-6 7,0 9 284,0 0-306,0 9-10,0-6 15,0 16 21,0-16-20,0 16-22,0-8 1,0 4-18,0-2 2,0-7-1,0 13 0,0-7 1,0 2 9,0 0 0,0-7 6,0 8 13,0-11-19,0 17 19,0-10 1,0 2 7,0 2 8,0-9-9,0 13 5,0-7-29,0-1 5,0 8 0,0-14-10,0 9 23,0-9-35,0 14 0,0-13 47,0 7-18,0-7 0,0 5-7,0-3 0,0-4 17,0 11-19,0-11 0,0 15 1,0-14 30,0 9-13,0-8-25,0 13 0,0-14-8,0 9 0,0-9 1,0 6-2,0-3 0,0-5 0,0 8-2,0-3 10,0-7 1,0 11-26,0-5 21,0-4 0,0 9-5,0-5 49,0-4 6,0 6-30,0 1 6,0-9-1,0 18-15,0-16 1,0 9 9,0-5 4,0-4-18,0 6-7,0 1-3,0-7 1,0 9 6,0-5 0,0-5-21,0 8 23,0-10-16,0 0 12,0 9-7,0-6 5,0 6 1,0-9 0,0 10 0,0-7 13,0 6-13,0-9 1,0 2 18,0 6-16,0-7 16,0 10-16,0-11 1,0 1 3,0 6 6,0-4 2,0 7-12,0-10 0,0 2 6,0 5-11,0-4 11,0 6-11,0-9-2,0 10-1,0-8 6,0 8 1,0-7 2,0 3 13,0-3-15,-11 7 0,10-9 18,-6 7-13,4-5 16,3 5-17,0-8-1,0 11 47,0-8 3,0 5-44,0-8 11,0 11-8,0-10 9,0 9-24,0-10 0,0 2-3,0 5-7,0-4 2,0 6 0,0-9 1,0 0 21,0 10-12,0-7 48,0 6-27,0-9 36,0 0-58,0 10 0,0-9 0,0 10 0,0-11 72,0 0-67,-9 0-5,6 0 1,-6 1 7,9 7-9,0-6 16,0 9-10,0-11 47,0 0-48,0 8-16,0-5 18,0 6-17,0-9 11,0 0-6,0 10 6,0-8-1,0 8 25,0-1-22,0-6 75,0 7-67,0-10 36,0 9-26,0-6-28,0 6 1,-3-9 7,-4 0 0,4 3-3,-3 4 8,3-6-8,3 10-16,0-11 17,0 0-4,0 10 6,0-9 0,0 10 0,0-11 0,0 8 0,0-5 0,0 6 0,0-9 0,0 3 0,0 4 0,0-4 0,0 6 0,0-9 0,0 10 0,0-8 0,0 8 0,0-1 0,0-6 0,0 8 0,0-3 0,0-5 0,0 5 0,0-5 0,0 5 0,0-7 0,0 9 0,0-7 0,0 3 0,0-3 0,0 7 0,0-8 0,0 5 24,0-4-22,0 6 3,0-9 5,0 10 4,0-8-20,0 8 12,0 0-12,0-8 8,0 8 0,0-9-9,0 7 9,0-6-3,0 7 0,0-6-1,0 5 1,0-6 1,0 7 0,0-9 0,-3 8 26,-4-1-25,5 0 23,-8-7-19,10 9 11,0-6-11,0 7 0,0-8 5,0 5-20,0-4 19,0 6 5,0-9-8,0 10-8,0-9 4,0 10 0,0-8 9,0 2-11,0-2-1,0 8-4,0-11 9,0 8-6,0-5 2,0 6-4,0 1 4,0-8-2,0 8 2,0 0 0,-9-8 0,6 8 0,-7-1 0,10-6 0,0 5 0,0 3 0,0-8 0,0 8 0,0-3 0,0-7 0,0 9 0,0-1 0,0-6 0,0 9 0,0-5 0,0-4 0,0 6 0,0 1 0,-9-8 0,6 17 0,-5-16 0,8 8 0,0-3 0,0-6 0,0 10 0,0-4 0,0-7 0,0 9 0,0 0 0,0-8 0,0 10 0,0-5 0,0-4 0,0 16 0,0-16 0,0 16 0,0-15 0,0 11 0,0-11 0,0 15 0,0-16 0,0 16 0,0-17 0,0 17 0,0-16 0,0 16 0,0-16 0,0 8-11,0-3 10,0-7 1,0 9-1,0 1 0,0-10 17,0 9-16,0-10 153,0 0-142,-11 0-11,10 0 9,-9 0-2,10 0-19,0 0 10,0 9-4,0-6 34,0 6-24,0-9 30,0 0-51,-9 0 17,6 0-1,-7 0-2,10 0-16,0 0 14,0 10 5,0-7 1,0 6 0,0-9-58,0 0 60,0 10-1,0-8 3,0 8-5,0-10 0,0 0 0,0 9 0,0-6 0,0 5 0,0-8 0,0 3 0,0 5 0,0-5 0,0 5 0,0-8 0,0 3 0,0 5 0,-2-7 0,-5 6 0,4-4 0,-6 0 0,9 3 0,0-3 0,0 7 0,0-8 0,0 5 0,0-4 0,0 9 0,0-5 0,0-6 0,0 10 0,0-1 0,0-9 0,0 18 0,0-16 0,0 6 0,0 1 0,0-7 0,0 9 0,0-5 0,0-5 0,0 8 0,0-10 0,0 9 0,0-6 0,0 8 0,0-3 0,0-5 0,-10 6 0,9-7 0,-7 6 0,5-7 0,3 12 0,0-7-11,0-3 7,0 7 0,0-1 3,0-6-1,0 6 4,0 1-3,0-8 0,0 11-8,0-6 7,0-5 4,0 8-19,0-1-2,0-6 8,0 16-5,0-16 19,0 5 1,0-5-12,0 5 17,0-7-12,0 9 0,0-8 13,0 5-10,0-4 4,0 6 0,0-9 1,0 3 4,0 4-9,0-4 2,0 6-3,0-9 0,0 3 4,0 4-4,0-6 1,0 10-1,0-11 0,0 0-1,0 8 2,0-5 0,0 8 0,0-11 0,0 1 0,0 6 0,0-4 12,0 6-5,0-9 1,0 3 0,0 4 1,0-5-13,0 8 9,0-1-8,-10-6 1,9 9 6,-7-5 75,5-4-78,3 16 0,0-15 3,0 11-4,0-11 1,0 8 1,0-5-16,0-4 24,0 16-10,0-16 3,0 16 32,-8-17-1,5 17-14,-6-16 1,9 8-13,0-3 2,0-5-26,0 5 32,-10 3-18,7-10 0,-6 12 6,9-7 1,-3-3-27,-4 4 18,5 5-3,-8-9 6,1 16 1,6-15-1,-4 11 0,-5-11 1,9 16 0,-13-15 0,9 9 0,-3-9 0,4 3 0,3 3 0,-7-9 0,1 17 0,6-13 0,-4 7 0,-5-7 0,10 3 0,-8 1 11,0-9-11,8 10 97,-8-3-72,1-5 6,6 8-20,-5-11 0,8 1 2,0 6 0,-3-4-10,-5 5 25,5-7-44,-5-1 0,8 3 30,0 4-42,-11-4 26,10 6 0,-11-6-3,5 4 1,4-5 3,-6 8-3,-1-1 3,7-6 1,-9 5 0,5-8 0,6 11 45,-10-8-22,11 5 7,-8 3-15,5-10-5,-8 9 0,10-10-5,-6 0 1,4 2 14,-5 5 4,7-4-14,1 7 1,-3-10 7,-4 0-1,5 9 3,-8-6-2,0 6-1,8-9-24,-8 10 1,8-8 22,-5 5-23,4-4 12,-6-3 1,6 7-23,-4 0 19,4 1-3,-6-8-4,-1 9 1,9-7 1,-18 7 3,16 2-1,-16-9 0,16 10 1,-5-5 13,-3-5-12,9 8 0,-17-1 0,16-6-1,-16 6 1,15-2 31,-11 0-28,11 1 101,-6-8-97,-1 0 0,7 7 69,-11 0-49,11 1 0,-8-8 39,5 0-57,4 0 0,-9 0 5,5 0-41,6 8 55,-19-5-74,18 8 53,-17-11 0,14 0-24,-10 0 6,11 0 2,-6 0 5,1 0 1,6 0 1,-9 0 13,5 0 1,4 1-13,-4 6 0,2-4 97,-2 5-91,6-7 1,-13-1 108,7 0-95,6 0 1,-11 0 40,5 0 13,4 0-26,-16 0 10,16 0-33,-16 0 1,14 0 18,-9 0 7,9 10-48,-14-8 0,15 8 15,-11-10 3,11 0-13,-15 0 1,13 0-3,-7 0 1,5 0-31,-6 0 35,9 0 0,-8 0-12,7 0 17,3 0-27,-16 0 1,17 3 6,-6 3-4,-4-3-4,10 7 15,-17-10-5,17 0 2,-17 0-2,16 0 0,-9 0 2,5 0-2,4 0 2,-16 0 0,15 0 0,-11 0 0,8 0 30,-6 0 3,7 0 21,-13 0-43,7 0 17,-10 0-6,2 0-18,-2 0-4,0 0-3,1 9 67,-1-6-48,0 5-17,0-8 8,2 0 1,5 0-18,0 0 1,8 0 16,-8 0 1,10 0-14,-10 0 0,8 0 5,-8 0 0,8 0-2,-8 0 1,8 0 14,-6 0-12,-2 0 0,-7 0 60,0 0 1,9 0-52,-2 0 0,8 0-14,-8 0 1,4-1 26,-4-6-21,-4 4 36,7-6-20,-10 9 1,8 0 11,0 0 1,7 0-23,-8 0 1,8 0 41,-8 0 1,8-7-33,-6-1 0,6 1 29,-8 7 0,8-3-23,-8-4 1,8 2 102,-8-9-55,2 9-37,-9-14 0,0 9-27,1-3 0,7 0-3,-1 7 1,8 0-81,-8-7 114,1 7-100,-7-13 70,-1 7 0,3-2-30,4-1 1,4 11 17,3-4 0,-3-3 1,-4 2 9,0-6 1,8-2-6,-6 9 1,6-5-3,-8 6 0,8-11 2,-8 5 1,8 0-3,-7 0 0,7 5 2,-7-6 0,9 6-3,-2-6 1,-3 6 1,2-6 0,-6 8-1,8-9 0,-12 9 0,14-10 1,-11 9-12,11-9 0,-14 10 11,11-7 0,-2 7-20,2-1 17,4-5 2,-16 0 0,14-7 0,-9 5 2,9-6 4,-14 9 0,15-11-7,-11 1 1,11 7 6,-3-1 0,1 8-5,0-8 1,3 8 3,-4-6-3,-5-2 1,8-4-1,-11 4 0,10-4 0,-12 8 0,10-11 0,-2 7 0,1 0 0,6 9 0,-6-8 0,-1 6-10,2-6 1,0 6 8,7-6 1,-8 7-1,1-7 0,-2 8 1,2-1 0,4-5 0,-9 4-1,5-7 1,4 3 1,-4 5 0,2 3-1,-2-11 0,6 11-15,-10-15 1,8 8 13,-2-3 0,2 2-12,-5 5 1,5 2 11,3-9 0,-1 9-1,-6-2 0,4 2-10,-5-2 5,7 4 0,1-8 17,0 3-18,0 5 19,0-6-15,0-1 8,0 9-3,0-9 0,0 8 0,0-5 1,-10 4-1,8-7-1,-8 10 0,10-9 0,0 6 0,0-6 0,0 9-1592,0 0 0,0 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35"/>
    </inkml:context>
    <inkml:brush xml:id="br0">
      <inkml:brushProperty name="width" value="0.08571" units="cm"/>
      <inkml:brushProperty name="height" value="0.08571" units="cm"/>
    </inkml:brush>
  </inkml:definitions>
  <inkml:trace contextRef="#ctx0" brushRef="#br0">1335 3142 6073,'-13'0'0,"4"10"-249,9-7 261,-10 6 94,9 1-83,-10-8 36,11 8 7,0-10 6,0 9 59,0-6-75,0 7-23,0-10 216,0 0-211,0 9-10,0-6-83,11 5 94,-10-8 52,9 0-73,-10 0 0,2 0 304,5 0-265,-4 0 12,7 0 0,-10 3 50,0 5 9,0-7-61,0 9 54,0-10 23,0 0-160,0 9 98,0-6-42,0 7 0,-3-10 34,-4 0-39,4 0 1,-9 0 32,5 0-31,6 0 1,-13 0-54,9 0 1,-1 0 47,-7 0 0,5-7-32,-6 0 1,9-4 7,-2 4 0,-3 3 2,2-11-1,-8 11-4,4-15 1,-2 8 3,-1-2 0,8-4 6,-8 9 95,11-8-95,-15 4 0,14-2 22,-9-1-20,9 1 0,-12 0 14,9 0 0,-5 6-29,6-6 0,-3 6-4,2-6 1,4 6 35,-11-5 1,11 7-37,-15-13 12,7 8 1,-2-4-10,-1 2 1,8 6-7,-8-8-1,11 11 20,-5-17 0,1 17-2,1-11 0,-3 11 28,3-4-33,5-3 1,-10 2-10,5-6 11,4-4 0,-13 13-18,9-7 1,-3 0 11,2 0-3,7-6 6,-18 6 0,13-8-2,-9-1 0,9 7-5,-8 1 0,6 8 4,-6-9 0,6 4-3,-6-4 4,9-4 1,-11 7-10,9-10 1,-8 8 10,8-1-11,-9 0 1,10-5 3,-7-2 0,7 7-3,-1 1-11,-5 0 1,8-8 13,-11 0 0,11 8 0,-4 1-1,-3-2 0,0-7-23,-3 0 8,-5 2 1,14-2-3,-9 0 1,6 8 16,-5 0 1,6-1-3,-8-7 2,11 2 1,-14-2-7,11 0 1,-6 7 26,5 2-24,-9-2 0,12-7 23,-9 0-14,9 11 5,-14-8-9,16 7 1,-13-3-1,9 1 0,0 6 0,7-5 1,0 6-1,0-8 0,-8 8-26,1-8 1,0 8 23,7-6 0,0-2-34,0-7 0,0 8 34,0-1 1,0 2-2,0-9 1,-8 0-8,1 1 5,1-1 1,6 0 13,0 0 1,-7 2-22,0-2 9,-1 0 0,8 1-1,0 0 23,-10-1 0,8 1-17,-5-1 1,4 7-3,3 1 0,-9-1 0,7-5 0,-6-2 0,5 7 0,3 0 0,-9 2 0,7-9 1,-6 0 1,4 8-2,-3 1 0,5-2 0,-5-7 0,-4 7 0,4 2 0,0-2 0,0-7 0,1 1 0,-2 7 0,8 0 0,-7 6 0,0-6 0,-1-1 0,5-4-1,-4 4 1,6-4 0,-10 8 0,11-10 0,0 7 0,0-1 0,-7 8 0,0-8 0,1 8 0,6-7 0,0 0-35,-10-8 1,7 0 32,-3 1 0,0 7-93,-1-1 85,5 0 1,-8-5 14,10-2 1,0 7-12,0 1 0,0 6-10,0-5 18,0 7 7,0-13 10,0 8-20,0-11 1,0 8 6,0 0 0,0 7-6,0-8 1,3 8 22,4-8 0,-5 8 1,5-7 0,-4 7 4,-3-8 1,7 8-26,1-7 0,-1 6 0,-7-5 1,0 6-20,0-8 34,9 11-85,-6-17 72,5 9 0,0-1-37,-1-1 18,0 8 0,-7-6-23,0 5 33,11 5 1,-10-17 11,18 16 0,-16-8-19,4 3 13,-5 5 1,1-5-6,4 8 19,-4 0-14,6-11 1,-9 10-3,10-9 0,-8 8 0,5-5 0,-3 4 1,4-4-1,-6 4 9,7-6-9,2 6 1,-7-13 60,11 9-36,-11-1 1,9 1 3,-7 0 0,-3-2-6,4 1 1,-2 6 33,2-6-41,-4-4 1,9 10 21,-5-4-66,-6-7 43,20 1 0,-17 0 40,11 5-23,-11-5 0,8 2 30,-5-3-37,-4 2 8,6 3-33,1 5 40,-8-16-88,8 16 71,-1-6-48,-6-1 1,8 8 18,-3-5-9,-5 4 11,5 3 1,3 0 1,-7-7 7,11-1-5,-11 1 0,8 7 0,-5 0 1,-4 0-2,16 0 1,-14 0 0,9 0 0,-7 0 0,8 0 0,-9 0 0,9 0 0,-8 0 0,8 0 0,-8 0 0,8 0 0,-8 0-1,6 0 1,-6 0 0,8 0 0,0 0 17,7 0 1,-2 0-18,2 0 1,-7 0 0,-1 0 0,-8 0 0,9 0 1,-8 0-1,8 0 1,-8 0-5,8 0 1,-8 0 4,6 0 1,-5 0-7,6 0 1,-6 0 5,6 0-8,-9 0 1,11 3 3,-9 4 2,11-4 0,-14 6-1,11-9 1,-8 0 0,8 0 0,-10 0 0,10 0 1,-8 7-1,8 1 0,-8-1 50,8-7 1,-8 0-43,6 0 61,-7 0-57,13 0 0,-10 1 2,6 7 0,-3-5-8,-5 4 1,-3-6 2,11-1-25,-11 0 0,14 3 36,-11 5-51,9-5 33,-4 5 1,3-8-8,-1 0 1,-6 8 0,6-1 1,-6 0 1,5-7 0,-7 2 1,-1 5 0,9-4 0,-6 9 19,7-5 0,-3-4-17,-5 4 0,-3-2 21,11 2 1,-8-5-19,8 5 0,-8-4 1,8-3 1,-11 9-1,15-7-5,-7 18 1,3-18-3,-1 6 0,-6-4-12,5 3 15,-7-4 1,10 9-6,-9-5 0,2-5 4,-2 5 0,-1 3-2,7-2 1,-7-2 1,13 4 0,-14-6 6,9 11-6,-9-11 0,6 14 45,-3-11 1,-5 2-43,4-2 1,-3-4-1,4 5 0,-7-4 11,6 3-21,-4-5 7,-3 17 0,3-13-2,5 8-46,-7-9 18,9 14 0,-8-15 53,5 11-35,-4-11 28,6 15-21,1-7 0,-7 3 30,3-1 1,-3-7-18,-3 8 0,3-10 14,4 2-24,-6 5 8,10-1 1,-10 8-9,7-4 0,-6-3 6,6-5 0,-5-3 19,-3 11-18,0-11 96,8 17-90,-5-20 6,6 18-17,-9-16 22,0 16-24,0-16 23,0 6 64,0-9-70,0 0 58,0 10 74,0-8 27,0 8-78,0-10 185,0 0-396,0-10 163,0 8-141,0-17 0,-1 13 83,-7-7 0,5 6-30,-4-8-71,6 11 89,1-17-11,0 10 16,0-10 0,0-1 33,0 0 1,0 8-30,0 0 0,0 7 52,0-8-42,0 1 6,0-8 45,0 1-43,0-1-2,0 0 0,0 9-1,0-1 0,0 6-5,0-6 5,0 9-1,0-14 1,6 13-28,1-7-5,0 7 26,-7-13 1,8 15-5,-1-11 10,0 11 1,-4-8-11,3 5 14,-3 4 0,9-9-12,-5 5 10,-4 5-1,16-17 1,-15 16 0,11-4 1,-8-3-3,8 4-1,-11-12 4,15 16 0,-14-15-4,9 10 1,-9-2-1,2 2 0,5 4 1,-6-9 0,7 5-1,-7 4 0,5-9 0,-3 5 0,-4 6 2,11-7-1,-11 5 52,15-5 1,-14 2-27,9-7 3,-9 7-27,15-3 0,-16 2 4,11-1-30,-11 1 33,16 7 0,-16 0-35,11 0 32,-11 0-16,15 0 1,-13 0 7,7 0 0,-6 0-1,8 0 0,-8 0 2,8 0 0,-8 0 0,6 0 0,-5 0 74,6 0-72,-9 0 1,15-7 59,-7-1-48,-2 1-8,8 7-3,-8 0-2,11 0-7,-1 0 0,-6 0-3,-1 0 0,-6 0-37,6 0 43,-9 0-13,14 0 8,-8 0 6,11 0-7,0 0 20,-1 0 52,1 10 8,0-7-23,-2 6 0,1-6-36,-8 4 0,0-5-4,-7 5 1,0-4 27,7-3 4,-7 0-21,13 0-12,-8 0 1,4 0-10,0 0 1,-9 0-8,8 0 0,-8 1-108,0 7 120,7-5-8,-1 5 0,2-8-1,0 0 0,-7 3 48,8 5-19,-11-5-9,15 5 1,-13-8 8,7 0 0,-6 0 35,8 0-35,-11 0 1,14 3-10,-11 5 1,2-7 3,-2 6 10,-4-4-14,16-3 1,-14 0-18,9 0-1,-9 0 1,12 2 2,-9 5 0,1-4-11,-2 4 6,-4-4 7,16-3 1,-10 2-10,5 5 0,-2-4 8,-5 4 1,-2-5 14,9-2 0,-9 3-14,2 4 0,5-5 1,1 8-2,7-10 0,2 9 0,-7-7 3,0 6 0,-8-4-9,6 4 8,-7-6-5,13 7 0,-10-6 2,5 4 0,-2-4 0,-5 3 1,-4 0-4,5 1-1,3-5-6,1 17 1,3-9-3,-1 5 1,-8 1-4,9-9 7,-9 9 12,13-2 1,-15 5-13,11-6 14,-11 6 1,12-6-7,-8 7 0,-1-5 3,-7 0 3,10-11-4,-8 15 0,9-9 2,-3 5-3,-5 4 0,7-15-50,-10 11 1,0-8 43,0 7-4,9 0 7,-6 8 1,8-3-1,-3-4 1,-7 4 1,6-4 0,-4-4 2,-3 4 0,8-8 8,-1 6 1,0-5-14,-7 6 0,2-6 3,5 6 1,-4-6 4,4 5-20,-5 1 1,1 1-100,4 0 47,-5-1 1,8 0 64,-10 0 1,0-6 1,0 6 1,7-7 61,0 8 0,1-8-73,-8 7 0,0-7 21,0 8 1,0-8-7,0 8 41,0-1-31,0 7 0,1-7-19,7 1 0,-6-8 4,6 8 0,-7-9-7,-1 8-1,0-9 9,0 15 1,0-8 0,0 3 0,0-2-14,0-7 14,0 13 0,0-15-1,0 11 0,0-11 1,0 15 1,0-14 48,0 9 1,0-6-48,0 6 1,0-6 4,0 5 6,0-7-15,0 13 3,0-8-2,0 11 0,0-1-5,0 1-1,0 0 2,0-2 6,0 2 0,0-7-1,0-1 1,-1-6 51,-7 5 1,6-6-39,-6 8 5,7-11-16,1 17-3,-10-10-1,8 10 0,-11-2 8,6-4 1,5 4-22,-5-5 1,-3-2 12,4 3 0,-5-8 29,4 8 1,4-1-10,-3 7 0,-7-7 4,0 1 1,0 0-5,0 5 0,5 2 3,-6 0 0,6-3-17,-6-4 1,6 4 11,-5-5 1,0 6-26,0 0 1,-5-5 35,11-1-39,-9 1 0,11 4 24,-9-4 1,6 1 14,-6-9 22,9 9-42,-14-4 0,14 2 129,-9 1-100,9 0-19,-15 7 0,16-3 6,-11-6 1,8 5-26,-6-11 9,7 9 1,-10-12-4,9 11 1,-8-8 18,8 8-10,-1-11-17,0 15 13,-4-7 0,-3 9-5,1-8 2,9 6 1,-7-9 1,5 5 0,1-4-2,-7-3 1,7-4-1,-1 11 1,3-8-10,-4 8 1,7-9-6,-7 8-4,-3-8 0,5 10 14,-7-9 1,7 2-11,-1-1 0,2-5 9,-2 4-6,5 5 0,-15-8 16,9 11 1,0-8 0,0 8 0,5-8 0,-4 6-5,-5-7 0,8 10-13,-11-9 16,11 9-17,-15-2 1,13-1 9,-7 1 1,7-6-18,-1 6 13,-5-9 0,8 12-4,-11-9 2,11 8 1,-15-5 0,14 4 1,-9 0 0,6-8 0,-6 6 0,6-5 0,-6 6 0,8-6 0,-9 6 0,8-7 0,-8 8 0,8-9 0,-8 9 0,8-8 0,-6 8 0,5-8-2,-6 8 1,6-4-1,-6 4 0,6-3-9,-5-5 0,6-3 9,-8 11 1,11-8-56,-3 6 47,-5-7-4,-1 13-4,-8-7-1,-1 10 7,0-1 0,3-7-1,5 1 0,-2-8 34,8 8-27,-8-11 0,6 8 9,-5-5 1,-4-4-10,5 3 0,2 4 29,-3-2 0,9-1 7,-8-7 1,6 1 7,-6 7 1,6-5-4,-6 4-19,9-4 1,-11-2-22,9 7 18,-11-5 0,14 5 15,-11-8 4,11 0-43,-15 0 0,15 0-25,-11 0-6,10 0 40,-14 11 0,14-10-4,-10 6 5,11-4 0,-13 0 1,10 3 0,-3-3-1,3 4 1,5-4 0,-17-3 0,16 2 0,-4 5 0,-5-4 0,8 6 0,-11-9 0,11 0 0,-15 0 0,13 3 0,-7 4 0,5-6-100,-6 7 0,6-5 92,-6-3 1,6 7 1,-5 0 1,6 1 2,-8-8 1,8 7 0,-8 0 0,8-1 4,-8-6 1,9 8 1,-8-1 0,6 0 12,-6-7 1,7 3-21,-8 4 39,10-5 1,-6 8-21,3-10 16,6 0 0,-10 0 13,4 0 5,7 0 9,-9 0-24,1 0 22,6 0-16,-16 0-75,16 0 67,-16 0-82,18 0 46,-20 0-12,20 0 12,-18 0-6,16 0 18,-16 0-7,16 0 33,-6 0-32,-1 0 1,8-3 192,-5-4-152,4 5-1,-6-8-66,6 10 69,-6 0-92,-1 0 62,7 0 1,-8 0-79,3 0 66,7 0 1,-12 0-67,7 0 61,3 0 0,-9 0-6,5 0-101,4 0 94,-6 0-34,-1 0 23,8 0 35,-8 0-35,0 0 106,8 0-78,-8 0 1,9 0 12,-7 0 12,5 0-13,-5 0-14,8 0 11,-11 0 34,9 0-36,-7 0 5,-2 0 12,10 0 0,-11 0 39,5 0-53,4 0 0,-6 0-41,-1 0 41,7 0 0,-9 0-285,5 0 148,6 0 50,-10 0 0,8 0-427,-2 0 115,2 0-316,-8 0 118,11 0-1602,0 0 2187,-8-9 0,-4-4 0,-10-7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36"/>
    </inkml:context>
    <inkml:brush xml:id="br0">
      <inkml:brushProperty name="width" value="0.08571" units="cm"/>
      <inkml:brushProperty name="height" value="0.08571" units="cm"/>
    </inkml:brush>
  </inkml:definitions>
  <inkml:trace contextRef="#ctx0" brushRef="#br0">130 23 8401,'-10'-13'-907,"8"4"0,-11 9 1151,7 0-155,3 0 0,-9 0 74,5 0-79,4 0 0,-9 0 57,5 0 4,4 0-13,-6 0 11,-1 0 1,9 0-60,-10 0 1,10 0 65,-6 0-96,4 0 84,-6 0 17,9 0-155,0 0 111,9 0 24,-6 0 93,5 0-154,-8 0 639,0 0-643,0 9-47,11-6 27,-10 16 0,17-8-4,-11 11 1,2-7-5,-2 0 1,-2-4-6,9 4 0,-6 4 38,6-6-14,-9 8 1,12-1-16,-10 2-9,10 0-64,-6-1 1,4-2 99,0-5-45,-11 5-4,15-7 1,-16 3 35,4-1-23,5-9-11,-11 14 0,10-13 37,-11 7-29,8-7 0,-5 5-62,5-3 79,-5-7-54,-3 9 41,8-1-112,-5-6 69,6 7 1,-9-8-15,0 5 10,0-4-6,0 6 25,0-9 1,3 0-9,4 0 0,-5 10 2,8-7 24,-10 6-19,0-9-17,0 0 8,0 10-3,0-8-1,0 8 0,3-10 5,4 0-92,-5 9 79,8-6-14,-10 5 14,0 3 1,7-7-15,1 11 25,-2-11 1,-6 8 1,0-5 0,7-1-6,0 7-3,1-7 8,2 13 0,-9-15-7,7 11-66,3-11 62,-8 15 4,16-16 0,-14 13-31,9-8 0,-9 2-51,2-3 83,5-5 1,-6 10-33,8-5 62,-9-4 1,11 8-52,-9-3 50,11-5 1,-14 6-20,11-9 0,-8 7 9,6 0-10,-7 0-1,13 2 0,-15-6-1,11 5 0,-11-4-1,4 3 0,3-4 0,-6 9 0,9-5 0,-9-5 0,14 8 0,-13-3 0,8 1 0,-8-1 0,9-7 0,-11 1 0,4 7 0,-3-5 0,3 4 0,-4-6 0,11-1 0,-11 3 0,4 5 0,3-7 0,-6 9 0,9-10 0,-9 11 0,14-10 0,-13 11 0,7-5 0,-7-4 0,5 6 0,-3-9 0,-7 0 0,18 10 0,-16-7 0,16 6 0,-15-9 0,11 0 0,-10 10 0,15-9 0,-16 10 0,11-11 0,-11 1 0,4 6 0,-4-4 0,3 5 0,-4-5 0,9-2 0,-5 6 0,-5-4 0,17 6 0,-16-9 0,6 3 0,-9 4 0,10-5 0,-7 8 0,6-10 0,-6 0 0,4 0 0,-6 0 0,10 3 0,-11 3 0,0-3 0,3 7 0,2-10 0,-2 0 0,9 0 0,-5 0 0,-4 2 0,5 5 0,-4-4 0,3 4 0,-5-5 0,11-2 0,-6 0 0,-5 3-48,5 4 20,-4-6-4,6 10 30,-6-11 0,8 0-1,-3 0 1,-5 2 16,2 6-26,-2-7 15,8 9-9,-10-10 27,9 0-14,-1 9 1,-6-6 5,16 6 3,-16-9-11,16 10 0,-15-7 0,11 3-4,-10-3 0,11 0 2,-9 4 0,3-5 44,-2 5-42,-7-4 1,17-2-1,-11 7 0,2-5 12,-2 4 3,-4-4-21,16 6 1,-15-6 15,11 4-32,-11-6 21,15 10 0,-13-10 17,7 6 0,-5-4-12,6-3 1,-9 3 12,2 3-14,5-3 0,-6 7 2,7-10 0,-6 2-8,8 5 17,-11-4-41,17 6 34,-10-9-37,1 10 21,7-8-2,-16 8 5,16-10-2,-17 0 2,8 0 1,-10 0 6,0 0-6,0 10-1,0-9 0,0 10 0,0-11-1,0 0 2,9 0-3,-6 0 2,5 0 15,-8 0 21,11 0 6,-9 0-34,18 0 0,-16 0 11,11 0-26,-11 9 16,15-7 1,-15 7-18,11-9 1,-8 0 21,8 0-32,-11 0 18,15 0 1,-14 0-6,9 0 3,-8 0 0,6 0 1,-5 0 2,-5 0 0,10 0 0,-5 0 0,-4 3 27,4 4-26,-5-4 1,0 6-3,6-9 3,-5 0 0,6 0-2,1 0-2,-9 0-2,9 0 4,-1 0 27,-6 0-25,16 0-1,-16 0 1,9 0-1,-5 0 1,-5 0-1,8 0-2,-1 0-5,-6 10 9,7-8-8,-1 8 3,-6-10 2,5 0 0,-5 0 0,5 0 0,-5 0 0,5 0 0,-8 2 0,0 5 0,11-4 0,-10 7 0,9-10 0,-1 0 0,-6 0-17,16 0-3,-16 0 19,16 0 0,-15 0-1,11 0 4,-11 0 0,8 0-8,-5 0 8,-4 0-4,16 0 0,-14 0 10,9 0-21,-9 0 5,14 0 0,-15 0-18,11 0 22,-9 0 1,5 0-1,-3 0-1,-7 0 0,11 0 4,-5 0-5,-4 0 0,9 0-76,-5 0 50,-4 0 1,13-3-40,-8-4 51,-1 4 3,2-6 14,-6 9 1,8 0-37,-3 0 83,-5 0-54,5-10 0,-5 8 50,5-5-33,-7 4-3,9 3 1,-7 0-5,3 0 0,-3 0-12,7 0 0,-8 0 9,5 0-12,-4 0 9,6-9 6,1 6 1,-6-7-2,11 10 1,-11 0 0,8 0-1,-5 0 3,-4 0-1,16 0 0,-14 0-1,9 0 1,-9-1-1,2-7 1,5 6-1,-9-7 0,16 9-1,-16 0 1,16 0 0,-18 0 0,10 0 0,-4-3 0,0-5-30,1 7-8,-8-9-24,8 10 37,-5 0 0,6-3-33,-9-4 13,10 5 16,-8-8 22,8 10-11,-10 0 0,7-2 61,1-5-71,-1 4 50,-7-6 1,1 9-22,7 0 7,-5 0-7,5 0 1,-8-3-2,0-4-64,0 4 56,0-6 11,11 9-18,-8 0-6,5 0-20,-8 0 6,0 0 21,11-10-22,-10 9 12,9-10 2,-10 11 9,0 0-6,9 0 34,-6 0-33,7 0 38,-10-8-31,9 5 31,-6-6-32,6 9 5,-9 0 1,3 0 9,4 0-6,-5 0-7,8 0-1,-10-10 17,9 7-9,-7-6 0,10 9 3,-4 0 1,-6-3 1,6-4 0,-7 5 1,2-8-2,4 10-1,-5 0 1,11-7 2,-6-1-3,-5 1 0,10 7-14,-5 0 13,-4 0 0,6-9 0,1 6 0,-7-6-7,6 9 1,-6 0-10,4 0-57,-6-10 68,10 9 0,-10-9-11,6 10 1,-4 0-14,8 0 29,-11 0 1,1 0 3,6 0 0,-4 0 1,6 0 1,-6-3 13,4-5-19,-5 7 5,8-9-5,-10 10 8,0 0-7,9 0 0,-6 0-35,7 0-2,-10 0-71,0 0 120,9 0-10,-6 0 5,5 0-4,-8-9 10,0 6-2,0-6-11,11 9 1,-10 0-1,9-10 0,-10 7 0,0-6 0,8 6 0,-1-4 0,0 5 0,-7-8 0,0 10 0,2 0 0,5 0 0,-4-1 0,4-7 0,-5 5 0,-2-5 0,0 8 0,0 0 0,3-8 0,4 1 0,-4 0 12,6 7-12,-9 0 1,0-3 27,0-5 0,3 7-21,4-6 63,-5 4-68,8 3 2,-10 0-374,0 0 405,0-9-32,0 6 9,0-7-13,0 10-81,0 0 91,0 10 2,0-7 1,0 9 4,0-5-35,0-6 1,0 11 22,0-5 0,0-1-14,0 8 0,0-7 14,0 7 1,0-6-7,0 6 0,0-6-2,0 6 1,0 0 0,0 8-1,0-1 1,0-6 3,0-2-159,0 2 151,0 7 0,0 0 3,0-2 0,7-5 3,0 0 0,-1-8 3,-6 8 13,0-11 0,3 12 22,5-9-25,-6 11 1,7-14-12,-9 11-149,0-11 146,0 5-137,0 1-33,0-7-282,0 6 296,0 1 0,0-5-548,0 9-244,0-9 951,0 14 0,0-7 0,0 10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37"/>
    </inkml:context>
    <inkml:brush xml:id="br0">
      <inkml:brushProperty name="width" value="0.08571" units="cm"/>
      <inkml:brushProperty name="height" value="0.08571" units="cm"/>
    </inkml:brush>
  </inkml:definitions>
  <inkml:trace contextRef="#ctx0" brushRef="#br0">5208 1571 8347,'0'12'-2276,"0"-2"2304,0-10 32,0 0-26,0 9-25,0-6 1,0 7 27,0-10 740,0 0-704,0-10-19,0 7-23,0-6 1,0 6 13,0-4-5,0 5 1,0-8-1,0 1-23,0 6 23,0-16-26,0 16 19,0-16-73,0 18 45,0-18-4,0 6 36,0 1-30,0-7 1,0 14 13,0-9-3,0 9 0,0-14 0,0 15 6,0-11 60,0 10-61,0-15-12,0 9 0,0-4 17,0 2-1,0 7-17,0-13 1,0 15 5,0-11 0,0 8-5,0-6 0,-8 5 11,3-6 22,-3 9-8,8-15 4,0 8 1,-10-9-22,9-1 0,-10 8-21,11-1 1,0 8 18,0-6 0,-7 5 78,0-6-63,-1-1-6,8-7 15,-8 2 2,5-2-8,-16 0-3,16 1 36,-16-1-25,17 0-37,-17 2 0,16 5 14,-4 1 1,3 9 37,-4-2-40,5-5 1,-5 6 18,8-7 23,-11 7-33,10-13 1,-12 10-38,7-5 54,3 4-96,-7 1 68,1-3 0,6-3-29,-4 1 1,-2 6 27,1-6 0,1 6-1,7-5 1,-3 7-3,-4-1-6,5-5 1,-9 4-8,3-7 1,5 3 18,-4 5-36,6 4 26,1-16 1,-3 15-6,-5-11 19,5 11-11,-5-15 0,8 14 2,0-10 0,-3 8 21,-5-7 8,7 9-31,-9-14 1,8 9-15,-5-5 1,4 3 14,-4 5 1,2 3 40,-2-11-48,4 11 1,-9-12 3,5 8-4,6-9-7,-18 5 1,13-3 8,-7 1 1,7 8-2,-2-9 0,4 11 49,-3-3-48,5-7 0,-15 10 6,9-11 18,1 11-15,-2-15 1,6 15-40,-4-11 33,-5 10 1,8-6-25,-11 3 0,11 3 25,-4-9-22,-3 9 0,5-7 11,-7 5 1,7 2-7,-1-10 1,-5 11 4,0-15 0,-3 15 1,2-11 0,7 8 0,-1-8 42,-5 11-41,1-15 1,-4 16 1,0-5 4,11-3-9,-15 8 0,15-9 3,-11 5-3,11 5 1,-15-8 1,13 10-4,-8 0-1,9 0 4,-14 0 1,14 0 10,-9 0 0,6 0-8,-5 0-2,7 0 1,-13 0-1,5 0 0,2 0 0,-3 0 1,9 0-3,-8 0 1,6 0 3,-6 0-4,-1 0 1,-5 0 1,-2 0 1,7 0-2,0 0 0,8 0 0,-6 0 1,-2 0 0,-7 0-19,0 0 0,9 7-2,-2 1 1,8-1 4,-8-7 0,8 0 10,-7 0 0,6 7 3,-5 1 1,6-1-8,-8-7 1,8 1 27,-8 7-35,0-5 41,-5 5-22,-2-8 0,0 8 3,2-1 0,5 0-2,0-7 0,8 0-3,-8 0 1,8 8-1,-6-1 0,-2 0 0,-7-7 0,0 9 0,2-6 0,-2 6 0,0 1-2,1-7 0,7 9 1,-1-5 1,8-5-34,-8 5 32,11-4 1,-8-3-14,5 0 1,4 1 9,-5 7-1,-3-6 5,9 7 2,-17-9 0,13 3-1,-7 5-4,7-6-3,-13 7 0,15-6 6,-11 4 0,8-5-68,-8 5 58,11 5 15,-15-9-21,7 16 1,-2-15-2,-1 11 1,8-11-58,-7 4 52,9 5 10,-15-1 1,12 1-1,-7 1 1,-1-6 16,9 6 0,-8-6-19,8 6 1,-8-6 31,8 5 1,-2-6-24,2 8 1,2-8 2,-9 8 0,9-8 33,-2 6-30,-6-7 4,1 13 1,-3-10-4,2 6 3,7 4-4,-13-8 0,10 4 0,-5 0 0,-2-8 0,8 8 1,-9-8-1,2 6 0,6-6 0,2 8 0,-3-8 0,4 8 0,-9-8-34,8 6 31,-11-7 3,7 13 1,-8-14-3,4 9 1,3-9-1,5 2 4,6 5 1,-17-8-5,11 11 0,-2-8 2,2 8 0,2-11-1,-9 4-34,9 3 23,-14 1 6,6 10 1,0-3 2,-2-4 1,8 1-4,-8-9 10,11 11 0,-14-14-9,11 11 1,-6-8 10,5 8 0,-2-10-9,3 10 1,5-8-4,-5 8 0,-3-8 6,2 8 0,-5-8-12,6 6 1,-8-5 5,8 6 1,-3-6-1,4 6 0,0-2-16,-7 3 11,-2 4 15,-7-8 0,3 11-9,5-1 0,-3-6 12,10-1 0,-3-6-8,3 6 0,2-6 1,-9 5 1,6-6 0,-5 8 1,6-8-1,-8 8 1,8-8-1,-8 6 1,8-6-2,-6 8 0,5-8-16,-6 8 1,6-3 13,-6 2 1,6 5-8,-6-4 0,9-3 7,-2 2 1,-5-2-2,-2 3 1,5 4 1,2-6 1,-4 0-1,4 0 1,-6 2 2,6 7 1,-8-7-7,8-1 7,-10-1 1,4 9-5,-7 0 1,5-3 1,0-4 0,8 4-1,-7-6 1,8 0-1,-9 1 0,9 0 0,0 8 0,-4-7 1,3-1-1,-9 0 0,5 8 0,-3 0 0,-5-2 0,10 2 0,-6 0 0,-1-2 0,9 2 0,-3-7 0,2 0 0,7-1 0,-6 7 0,-4 1 0,4 0 0,-2-2 0,2 2 0,4-7-12,-4 0 1,2-2 9,-2 9-11,4 0 11,-16 8 0,17-6-18,-5 5 0,-3-6 14,3-1 1,-2 0 8,1-1 1,6 1-5,-6 0 0,-1 0 0,2-2 1,-8 2 1,8 0 0,-2-1 1,2 1 0,4 0-5,-4-2 1,-2 2 2,2 0 0,-8 0-33,8-1 0,-2 0 28,2 1 1,2-1 5,-9 1 1,8-7-2,0-1 0,0-1 0,-1 9 0,2 8 0,-9-3 1,9-5 1,-2-7 0,3 0 0,-4 5 0,5 9-2,-4 1 1,3-4 6,-4-13-7,7 17 1,-11-9-53,5 15 1,4-6 37,-4-8 1,2 0-5,-2-1 0,4 4 4,-4 3 1,-2-4-1,1 4 0,-2-3 23,4-4 0,0 3-21,-8 4 0,9-9 28,-2 11 1,3-11-22,-4 10 1,4-6 16,-11-1 0,11-1-9,-3 1 0,-4 1-1,4 6 0,-6-5-2,6 5 1,-4-2 0,4 0 1,6-2-2,-7 3 0,-2-3 0,3-5 0,-2 2 0,2 0 0,4 2 0,-5 5 0,7-5 0,1 5 0,0-6 0,0-1 0,-7-1 0,-1 1 0,1 0-8,7 0 0,0-2-1,0 2 1,0 0-7,0-2 0,-7 2 12,-1 0 0,1-1 4,7 1 1,0 0-7,0-2 0,-7 2 9,1 0 1,-2 0-7,8-1 1,-7 1-1,0 0 1,-1-2 3,8 2 0,-7 0 1,0-1 1,-2 3-2,2 4 0,4-9-1,-4 11 0,-2-11-3,1 10 1,-2-6-3,3-1 0,2 6-1,-9 1 1,9 1-4,-2-10 1,-2 9-2,2-1 0,-3 9 7,2-8 1,7 6-1,-6-5 1,-4 0 4,4-2 0,-2-2-7,2 11 1,4-11 7,-4 4 0,5-7-6,2-1 0,-7 6 4,0 1 0,-1-1-2,8-6 1,-7 0 2,0-2 0,-1 10-3,8-1 0,-1-1 0,-6-6 0,4 7-5,-5-1 0,4 1 4,-3-8 1,4 8-1,-3 0 1,-4 6-1,2-5 1,1-3-1,7-5 1,-7 0-1,-1-1 0,-1 8 0,2 0 0,4-1-10,-4-6 1,5 0-14,2-1 16,-10 1 0,9 0 4,-7-2 1,-2 2 1,3 0 0,0 0-4,7-2 0,0-5-17,0 0 1,-8-1 20,2 7 1,-1 1 2,7 0 0,-7-2 0,-1 2 1,1 0 1,7 0 1,-7-1-8,-1 1 1,1 0 0,7-2 1,-1 2-6,-7 0 0,5 6 7,-4 1 1,3-1 2,-4-6 0,5 0-3,-2 0 1,-6-2 0,4 2 0,0 0 0,7-1 0,-2 1 1,-5 0 0,4-2 0,-4 2 0,-2 0-1,2 0 1,-1-1 1,8 1 0,-7 0-1,0-2-1,-1 2 0,5 0 0,-3-2 0,4 2 0,-6 0 0,4 0 0,-3-1 0,4 1 0,-5 0 0,-1-2 0,2 2 0,-3 0 0,3-1 0,5 1 0,-5 0 0,-3 0 0,2-2 0,-5 2 0,6 0 0,-4-2 0,4 2 0,6 0 0,-7-1 0,-3 1 0,8 0 0,-5 0 0,0-2 10,0 2-10,1 0 1,0-1-1,-1 1 0,-2-3 1,4-5 0,3 5 23,-4-4-24,4 4 1,-3 3-1,-1-2 1,0 2 0,7 0 0,-8-8 0,1 0 0,0 1-39,7 7 0,0-2 35,0 2 1,-8-4-16,1 2 0,0-9 10,7 11 0,-8-6 13,2 6 0,-1-2-5,7 2 0,-3-3 2,-4-4 0,4 4-16,-3-5 10,3 5 1,0 3-22,-4-1 23,5 1 0,-8 0-17,10-2 1,0 2 6,0 0-9,0-1 1,-7 1 15,0 0 1,1 0-1,6-2 1,0 2 4,0 0 0,0-1 4,0 1 1,-3-1 5,-5 0 1,6 1-14,-6 0 1,7 0 9,1-2 0,-3 2-7,-4 0 0,5-1 2,-5 1 1,4 0-10,3-2 1,-3 2-1,-3 0 0,3 0 2,-4-1 1,4 1-2,3 0 1,-2-2 6,-5 2 1,4 0-5,-4-2 0,5 10 9,2-1-9,0-1 1,-7-6 5,0 0 1,-1 6-4,8 1 1,0-1 0,0-6 1,-7 0-2,0-2 1,-1 5-1,8 3 0,0-3 0,0 2 0,0-2 0,0-4 0,-7 1 0,1 0 0,-1-2 0,7 2 0,0 0 0,0 0 0,0-1 0,0 1 0,0-8 0,0 1 0,0-2 0,0 9 0,0 0 0,0-7 0,0-2 0,0-6 0,0 8 0,0-1 0,0 8 0,0-1 0,0-6-2,0-1 1,0 1-2,0 5 0,0-5-1,0 0 1,0-1-17,0 7 9,0 1 0,0 0 12,0 0 1,0-2-10,0 2 8,0 0 0,0-1-4,0 1 0,0-8 9,0 1 1,0-2-5,0 9 0,0-7 0,0-1 1,-3-6 1,-4 5 0,4 1-3,-3 8 1,3-7-1,3 0 0,0-2 0,0 9 0,0-8 0,0 1 0,0-2 0,0 9 0,0 0 0,0 0 0,0-9-7,0 2 1,0 0-2,0 6 1,-3 0 7,-4 1 1,5-7-3,-5-1 1,4-1 0,3 9 1,0-7-4,0 0 9,0-1 0,0 7-7,0 1 7,0 0-4,0-2 0,0 2 0,0 0 0,0-7-2,0-2 1,0-6 0,0 8 1,0-8-1,0 8 0,0-8 0,0 6 0,0-5 1,0 6 1,0-6-2,0 6 0,0-6 1,0 6-1,0-9 0,0 14 0,0-8 0,0 11 0,0-7 0,0-2 0,0-6 0,0 8 0,0 0-1,0 7 1,0-2 0,0 2 0,0-7 6,0-1 0,0-8-6,0 9 0,0-8 1,0 8-1,0-11 1,0 15-3,0-7 2,0 10 0,0-7-1,0-1 0,0-6 1,0 5 0,0-6 0,0 8 0,0-11 0,0 15 0,0-6 0,0 8 0,0-6 0,0-1 0,0 1 0,0-2 0,0 2 0,0-8 0,0 8 0,0-8 0,0 8 0,0-8 9,0 6 0,0-7 14,0 13-17,0-7 8,0 10-8,0-2-9,0 2 0,0-7 7,0-1 0,0-8 1,0 9 5,0-9-5,0 13 0,0-15-7,0 11 3,0-11-2,0 15 1,0-14 5,0 9-6,0-9 0,3 12 3,4-9 0,-5 0-8,5 0 12,-4-5 0,-3 8 1,0-3 0,0-4-6,0 11 4,0-11-9,0 15 6,9-7 0,-6 2-8,4 1 8,-4-11 0,-2 14-3,7-11 0,-5 2-4,4-2 4,-6-4 1,-1 9 0,0-5-1,11-5 1,-10 11 0,6-7 0,-4-3 0,5 9 0,-1-5 0,0-4 0,-7 8 0,0-3 0,0-7 0,9 18 0,-6-13 17,4 9-16,-5-11 0,-2 8 17,0-5-15,10-4-2,-7 16 1,6-14 3,-9 9 4,0-9 0,3 11-9,4-9 1,-5 3-3,5-2-6,-4-7 10,-3 18 1,7-13-7,0 7 4,1-7 44,-8 3-43,0 1 38,9-9-34,-7 10-3,7-2-7,-9-7 1,3 9 9,4-11 1,-5 1-9,5 6 9,-4-4-15,-3 6 0,3-9 8,3 0-3,-3 0 3,7 10 1,-10-7-1,9 6 1,-6-9 9,16 0 1,-15 0-8,11 0 111,-11 0-79,15 0 9,-16-9-40,16 6 0,-16-16-30,16 16 47,-17-5-30,17-3 12,-16 9 0,8-10-27,-3 4 22,-5 7 1,13-11 107,-9 5-97,0 4 1,1-9 14,-1 5-18,0 4 1,-1-9 17,2 5 17,-1 6-27,3-18 0,-5 13 20,9-7-35,-9 7 1,6-10-3,-3 8 0,-5-2-9,4 4 5,5 3 0,-10-8-11,4 3 20,7 5 0,-8-8-16,10 3 0,-8 5 5,6-3 11,-7 4-1,13-9 2,-7 10-3,10-18 1,-3 13 1,-6-7 0,0 7 2,-6 0 0,-2-4-3,9 2 0,-8 1 3,9 7 1,-8-7-4,8-1 0,-3 0 16,2 0 0,2 4 19,-8-11 6,9 11-18,-5-15 2,10 6-32,-2-8 16,2-1 0,0 3-20,-1 5 0,-7-2 20,1 8 0,-8-6-6,8 6 1,-8-1-9,6 2 1,-5 4-2,6-4 1,-6-2 28,6 2 1,-6-3 2,5 2 1,-6 7-26,8-7 0,-8-2 8,8 3 0,-3-2-18,2 2 1,2 2 19,-8-9 0,9 6-31,-4-6 1,1 9 8,-1-2-5,1-5-3,8 1 1,-3-4-3,-4 0 0,4 11 23,-4-3 0,-4-4-8,4 4 0,-9-2 12,8 2 1,-6 4-13,6-4 0,-6-2 14,6 2 0,-6-4-8,5 5 2,2 4-37,7-17 0,-1 14-7,0-10 1,-6 11 101,-1-3-70,1-6 1,5 8 25,2-9 0,-3 6-22,-4-5 0,4 7 25,-4 0-15,4-7 1,3 4 11,-2-5-8,2-5 0,0 14-11,-1-9 1,-7 6-4,1-6 0,-8 9 5,8-2 1,-8-3 19,6 4 1,-5-4-19,6 2 1,-6 7 21,6-6 0,-6-4 7,5 4 5,1 0-29,8-2 1,0 4-1,-1-9 1,-7 8 9,1 0 0,0-4-6,5 3 0,2-1-23,0 8 1,-7-7 19,-2 0 1,2-2-12,7 1 0,0 6 1,-2-6 0,2-1 0,0 2 0,-2-3-3,2 4 1,0 0 6,0-7 0,-1 6-5,1-8 1,-8 11 3,1-4 0,-2-5 0,9 4 0,0-5 0,-3 2 7,-4 5 1,1 2-3,-9-9 0,9 9 6,-1-2-9,-5-5 1,9 9 0,-4-4 1,-3-2 31,1 2 1,-6 0-26,8 7-7,-1-11 0,8 7 3,-1-11 1,-6 11 15,-1-3 0,1 4-16,5 3-4,2-9 0,0 4 48,0-9-23,-1 9 0,1-5-7,0 10 0,-2-7-10,2 0 1,-7-1-21,-1 8 0,0-1 21,8-7 1,-8 5-28,1-4 0,-8 6 15,6 1-9,2 0 21,7-11 1,-7 9-3,-1-4 1,-2 0 14,3-1-16,4 5 27,-8-8-16,10 1-28,1 6 1,0-13-12,0 9 1,-9-1-6,2 8 1,-8-3-14,7-4 11,1 6 1,6-17 21,1 11 1,-8-1-22,1 8 36,-2-8 0,9 5-20,0-5 0,-7 7 24,-2 1 1,-6-7-13,8-1 1,-8 1 8,8 7-7,-1 0-2,7 0 0,1-7-12,0-1 0,-8 1 8,0 7 1,-7 0 2,8 0-3,-1 0 1,5-1 37,-4-7-35,4 5 1,-7-6-1,10 9 1,-2-7 0,2 0 1,-7 0-6,-1 7 0,-6 0 5,5 0 0,-6 0-5,8 0 0,-8-8 3,8 1 1,-8 0-2,6 7 1,-5 0 0,6 0 0,-7 0 0,8 0 1,-8 0-1,8 0 0,-9 0 0,9 0 0,-8 0 0,8 0 0,-8 0 0,8 0 0,-8 0 4,6 0 0,-6 0 15,8 0 2,-11 0-18,15 0 2,-5 0-10,6 0 12,2 0 5,0 0-4,-2 0 13,2 0 0,-7 0-16,0 0 1,-8 0 0,6 0 1,-5 0 3,6 0 0,-6 0 11,6 0-38,-9 0 32,14 0-36,-8 0 30,11 0-39,0 0 2,-1 0-5,1 0 26,0 0-3,-2 0 28,2 0-4,0 0 0,-7 0-9,-2 0 1,-6 0-7,8 0 1,-8 0 7,8 0 1,-11 0-7,15 0 0,-14 0-3,9 0-2,-9 0 2,15 0 0,-15 0 0,9 0 2,-9 0 0,14 0 0,-15 7-49,11 0 1,-8 1 41,8-8 15,-11 0-5,15 0 0,-9 2 2,3 4 0,1-3 18,-9 5-7,-2-6 0,15 0 43,-12 5-52,11-4 0,-12 6 26,9-9 0,-6 0-23,6 0 0,-9 3 118,2 4-128,5-5 0,-8 8 4,11-10-5,-11 0 1,8 0-9,-5 0 1,-4 0 22,16 0-35,-7 0 0,3 7 18,-1 1 1,-6-1-12,5-7 12,-7 0 2,13 0 42,-8 0-40,11 9 18,-1-6 0,-7 5-16,1-8 0,-8 0 62,8 0-55,-11 0 0,13 3-18,-10 5 0,3-5-21,-3 2 1,-2-2-35,9-3 58,-9 0-14,14 0 22,-7 0 1,2 3-15,1 5 0,-8-7 8,8 6 0,-9-4-6,8-3 1,-6 0 45,6 0-18,-9 9 9,14-6-1,-8 16-1,11-16-22,0 16 11,0-17-30,-1 17 28,1-17-33,0 17 30,-2-16 1,-5 14-1,0-10 1,-8 0-7,7-7 1,-6 3 1,5 4 1,-6-5 18,8 5 0,-8-4-17,8-3 0,-8 7-17,6 1 1,-5-2 17,6-6 0,-6 0-34,6 0 51,1 10-15,5-7 0,0 9 7,-6-5 4,5-6 44,-7 10 0,10-10-56,0 6 0,-8-4-18,0 5 0,-7-5 25,8-3 0,-8 5-36,8 3 1,-8-1 22,8-7 0,-10 0 0,10 0-16,0 0-9,7 0-28,-2 0 0,2 0 43,0 0 0,-7 0-47,-2 0 44,1 0 1,8 0-146,0 0 1,-8 0 140,0 0 1,-2 3-5,3 4 0,4-5 12,-5 5 0,-2-4 6,3-3 0,-1 7-94,8 1 1,-9 0 39,2 0-192,0-5 0,7 8 46,-2-3 0,-5-7-86,-1 6 284,1 7 0,6-3 0,1 10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38"/>
    </inkml:context>
    <inkml:brush xml:id="br0">
      <inkml:brushProperty name="width" value="0.08571" units="cm"/>
      <inkml:brushProperty name="height" value="0.08571" units="cm"/>
    </inkml:brush>
  </inkml:definitions>
  <inkml:trace contextRef="#ctx0" brushRef="#br0">215 1184 8151,'-13'0'0,"-2"0"-454,1 0-535,-8-9 848,1 6 1,2-8 173,5 3 1,2 5 113,5-4-52,4 6 179,-16 1-173,16-11 179,-6 10-94,9-9 7,-10 10-76,8 0 49,-8 0-105,10 0 186,0 0-183,0 10 1,-3-9 88,-3 7-46,3-5 0,-7-3 39,10 0-12,0 8 32,0-5-19,0 6 98,0 1-106,0-7-64,0 6 1,7-6 2,1 4-2,-1-5-61,3 8 0,-5-10-21,9 0-154,-9 0 194,14 0 1,-15 7-111,11 1 103,-11-1-7,15-7 0,-13 1 14,7 7 15,-7-5-8,13 5 1,-15 0 5,11-1 1,-11 3 66,4-4-51,4-3-63,-10 16 0,15-14 32,-10 9 1,3-8-72,-3 0 0,-5 0 23,5 1 4,-4-5 1,4 9 4,1-3 0,-2-6 0,-3 7 62,4-9-48,-4 0-1,6 11 10,-9-9-28,10 7 12,-9-9-3,10 0 1,-10 3-3,6 4-3,-4-5 3,8 8 0,-10-10 3,6 0 2,-4 0 0,6 0 0,1 0 0,-8 0 0,8 0 0,-1 0 0,-6 9 0,7-6 0,-9 7 0,7-10 0,-5 0 0,5 0 0,-5 0 0,5 0 0,-5 9 0,5-6 0,-5 6-15,5-9 0,-7 0-26,9 0 35,-1 10 0,-6-9 0,9 10-8,-5-11 19,-4 0 0,9 3-4,-5 2 0,-5-2 0,9 8 2,-3-11 4,-5 0-2,16 0-3,-17 8-1,17-5-1,-17 6 0,17-9 0,-6 0 0,-1 0 0,7 10 0,-7-7 0,2 6 0,1-9 0,-8 0 0,6 0 0,-5 0 0,6 0 0,-6 3 0,6 4 0,-9-5 0,14 8 0,-15-10 0,11 0 0,-11 0 0,15 0 0,-13 0 0,9 0 0,-11 0 0,8 7 0,-5 1 0,-4-3 0,9-5 0,-5 0 0,-5 0 0,9 0 0,-3 0 0,-5 0 0,8 0 0,-3 0 0,-6 0 0,18 0 69,-19 0-63,18 0-6,-16 0 2,16 0 1,-15 0 4,11 0-7,-11 0 0,10 0-1,-9 0 0,-2-1-6,5-6 1,-4 4 9,3-5-13,-4 7 8,6 1 2,1 0 0,-8 0 0,18-10 0,-15 8 0,9-5 0,-9 4 0,11 0 9,-9-3-8,0 3 29,4-7-28,-10 1 2,18 6-2,-16-16-3,16 16 1,-16-8 0,4 3-1,-5 7 0,1-9 56,4 10-51,-5-9 69,8 6-57,-10-16-10,0 16-1,0-6-6,9-1-23,-6 8 38,7-17-36,-10 17 21,0-18 1,0 16-4,0-11 0,1 11 3,7-3 1,-5 1 0,4 0 0,-6 3 0,-1-9 0,0 5 0,11 4 0,-10-9 0,6 5 0,-4 4 0,-3-16 0,11 18 0,-10-18 0,9 13 28,-10-7 0,2 7-5,5-2 1,-4 4 28,4-3-48,-5 5 6,-2-17-11,0 16 0,3-13 12,4 9 1,-4-3-74,3 2 66,-3 7 0,-3-12-87,0 7 68,0 3 1,3-15-5,4 12 1,-6-4 14,7 3 2,-5 4 1,-3-9 4,0 5-18,0 5 28,8-17 0,-5 14-15,5-9 10,-5 9-13,-3-15 3,0 9 1,0-4-11,0 2-2,0 7 13,0-13-2,0 7 0,0-2 0,0-1-3,0 11-6,0-15 6,0 7 0,1-3-1,6 1 1,-4 6-4,5-5 0,-7 6 1,-1-8-27,0 11 20,0-15 16,0 6-8,0-8 0,0 6 18,0 1 0,0 6-8,0-6 1,0 9 0,0-6-2,0 3 3,0 7 15,0-20-19,0 20 1,-7-11 6,-1 5-7,3 4 0,5-9 1,0 5 0,0 4 0,0-16 0,-3 18-2,-5-7 0,5-3 0,-5 5-1,8-7 1,0 7 1,0-6-1,0 5 1,0 2 0,0-9 0,0 9 0,-11-14 0,10 15 0,-6-11-15,4 11-2,3-17 14,0 10-1,0-10-81,0-1 69,0 0 30,0 0-18,0 2 1,0 5 0,0 0 1,0 8 7,0-8 7,0 11 1,0-15-13,0 7 0,0-2 37,0-1-22,0 11 3,0-15 8,0 16-10,0-16 0,0 14-3,0-9 3,0 9-32,0-5 32,0 1-37,0 6 28,0-16-4,0 18 47,0-18 10,0 16-67,0-8 23,0 3-100,0 5 97,0-6-268,0 9-844,0 0 391,10 0 72,-9 0 189,10 0 0,-10 1 447,6 7 0,7-5 0,6 5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39"/>
    </inkml:context>
    <inkml:brush xml:id="br0">
      <inkml:brushProperty name="width" value="0.08571" units="cm"/>
      <inkml:brushProperty name="height" value="0.08571" units="cm"/>
    </inkml:brush>
  </inkml:definitions>
  <inkml:trace contextRef="#ctx0" brushRef="#br0">603 1 6006,'-12'0'183,"3"0"-118,9 0 1007,0 0-884,0 9-147,0-6 0,0 8 61,0-3-54,0-5 1,0 8 103,0-3-46,0-7-48,0 18 0,0-13-26,0 9 1,0-9-4,0 8 0,0-6-16,0 6 1,0-7 30,0 8 0,2-9-67,5 9 0,-4-8 96,4 8-51,-5-1 1,-2 7 12,0 1 1,0-8 36,0 1-41,0 0 1,7 5 3,0 2 0,1-7-28,-8-1 22,0 0 0,0 7 11,0 1 1,0-7-10,0-2 1,0-5 9,0 6 26,0 1 1,0 7-15,0-2 8,0 2-78,0 0 72,0-1-55,0 1 0,0-8 45,0 1-123,0-11 71,0 15-12,0-16 22,0 16-1,0-17 37,0 17-36,0-16 1,0 9 41,0-5-27,0-4 8,0 6 1,0-7 9,0 6 0,0-7-23,0 10 1,0-1 55,0-9-45,0 9 66,0-10-50,0 0-34,-9 0 10,6 0-7,-7 0-13,10 0 0,0 2 13,0 5-20,0-4 10,0 6-3,0-9-1,0 0 5,0 10 0,0-7 0,0 6 0,0-9 157,0 0-138,0 10 9,0-8-6,0 8-46,0-10 40,0 0-15,0 9 25,0-6-23,0 5 0,0-8-59,0 0 40,0 11-2,0-8-31,0 5-6,0-8-55,0 0 144,0 11-7,0-10 10,0 9-14,0-10 34,0 0-45,0 9-28,0-6 14,0 7-5,0-10 4,0 0 0,0 9 2,0-6 1,0 6 0,0-9 0,0 3 0,0 4 43,0-6-42,0 10 3,0-11-3,0 0-1,0 9 0,0-7 7,0 9-17,0-11 16,0 0 30,0 8 7,0-5-41,0 6 3,0-9-6,0 0 10,0 10-26,0-7 15,0 6-5,0-9 7,0 0 0,0 10 0,0-8 0,0 8 0,0-10 98,0 0-96,0 9-5,0-6 3,0 6-2,0-9 91,0 0-94,0 10 13,0-7-15,0 6 14,0-9-21,0 0 16,0 10-1,0-9-1,0 10 4,0-11 0,0 1 5,0 6-8,0-4 1,0 7-3,0-10 4,0 9-8,0-6 0,0 9 7,0-5-27,0-5 0,0 11 21,0-7 0,0-3 0,0 8 6,0-3-9,0-5 10,0 5-10,0 3 17,0-8-8,-9 16-1,6-18 0,-6 11 2,9-5-4,0-4-19,0 6 19,0 1-6,0-7 0,0 9 3,0-5-13,0-5 7,0 8 0,-3-3-11,-4 0 15,6 1 0,-10-8 7,11 9 3,0-7 2,0 7 0,0-6-11,0 4 3,0-5 1,0 8-8,0-10-35,0 9-8,0-6 33,-10 7 0,9-10 26,-10 0 0,11 2-25,0 5 40,0-4-25,0 6 5,0-9 17,0 0-19,0 10 0,0-7 0,0 6 0,0-9 0,-8 0 0,5 10 0,-6-9-22,9 10 21,0-11 1,0 1-50,0 6 43,0-4 2,0 6 3,0-9 1,0 0 0,-10 0 1,7 3 4,-3 4 8,3-4-13,3 6 6,0-9-4,0 0 0,0 10-1,0-8 0,0 8 0,0-10 0,0 0 0,0 9 0,0-6 0,0 7 0,0-10 0,0 1 0,0 7 13,0-5 1,0 5-14,0-8 1,-3 3 0,-4 5-4,5-7 4,-8 9 1,10-7-3,0 3 4,0-3-8,0 7 3,0-1 1,0-6 1,0 6 0,0 1 0,-7-5 0,-1 9 0,1-9 0,7 6 0,0-3 0,0-6 0,-2 15 0,-5-10 0,4 3 0,-4-3 0,5-5 0,2 17 0,-7-13 0,0 7 0,-1-7 0,8 13 0,-2-15 0,-4 11 0,3-11 0,-7 15 0,10-16 0,0 16 0,-2-14 0,-5 9 0,4-9 0,-6 14 0,6-13 0,-4 7 0,5-7 0,-8 13 0,10-15 0,0 11 0,-3-8 17,-4 6-8,5-7 0,-8 6-7,10-5 2,0-5-6,0 17 5,0-16 1,0 8-11,0-3 13,0-5 14,0 5-1,0 3 2,0-10-18,0 9 4,0-10 16,0 0-10,0 11-5,0-10 6,0 9 62,0-10-33,0 0-43,0 9 17,0-6 2,0 6-10,0-9-16,0 0 9,10 0 0,-8 0 0,8 3 0,-10 4-5,0-4-3,0 6 7,0-9 1,0 3 20,0 4-21,0-6 2,0 10-1,0-11 0,0 8-7,0-5 9,0 8-9,0-3 7,0-5-4,0 16 1,0-17 0,0 11 10,0-7 6,0-3 1,0 7-1,0-1 1,0-6 30,0 6-32,0 1-12,0-9 14,0 9-35,0 1 16,0-10-2,0 9 0,0-10-1,0 9-1,0-6 7,0 6 0,0-9 0,0 3 0,0 4 46,0-4-44,0 6 2,0-9 30,0 0 4,0 10-29,0-8 5,0 8-96,0-1 92,0-6 11,0 7 3,0-1-11,0-6 1,0 8 2,0-3 1,0-7-16,0 9 15,0-1-25,0-6 21,0 7 27,0-1-21,10-6-8,-8 6 0,8-6-10,-10 4 2,0-6-3,0 10 15,0-11-32,0 0 22,0 10-19,0-9 19,0 10-1,0-11-3,0 0 1,0 8 11,0-5-9,0 6-5,0-9 5,0 0-156,0 10 178,0-7-4,0 6-29,0-9-3,0 10 61,0-8-54,0 8 0,0-8 22,0 5-15,9-4 0,-6 9 40,4-5-31,-5-4-10,-2 6 2,0 1-2,0-9 1,2 17-15,6-11 15,-5 0 0,5-5-11,-8 5 11,0-4-111,0 16 176,0-17-31,0 18 1,0-15-31,0 9 0,0-9 0,8 6 23,-1-3-23,0-5 1,-7 8-18,0-3 19,0-7-1,0 9 1,0-1-18,0-6 8,0 6 1,0-6 4,0 4-12,0-4 10,0 6 0,0-6-7,0 4 7,0-6-5,0 10 3,0-11 0,0 3-2,0 3 2,0-4 0,0 9 0,0-10 23,0 6-21,0-4-3,0 6 4,0-9-184,0 10 269,0-8 8,0 8-95,0-10 5,0 10-94,0-8 88,0 8-27,0-10 0,0 2 25,0 5-157,0-4 85,0 6 16,0-9 40,0 0 16,0 10-2,0-7-30,9 6 48,-6-9-34,6 0-144,-9 10 235,0-9 8,0 10-52,0-3 1,3-5 50,4 5-23,-4-7-22,6 9-29,-9-7 1,0 9 51,0-5-162,0-5 72,10 8-12,-8-1 38,8-6 1,-10 8-6,0-3 10,0-5 1,3 8-16,3-3 32,-3-7-151,7 9 64,-10 1 1,0-7 90,0 11-14,9-11 0,-6 8 74,4-5-93,-6-4 0,-1 9 23,0-5-35,0-5 52,11 17 0,-10-14-8,6 9-1,-4-9 1,-3 7-11,0-5 1,8-2-8,-1 10-3,0-11 5,-7 15 0,0-15-46,0 11 44,0-11-1,9 15 1,-6-13 0,4 9 1,-5-9-3,-2 8 8,0-8-7,0 13 0,3-14 4,4 9 0,-4-9-69,6 14 0,-9-15 50,0 11 46,0-11 1,3 14-29,4-11 0,-6 9 1,10-11-26,-11 9 0,0-6-23,0 6 57,0-9-17,8 14 38,-5-8-46,6 11 28,-9 0-15,10-1 5,-7 1 0,9-3-2,-5-5 15,-5 5-10,8-7-7,-10 10 0,7-7 2,1-1 1,-1-8-2,-7 9 1,0-9 0,0 13 0,0-8 0,0 10 1,0-6-1,0-1 1,0-6-5,0 6 1,0-7-1,0 7 0,0-7-8,0 8 0,0-8 3,0 8 0,0-8-1,0 8 1,0-10-44,0 10 0,0-8-6,0 8 0,0-8 61,0 8 0,0-8-3,0 6 0,0-5 29,0 6-60,0-9 68,0 14-46,0-6 0,0 0 26,0 2 0,0-8-12,0 8 3,0-11 1,-3 14-18,-4-12 5,4 11-23,-6-5-2,9 10 28,0-2-3,0 2 0,-3-3-14,-4-4 15,5 4 0,-8-7 0,10 10 0,0-8 3,0 1 0,0-9 1,0 8 0,0-6-3,0 6 0,-7-6-1,-1 6 7,1 0-8,7 8 6,0 0-3,0-1 1,0 0 0,0 1 0,0-7-15,0-1 0,-1-8-1,-7 9 0,5-8-13,-4 8 0,6-8-9,1 8 0,0-10 50,0 10 1,0-8-27,0 8 0,0-8 17,0 8 0,0-8 14,0 7 1,0-7 6,0 8 1,0-8-14,0 7 1,0-6 7,0 5 1,0-6-1,0 8 1,0-8-5,0 8 111,-11-11-91,10 15-6,-9-7 11,10 10-65,0 0 0,-3-3 22,-3-4 0,3-4-4,-4-3 0,4-4 2,3 11 1,0-8-6,0 6 1,0-5 4,0 6 1,-2-7-1,-5 8-1,4-10 5,-6 14-29,9-8 17,0 11-3,-10 0 3,9-1 8,-10 1 0,8-3-14,-4-5 1,6-2 11,-7-5 0,5-2 1,3 9 0,0-6 6,0 6 1,0-9 0,-1 12-1,-6-11 5,4 12-14,-6-7 0,9 4 7,0 0 1,0-8-6,0 6 1,-3-7 0,-4 1 8,4 5 1,-6-7-7,9 9-1,0-9-80,0 14-9,0-16 92,0 16 0,0-15-29,0 11 57,-10-11-40,8 15 0,-8-15 48,10 11-42,0-9 0,0 6 42,0-5-31,0-6 0,-7 11 8,-1-5-11,1-4 0,7 9 0,0-5-1,0-4 1,0 9 0,0-5 0,0-5 0,0 8 0,0-1 0,0-3 0,0 7 0,0-7 0,0 5 0,0-3 0,-2-7 0,-5 7 0,4-6 0,-6 7 0,9-6 0,0 9 18,0-5 2,0-4 11,0 6 1,0-6-21,0 4-16,0-4 20,0 6-30,0-9 219,0 0-175,0 10-59,0-8 53,0 8-35,0-10 28,0 0 24,0 9-32,0-6 6,0 5 18,0-8 129,0 0-147,0 11 1,0-8 0,0 5-1,0-8 77,0 0-93,0 11-1,0-10-2,0 9 18,0-10 17,0 9-27,0-6-14,0 7 10,0-1 2,0-6-1,0 16-1,0-18 0,0 13-1,0-9 3,0-2 0,0 9 40,0-5-39,0-4 6,0 6 0,0-6-7,0 4 0,0-4 1,0 9 2,0-5 1,0-5-12,0 8 1,0-8 9,0 5-15,0-4 10,0 6 1,0 1 1,0-7 0,0 16 0,0-18 0,0 11 0,0-5 0,0-4 0,0 16 0,0-16 0,0 16 0,0-14 0,0 9 0,0-9 0,0 14 0,0-15 0,0 11 0,0-9-63,0 13 61,0-8 0,0 4 1,0-2 0,0-6-8,0 8 12,0-11 1,0 8-10,0-4 2,0-6 6,0 17 3,0-16 6,0 16-7,0-17-9,0 17 5,-10-16 0,9 9-75,-7-5 62,5-4 5,3 6 0,0-6-67,0 4-11,0-6-54,0 10 96,0-11-309,0 10 78,0-9-115,0 10-204,0-11 594,0 0 0,0 8 0,0 4 0</inkml:trace>
  <inkml:trace contextRef="#ctx0" brushRef="#br0" timeOffset="1">1 3207 8390,'0'22'99,"0"-8"-90,0 0 0,1-2 25,7 3 0,-5 4 15,4-5 1,-4-2-17,-3 3 0,1-4-13,7 4 1,-5 4 52,4-4-39,-6 4 0,7 3-4,-1-2-14,0 2 1,-7 0-28,0-2 1,0-5 35,0 0 0,8-8 9,-1 8 0,0-1-3,-7 7-9,0 1 1,0-8-2,0 1 0,0-9 23,0 9 3,0-10-56,0 14 1,8-14 48,-2 10-46,1-11 21,-7 15 1,0-15-43,0 11 0,0-8 19,0 8-7,0-11 6,0 15 0,0-14 9,0 9 1,0-6 37,0 6 0,0-6-33,0 6 141,0-9-92,0 14 11,0-8-35,0 11-15,0-1 1,0-6-40,0-1 1,0-6 42,0 6 0,0-7-36,0 7 32,0-8-58,0 13 39,0-8 1,0 4-3,0 0 1,0-10 3,0 10 0,0-8-1,0 8 3,0-11 0,0 15 0,0-7 0,0 10 0,0-7 0,0-1 0,0-9 0,0 14 3,0-7 1,0 2 4,0 1-7,0-11 1,0 15 15,-9-7 1,6 3-14,-4-1 0,5-6-2,2 6 6,0-9-15,0 14 17,0-8-5,0 11 0,0-7-3,0-2 0,0-6 0,0 8 0,0-8 36,0 8 0,0-8-33,0 8 1,0-9 60,0 8-43,0-9 46,0 15-33,0-8 2,0 9-9,0 1-9,0 0-55,0-1 61,0 0-49,0 1 39,0 0-14,0-2 22,9 2 0,-6 0-14,6-1 1,-9 1-1,0 0 0,0-8-12,0 0 0,0-7 21,0 8-39,0-1 35,0 8-21,0-1-3,0 1-1,0 0 5,0-2 4,0 2 23,0 0-21,0-2 5,0 2-4,0 0 0,0-7 6,0-2 1,0-5-9,0 6 1,0-7-1,0 8 1,0-8-1,0 8-2,0-11-5,0 16 8,0-9-4,0 11 3,0-1-2,0 1 2,0 0 0,0 0-23,-9-2 1,6-5 20,-4-1 1,5-6-64,2 6 51,0-9 12,0 14 1,0-15-1,0 11 1,0-11 2,0 15 1,0-16 0,-3 13 10,-4-8 1,4 2-14,-3-3 5,3-5 1,3 9-3,0-3-2,0-5 0,0 16 0,0-15 0,0 11 0,0-8 0,0 8-1,0-11 0,0 15 1,0-7 0,0 2 0,0 1 0,0-8 0,0 8 0,0-8 48,0 6 1,0-5-45,0 6 0,0-6 8,0 6 0,0-6 2,0 5 1,0-6 21,0 8-35,0-11-1,0 15-2,9-6 1,-6 1 16,4 0-48,-4-8 35,-3 13 0,0-14-76,0 9 69,0-9 0,9 14 1,-6-15 11,4 11-15,-5-11 8,-2 15 1,0-13-8,0 7 19,0-7-12,0 13 0,0-15 8,0 11 1,0-8 24,0 8 5,0-11-30,0 15 1,0-14 13,0 9 7,0-9-20,0 14 1,0-13-26,0 7 34,0-7-31,0 13 1,0-15 10,0 11 1,0-8-6,0 6 7,0-7-4,0 13 6,0-7 1,0 3-4,0-1 0,0-8 1,0 9 0,0-9 0,0 13 0,0-15 1,0 11-1,0-11 1,0 8-1,0-5-1,0-4 1,0 9-2,0-5 2,0-6 0,0 10 0,0-10 0,0 7 0,3-6 0,4 6 0,-5-5 0,8-3 0,-10 1 0,0 6 0,0-4 0,0 6 0,0-9-443,0 0 90,0 10 162,0-8-489,0 8 161,0-10-7,0 0 1,0 0-1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41"/>
    </inkml:context>
    <inkml:brush xml:id="br0">
      <inkml:brushProperty name="width" value="0.08571" units="cm"/>
      <inkml:brushProperty name="height" value="0.08571" units="cm"/>
    </inkml:brush>
  </inkml:definitions>
  <inkml:trace contextRef="#ctx0" brushRef="#br0">21 0 8364,'0'13'-1019,"0"-4"1,-1-2 1271,-6 1-168,4-1 178,-6-7-146,9 0 144,0 0-110,0 9-27,9-6 14,-6 5-40,16-8-39,-18 11 1,12-8-64,-5 2 1,-7 1 25,6 2 1,-2-7 4,2 6 40,-4-4-46,6 6 1,-6-6 34,4 4-21,-4-4 0,6-1-4,-9 5 0,3-4 36,4 4 39,-5-5-59,8-2 1,-10 10-31,9-8-17,-6 8 1,8-10-8,-3 0 54,-5 0-54,5 9 1,-5-7 28,5 6-14,-7-5 1,12-3 44,-7 0 6,-3 0-36,7 0 0,-8 0 1,5 0 0,-4 1 57,4 7-30,-5-6 19,-2 7-52,10-9 0,-9 3 24,7 4-24,-5-5 1,0 8 14,4-10 15,-6 10-28,10-8 0,-11 10 15,0-5 1,1-4 9,6 4-61,-4-5 36,6 8 0,-9-6-43,0 11 23,10-11 0,-7 8-9,3-5 12,-3-4 0,4 9-10,1-5-8,-1-4 0,-5 6 17,5-9 0,-4 3-15,4 4 14,-5-5 3,-2 8 1,2-7 2,6 3 1,-5-3 16,6 7 4,-9-10-31,0 9 15,0-6-24,0 5 16,0-8 1,0 3-17,0 5 13,0-7-4,0 9-2,10-10 1,-9 0 4,9 0 0,-10 0 0,0 0 0,0 11 0,3-10 0,3 6 0,-3-4 0,7-3 0,-10 0 0,0 2 20,0 5 1,2-4-18,5 4 41,-4-5-33,6-2-7,-9 10 0,3-7 6,4 3 0,-5 0 10,5 1 0,-4-5-1,-3 8-10,10-1-3,-8-6 1,9 7-16,-3-10 25,-5 9 10,5-7 17,3 7-20,-8 1 1,8-8-1,-3 5-8,-7-4 0,9 0-7,-10 3 5,0-3 1,2 7-18,5-10 29,-4 9-69,6-6 33,-9 6 0,10 1 5,-7-9 4,6 10 0,-9-8 12,0 4-8,10-6-3,-9 10 1,10-11-2,-11 0 0,3 7-1,2 0 0,-2-1 1,8-6 0,-10 0-2,6 0 0,-4 10 1,6-7 2,-9 6 0,3-9-2,4 0 1,-5 10-1,8-8 1,-10 8-1,10-1 1,-8-6-1,8 7 1,-10-1 0,9-6 0,-6 8-1,4-3 1,-5-7 1,-2 9 0,7-7-1,0 3 1,1-3 0,-8 9 0,0-5 0,0-4 0,0 9-1,0-5 1,0-5 1,0 11-1,0-6 0,0-5 0,0 9 7,0-3 1,0-5-8,0 16 2,0-17 29,0 18 0,2-19-23,6 6-10,-7 5 3,10-9-2,-11 16 1,0-16 1,0 9-5,0-5-42,0-6 43,0 18-7,0-16 6,0 16 1,0-14-23,0 9 15,0-9 14,0 15 0,1-15-3,6 9 4,-4-9-4,6 14 1,-9-15 0,0 11 4,0-11-5,0 15 1,0-13 2,0 7-3,0-7 42,0 13-39,10-17 2,-7 17-9,6-6 12,-9-1-13,0 7 0,0-15 7,0 11 1,3-11 9,4 3-11,-5 5 0,8-8-2,-10 11 10,0-9 2,0 13-13,0-18 5,0 18 1,7-13 77,1 7-72,-1-7 2,-7 13-3,0-17-3,0 17 0,0-13-3,0 7-4,0-7 0,0 5-7,0-3 0,1-7 18,7 7-25,-5 5 11,5-12 4,-8 18 1,3-16 6,5 5 1,-7-4 5,6 3 7,-4-4 3,-3 6-14,0 1 1,3-8 0,5 5 0,-7-3-17,6 4 14,-4-5 0,-3 8 35,0-3-18,0-5 1,9 5-24,-6 3 1,6-10 22,-9 18-15,0-16 1,0 9-1,0-5 0,3-4 6,4 4 23,-4 5-13,6-11 1,-9 19-8,0-18-10,0 17 0,0-14-24,0 10 34,0-10-39,0 14 32,0-17-17,0 17 3,0-16 2,0 16 0,0-15 7,0 11 0,3-11 8,4 4-12,-6-5 1,10 5 1,-11-2-2,0 7 2,0-7 1,0 6-118,0-5 120,0-5-5,0 17 1,0-13 19,0 8 3,0-9-31,0 14 7,0-8 0,0 4 32,0 0-14,0-11-9,0 15 1,0-15-22,0 11-4,0-10 15,0 14 1,0-14-3,0 9 3,0-9 1,0 14 0,0-14 0,0 10 0,0-8 0,0 7 0,0-9 0,0 7 0,0-5 0,0-3 0,0 11-97,0-11-52,0 15 1,0-13 314,0 7-201,0-7 103,0 13-87,0-7 1,0 3 155,0-2-125,0-7 1,0 13 1,0-15-3,0 11 15,0-11-28,0 15 0,0-14 8,0 9-17,0-9 1,0 8 9,0-6-2,-11-5 8,10 17 0,-9-16-4,10 16 0,0-15 1,0 11-6,0-11 5,0 15 1,0-13-6,0 7-28,0-7-5,0 13 53,0-7 0,0 2 18,0 1 11,0-2 8,0 9-44,0 0 7,0-1-3,0 0 1,0 1 8,0 0 1,0-8-33,0 0 0,0-6-12,0 6 1,0-7-12,0 8 0,0-9 14,0 9 1,-3-8-16,-3 8 66,3-11-38,-7 15 11,10-7 0,0 2-6,0 1 9,0-11-20,0 15-1,0-16-18,0 16-6,0-16 40,0 6 0,0-6-15,0 4-4,0-5-2,0 8-2,0-1 5,0-6 34,0 7 57,0-1-76,0-6 0,0 8 0,0-3 0,0-7 0,0 9 0,0 1 0,0-7 9,0 11-9,0-11 0,0 8-1,0-5 0,0-4 0,0 16 1,0-14 32,0 9-29,0-9 77,0 14-74,0-8 0,0 4 0,0 0 35,0-11-20,0 15 0,0-15-17,0 11-6,0-11 1,-2 14-14,-5-11 1,4 2 19,-4-2 1,5-2-34,2 10 30,0-10-11,0 14 1,0-14 4,0 9 0,0-6 4,0 5 0,0-7 1,0 13 1,0-7-2,-10 9 0,9-7-8,-7 0 8,5 1 0,3 0-1,0-1 1,0-8 0,0 9 0,0-8 0,0 8 0,0-8 0,0 8 0,-7-8 0,0 6 0,-1-6 0,8 8 1,0-8-2,0 8 1,0-8 1,0 7 0,0-7-1,0 8 0,0-11 0,0 9 0,0-6 0,0-5 0,0 17 0,0-16 0,0 9 0,0-5 0,0-4 0,0 6 0,0 1 0,0-9 0,0 11-1,0-5 0,0-4 0,0 9-3,0-5-1,0-4 5,0 6-1,0 1 0,-1-8-27,-6 5 1,4-3 20,-5 4-4,7-5 0,1 8 10,0-3 0,0-5-2,0 5 0,0-5-1,0 5 21,0-7-21,0 9 16,0-1-10,0-6-1,0 7 0,0-8-1,0 5 0,0-4 0,0 6 0,0-9 0,0 10 0,0-7 0,0 6 0,0-9 0,0 3 0,0 4 0,0-5 0,0 8 0,0-10 0,0 9-249,0-7 233,-10 7 268,7 2-209,-6-9 0,9 10-33,0-5-2,0-5-3,0 8 1,0-8 1,0 5-5,0-4-21,0 7 41,0-1-64,-10-6 42,8 6 0,-8 1 0,10-9 0,0 10-4,0-3 0,0-5 4,0 8-1,0-3 2,0-5-1,0 6-1,0-9 1,0 3 1,0 4 0,0-4-1,0 6 0,0-9-211,0 0 193,0 10-178,0-8 145,0 8-318,0-10-474,0 0 0,0 0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42"/>
    </inkml:context>
    <inkml:brush xml:id="br0">
      <inkml:brushProperty name="width" value="0.08571" units="cm"/>
      <inkml:brushProperty name="height" value="0.08571" units="cm"/>
    </inkml:brush>
  </inkml:definitions>
  <inkml:trace contextRef="#ctx0" brushRef="#br0">23 1851 6202,'-3'11'132,"-4"-3"-115,4-5 122,-6-3 22,9 0 52,0 0-16,0 8-98,0-5 89,0 8-39,9-11-5,-6 0-56,7 0-45,-10 0 0,1 0 37,7 0 37,-5 0-54,5 0 35,-8 0 311,0 0-356,11 0-58,-10-11 0,9 7-6,-10-11 0,0 11 0,3-14 8,3 11 0,-3-2-9,4 2 0,-4 2-27,-3-9 39,0 9 0,2-12-7,5 10 1,-4-2 4,4 1 10,-5 6 0,1-10 36,4 4 4,-5 7-2,8-9-20,-10 0 0,0 5 35,0-10 0,3 11-43,4-3 1,-5 2 7,5-2 0,-4 3 22,-3-11-33,0 11-18,0-15 1,0 13-4,0-7 0,0 5 3,0-6 1,7 6-8,0-6 0,-1 6-25,-6-5 38,0-1 0,8-8-8,-1 0 0,0 8 3,-7 0 1,0 6-4,0-6 4,11-1 1,-10-5 0,6-2 0,-2 7 0,2 0 0,-4 1 0,4-7 0,-4 7 0,-3-1 0,6 8 0,1-8 0,1 2 0,-8-9 0,10 0 1,-9 1-1,10-1 1,-11 8-1,0-1 0,0 11 0,0-8 0,0 5 0,0 4 0,7-9-5,0 5 5,1 5-17,-8-18 1,1 11 10,6-6 2,-4-4 0,9 11-4,-5-7 4,-5-4 0,8 13-2,-10-7 0,7 6 1,1-8 0,-1 8-41,-7-8 35,9 11 7,-6-15 0,6 14-5,-9-9 1,7 6-12,0-6 12,0 9 4,-7-14 1,8 15 23,-1-11-26,0 9 1,-7-5-1,0 3 19,0 7-22,9-18 8,-6 16 0,7-16 1,-4 14-1,2-9-1,-1 9 0,-4-12-8,4 9 7,-5-8 1,15 12 0,-9-11 1,0 11-4,0-3 8,-5-5 0,8 2-4,-3-5 0,-7 6 7,20-1 0,-20 6-7,6-11 10,-4 11 0,5-8-6,-3 5-3,3 4 0,2-6 0,-7-1 0,6 7 1,-2-9 0,0 5-5,1 5 3,0-8 0,-5 1 1,6 6 0,-6-7 0,4 10 0,-4-2 0,5-5 0,-7 4 0,-1-6 0,7 6 0,1-4 0,-1 6 0,-7-10 0,7 9 0,1-4 0,-1 3 0,-5-8 0,5 11 0,-4-8 0,8 5 0,-3-5 0,-7 4 0,7-3 0,-5 4 0,4-9 0,0 5 0,2 5 0,-2-5 0,-4 3 0,5-4 0,3 5 0,-6-8 0,9 3 0,-6 5 6,6-4 0,-9 3 6,2-4 1,5 7 0,-8-17 16,11 11 48,-11 0-69,15-2 0,-13 5-12,7-11 26,-7 10-24,13-5 2,-18 1-5,20 7 0,-20-10 0,7 4-9,3 6 9,-8-7 0,14 6 4,-10-4 0,0 5 1,3-8 0,-8 7 0,5-4 0,5 5 0,-6-8 0,7 10 0,-7-2 14,1-5 1,-2 4 19,2-4-32,-6 5 1,17-1 1,-11-4 0,2 4-3,-2-3 4,-4 3 1,9 3-13,-5 0 1,-5-3 5,5-4 1,-1 6-6,1-7 5,-5 5-1,17 3 1,-15 0 16,11 0 1,-9-1-14,-1-6 1,9 4-1,-3-8 1,4 11-4,-2 0 0,-6 0 1,8 0 0,-8-1 0,8-6 0,-8 4 0,7-5-1,0 7 24,8 1-23,0 0 1,-1 0 10,1 0 1,-8 0-10,1 0 1,-8 0 43,6 0-1,2 0 5,7-10-34,0 8 0,-2-8-9,2 10 6,0 0 0,-1 0 13,1 0 1,-8 0-17,1 0 0,-8 0-12,7 0 0,-7 0 20,8 0-16,-1 0-1,8 0 1,-1 0-3,1 0 0,-8 3 15,1 4 0,-9-5-2,8 5 1,-6-4 2,6-3-1,1 0 23,6 9 0,0-6-28,1 4 0,-7-6 4,-2-1 1,-5 0 23,6 0 0,1 11-23,7-8 0,-2 5-1,2-8 0,-7 3-7,0 5 1,-8-7 6,6 6 0,-6-1-22,8 0 1,-8-3 18,8 4 0,-8-2 12,6 2 1,-5-4 15,6 4-19,-9 5 0,12-8 4,-9 11 1,0-8 30,0 8 47,-5-11-80,16 16 1,-15-16-38,11 11 1,-11-8 36,4 8 0,2-8 53,-3 6 0,6-6-64,-5 8 1,6-8-2,-6 8 1,6-8-36,-6 6 0,8-5 46,-2 6 1,-2-9-48,3 2 1,-8 3 37,8-2 0,-11 0-48,3 0 38,5-5-6,0 5 1,2-8 3,1 0 1,-11 3 16,4 5-16,3-5 5,-8 5 97,16-8-89,-17 0 61,17 11-45,-6-10-12,-1 18 0,4-13-13,-9 7-7,9-7 1,-10 10-29,9-8 50,-11-1-37,15 2 20,-17-6 0,15 8 2,-9-3-5,-1-5-1,2 5 3,-6 3 1,8-10-1,-3 6-2,-5-4 1,8 5 3,-3-1 2,-7 0 1,11-5-2,-5 5-5,-4-4 1,13 9 0,-9-5 0,4-4 0,-4 3-2,-6 7 0,13-12-3,-8 7 2,-4 3 3,17-8 0,-14 13-1,10-8 0,-11 2 0,3-3 0,-1-5 3,1 5-2,-5 5 0,10-6 1,-5 7 6,-4-7 1,9 10 8,-5-9 9,-4 0-23,16 2 1,-18-3 21,7 9 0,2-9-18,-3 8 1,-1-6 10,-6 6 1,7-6-6,1 6 1,2-7 2,-3 7 0,-5-7-16,5 8 1,-4-8-3,-3 8-9,9-1 0,-6 7 17,4 1 1,2-8-7,-2 1 0,0-9 3,-7 8 31,11 1-14,-10 7 0,12-3 24,-5-4-37,-7 4-2,9-8 1,-8 4-4,5-2 1,-4-5 8,4 6 0,-5-6-22,-2 6 0,3-6 23,4 6-10,-4-9 1,9 11-2,-5-9 20,-5 11 0,8-14-19,-10 11 1,1-8 0,7 6 1,-6-6 0,6 8 0,-7-8-1,-1 8 1,8-8 3,-1 7 1,0-9 22,-7 14 0,3-10-23,4 6 0,-5-3 39,5-5 0,-4-3-7,-3 11-15,0-11 1,3 14-15,3-11-7,-3 9 1,7-10-21,-10 7 0,2-5 42,5 6-63,-4-9 44,6 14 1,-6-9-31,4 5 19,-6 4 1,10-8 5,-1 11 0,-9-9 0,7 2 0,-5-8 0,-3 8 0,8-11 0,-5 16 0,9-10-3,-5 4 1,-4-2-1,3-5 1,-3-2 2,-3 9-1,10-9-197,-8 14 184,17-7 62,-16 10 0,13-8-58,-9-1 1,0-5 18,-7 6 1,3-9-18,5 2 6,-7 6 0,9-8 11,-10 9 1,8-8 15,-1 9 4,0-9 0,-5 10-21,5-9 0,-4 2-18,4-2 0,-5-1 12,-2 7 95,0-7-55,10 13 5,-8-7-10,8 10 0,-7-3 6,3-6 1,-3 7-65,4-6 1,-4-3 41,-3 4 1,1-8-50,7 8 0,-6-8 53,6 8-13,-7-2 0,-1 2-14,0-1-23,11 1 1,-9 0 43,4-2 0,-3-6 7,-3 8 0,0-8-16,0 8 0,8-8 0,-1 8 0,0-9-25,-7 8 34,0-8-74,0 13 62,0-7 0,0 2-30,0 0 0,2-8 26,5 1-3,-4 5 1,6-8 16,-9 11 0,0-8 22,0 6-32,0-7 6,0 13-14,0-7 0,0 2 10,0 1 0,3-11-35,4 4 25,-4 3 1,6-6-7,-9 9-1,0-9 3,0 14 1,3-13 0,4 7 3,-6-7 1,10 5-3,-11-3 0,0-4 1,0 11-96,0-11 131,8 15 1,-5-14 41,5 9-64,-5-9 10,-3 14-19,8-6 0,-5 0 18,5 2-21,-7-9 15,-1 13 1,7-15-79,1 11 0,-1-8 65,-7 6-7,0-7 1,9 13 0,-6-15 0,4 11 0,-4-8 10,-3 7-15,9-9 14,-6 14 1,8-10 10,-3 6 0,-5-3 22,3-5-32,-4-4-3,9 16 0,-10-15 26,7 11 1,-6-8 0,-2 8-14,9-11-7,-6 15 0,6-14-10,-9 9 1,7-6 15,1 6-32,-1-9 18,-7 14-1,10-8 1,-8 4-22,5 0 1,-3-11-32,4 3 140,-5 5-90,7 0 0,-9 2 23,7 1 0,-5-8-18,4 8 0,-6-8 76,-1 7-63,11-9 5,-10 14 26,9-7-11,-1 10 38,-6-1-58,7 1 0,-8 0-33,5-2 1,-4-5 30,4-1 0,-5-6 10,-2 6 1,3-6-27,4 5-2,-4 1 0,6 1-1,-9 0 1,3-4-6,4 4 0,-6-3 12,7-5 1,-5-3 1,-3 11 0,1-8 61,6 8-56,-4-11 17,6 15 0,-9-14 2,0 10 0,7-8 32,1 7 16,-1-9-35,-7 14 1,3-15-87,4 11 1,-5-8 66,5 8 0,-4-8-39,-3 6 0,0-5 27,0 6 1,7-6 7,1 6 1,-1-6 0,-7 6 1,0-8 20,0 9 22,9-1 1,-6 8-48,4-1 0,-5-6-88,-2-1 0,7-7 93,0 8 1,0-8 42,-7 7 1,3-1-16,3 0 3,-3 6-7,7-6 1,-10 8 7,0 1 0,2-8 3,5 1 1,-4-9 3,4 8-45,-5 1 0,1 4 27,4-4 0,-4 4-38,3-5 0,-3-2-49,-3 3 1,3-8-71,4 6 241,-5 2-11,8 7-61,-10 0 1,7-2-38,1 2 0,-3-7 28,-5 0-19,0-2 1,3 9-17,5 0 1,-5-8-9,2-1 0,-2 2 1,-3 7 16,0 0 0,0-9 2,0 2 3,0 0 0,8 6-11,-1 0 0,0-6 3,-7-1 0,0-6 1,0 6 1,0-6 27,0 5 0,2 0 3,5 0 9,-4 8-85,7-10-10,-10 10 36,0 1 0,0 0-17,0-2 5,0-7 15,0 6 11,9-7 1,-6 10-15,4-1 1,-5-7 0,-2 1 1,0-8 46,0 8-16,0-2 1,0 9-17,0 0 0,7-7 8,0-2-34,1 1 0,-8 8 20,0 0 1,0-1-20,0 1 1,7-8 3,0 1 1,1-2-3,-8 9 1,0 0-28,0-1 0,7 1-6,-1 0 0,8 0 35,-6-2 1,2 2-4,-3 0 1,-5-9 7,5 2 0,3-1-13,-2 8 1,1-3 88,-2-4 0,-4 4-56,3-6 1,4 0 33,-3 1-47,1 0 0,-7 5 13,6-4 0,-4 4-17,5-4 1,-6-4-4,-2 4 0,0-8 12,0 8 0,0-8 4,0 6-27,0-7 40,0 13 0,2-10 31,5 6-43,-4 4 0,6-15 3,-9 11 1,0-8 10,0 8 1,0-8 1,0 8-34,0-2 0,0 2 38,0-1-62,0 1 39,10 5-12,-8 2 11,8 0 0,-10 0 5,0-1 1,7-7 10,1 1 0,-1-8 4,-7 8 1,0-9 31,0 8 0,1-2-23,7 3-210,-5 4 0,5-7 158,-8 9 1,3-6 53,5 0 1,-7-8-21,6 6 1,-4-5-2,-3 6 0,3-2 8,5 3-36,-7 4 133,9-8-105,-10 11 33,0 0 0,2-9 36,5 2-40,-4 0-51,6 7 1,-9-2-1,0 2 1,0-7-35,0-1 0,7-6 65,0 5-99,1 2 0,-8 7 70,0-1 1,0-7-28,0 0 0,3-2-77,4 3 47,-6 4 1,10-8 43,-11 11 1,1-7-4,7 0 1,-6-8 55,6 6 0,-5-6-58,-3 8 1,1-3 214,6 2-196,-4 5 0,9-8 30,-5 3 0,-5 5-14,5-5 1,-4-1-7,-3 0 1,3-6-13,3 8 1,-3 0-3,7 7 0,-8-3-11,5-6-5,-4 7 20,6-8 0,-6 7-12,4-4 31,-6 4-7,10-8 0,-8 8 0,4-4 1,-6-3 1,7-5 0,-5-3 33,-3 11 0,0-8-37,0 7 0,1-7 22,6 8 0,-4-8-17,5 8 1,-7-8-28,-1 7 0,0-8 1,0 9 1,3-8-6,4 8 1,-4-8 12,3 8 1,-3-8-7,-3 6 1,0-5-15,0 6 0,3-6 19,4 6 0,-5-6-2,5 5-6,-4 1 24,-3 8-77,9 0 0,-6-1-128,4 1 0,-4-8 214,-3 1 0,6-8 3,1 7-25,0 0 0,-4 5-37,5-4 0,-7 4 97,6-4 1,-4-4-84,-3 4 0,3-8 262,3 8-200,-3-2 36,7 9-57,-10 0-28,0-1 7,0 0 0,2-1 32,5-6-71,-4 5 46,6-7-28,-9 10 28,0 0 0,0-2 0,0-5-2,0 0 1,0-1 15,0 7-12,0 1-8,0 0 7,0 0-52,0-2 32,0 2-3,0 0 12,0-1 4,0 1 0,0-1 6,0 0 0,0-6-10,0-1 1,0-6 13,0 6 0,0-6-10,0 5 0,0-6 8,0 8 1,0-8-5,0 8 1,0-8-1,0 8 0,0-10-1,0 10 1,0-8-2,0 8 1,0-8 0,0 8 0,0-8 0,0 7 0,0-7-15,0 7 0,0-6 14,0 6 0,0-6-9,0 5 7,0 2-1,0 7-18,10-1-2,-8 0 33,8 1-19,-10 0 23,0-2-18,0 2 14,0 0-10,0 0 2,0-1-64,0 1 26,0 0 0,3-9 29,4 2 0,-5-8-12,5 7-80,-4-9 84,-3 14 1,1-9-92,7 5 100,-6 4 2,7-7 14,2 8 0,-9-5 26,4-1 4,-3-9 1,0 12-52,4-9 65,-5-1-28,8 2 11,-10-6-34,9 16-3,-6-18 0,6 12-2,-9-5-6,0-7-4,0 9 13,0-1-3,0-6 1,0 9 0,0-5-41,0-4 18,0 16-5,0-17 24,10 17 1,-7-14-8,4 9 24,-5-9-23,-2 14 1,0-7 1,0 3 3,0-2 1,3-6-32,4 8 40,-6-11-2,10 17 1,-11-17-20,0 11 1,0-9-25,0 8 17,0-8 16,8 13 0,-5-14-21,5 9 7,-5-9 37,-3 14 1,1-9-15,6 3 0,-4 0 0,5-7-31,-7-3-1,-1 16-106,0-16 129,0 16 1,3-14-81,4 9 38,-5-9 21,8 14 0,-10-15-50,0 11 27,0-10 1,3 12-4,4-10 1,-5 2-29,5-2 160,-4-4 13,-3 16 1,1-15 50,7 11 0,-5-8-106,4 8-33,-6-11-8,-1 15 1,0-14-2,0 9 0,8-6 7,-1 6-2,0-9 6,-7 14 0,0-15-5,0 11 1,3-9 8,5 0-11,-7 7 0,9-9-4,-10 11 10,0-11-1,0 15 0,0-14-4,0 9 0,0-9 6,0 14 0,8-13-5,-1 7 7,-1-7-4,-6 13 1,0-15 0,0 11-15,0-11 5,0 15 1,3-9 4,4 5 1,-4-3 0,4-5 1,-5-3 5,-2 11-8,0-11 11,0 15-6,0-7 0,3 7 2,4-4-1,-5 4 2,8-7-3,-10 10 1,0-8-1,0 1-2,9-2 1,-6 2 0,4-1 1,-4-6-15,-3 6 1,0-6-15,0 5 1,0-6-4,0 8 0,0-8 26,0 8 0,6-8-2,1 6 1,0-6-8,-7 8 0,0-8-15,0 8-9,0 0 10,11 5 58,-10 2-33,9 0 1,-7-3 2,4-4 1,-5-4-85,5-3-15,-4-7 94,-3 18 1,2-8-13,5 3 0,-4-2-23,4-5 5,-5-5 10,-2 17 9,0-16 12,0 16 0,0-15 8,0 11-1,10-11 0,-7 9-33,3-5 15,-3-7 19,-3 18 0,0-13-16,0 7 15,0-7-3,0 13 3,0-17-41,0 17 1,0-14-5,0 9 0,3-9 19,4 3 13,-6 3 1,10-6 42,-11 9 1,0-6-54,0 6 24,0-9 1,1 11-20,6-9 54,-4 11 0,6-14-16,-9 11-20,0-11-5,0 15 1,0-14 5,0 9 0,7-6-13,1 6 11,-1-9 1,-7 6-1,0-3-4,0-5 0,0 8-174,0-3 178,0-7 0,0 12 12,0-7 26,0-3-37,0 7 72,0-1-50,0-6 1,0 9 21,0-5-41,0-5-15,0 8-3,0 0 4,0-8 0,0 9-1,0-3-8,0-6 7,0 7 6,0 2 1,0-7 0,0 11 0,0-11 0,0 8 12,0-5-9,0-4 0,0 9 1,0-5-19,0-4 17,0 16-27,0-18 25,0 18 1,0-13-2,0 7 1,3-7-1,4 2 0,-5-4-25,5 3 30,-4-5 1,-3 18 0,0-15-5,0 9 3,0-9 19,0 14 0,0-15-19,0 11 59,0-11-53,0 15 0,0-13 14,0 7-1,0-7-9,0 13 0,0-14-5,0 9-6,0-9-8,0 14 1,0-15 17,0 11-79,9-11 68,-6 17-585,7-20-111,-10 18-95,0-16 794,0 16 0,9-7 0,3 10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43"/>
    </inkml:context>
    <inkml:brush xml:id="br0">
      <inkml:brushProperty name="width" value="0.11429" units="cm"/>
      <inkml:brushProperty name="height" value="0.11429" units="cm"/>
    </inkml:brush>
    <inkml:brush xml:id="br1">
      <inkml:brushProperty name="width" value="0.08571" units="cm"/>
      <inkml:brushProperty name="height" value="0.08571" units="cm"/>
    </inkml:brush>
  </inkml:definitions>
  <inkml:trace contextRef="#ctx0" brushRef="#br0">108 517 10497,'-13'0'-1491,"4"0"1,6 0 1489,-4 0 14,6 0 13,-10 0-31,3 9 243,5-6-79,-6 7 71,9-10-218,0 0 194,-10 0-111,7 0 24,-6 0-47,9 0-189,0 0-95,-10 0 72,8 0 50,-8 0 165,10 0 1358,0 0-1367,0 9-1,0-6 38,10 5-235,-8-8 275,8 0-67,-1 0 17,-6 0 0,8 0-18,-3 0-35,-5 0 1,8 0-41,-3 0 0,-7-1 172,6-6 26,-4 4 0,0-6-88,3 9-177,-3 0 81,7 0 0,-8 0-59,5 0 83,-4 0-19,6 0 0,-6-3-5,4-4 7,-5 4 77,8-6 1,-7 9-71,4 0-5,-5 0 0,9 0 13,-3 0 8,-6 0-1,7 0-185,2 0 68,-9 0 1,10 0-69,-5 0 139,-5 0 36,8 0-47,-1 0 40,-6 0-67,7 0 43,-1 0-1,-6 0 48,6 0 10,1 0-62,-9 0 21,18 0 27,-16 0 1,9 0-19,-5 0 61,-4 0-68,16 0 1,-14 0 18,9 0-41,-9 0 0,12-3 34,-11-4 33,12 5 0,-14-8 9,11 10 1,-8 0-118,8 0 1,-11-3 144,3-3-78,5 3 0,-7-7 74,9 10-101,-9 0 1,8-2 15,-7-5 78,-3 4-19,16-6 37,-16 9-218,16 0 54,-18 0 0,17-3 47,-11-4 1,2 6 60,-2-7 76,-4 5-142,6 3-183,1 0 89,-7 0 101,16 0 12,-18 0-4,18-10 0,-13 9 51,7-7-123,-7 5-7,13 3 0,-14 0 78,9 0 1,-9-1 108,2-6 71,5 4-127,0-6 1,2 9-105,1 0 1,-11-3 74,4-4 0,-4 4-25,3-3 158,-4 3 23,16 3-291,-16-10-17,16 8 120,-17-8 1,15 9 37,-10-7-55,-1 5-11,5-5 28,-8 8-173,16-11 289,-18 8 10,9-5-65,-1 8-70,-6 0 1,9-8-42,-5 1 172,-4 0-226,6 7 94,1 0-97,-9 0 70,20-9 0,-17 6-39,11-4 135,-11 4 1,8 3-117,-5 0 0,-4-2 57,3-5 81,7 4-35,-11-6-3,17 9 1,-16-3 42,4-4-82,5 5 1,-8-8-3,11 10 7,-11 0-92,15 0 1,-13-7 36,7 0 125,-7-1-88,13 8 1,-14-7-35,9 1 1,-6-1 75,6 7-185,-9 0 136,14 0-4,-8-10 11,11 7 0,-7-6-15,-2 9 0,-6-3 63,8-4 1,-8 5-67,8-5 0,-8 4-27,7 3 0,-9-2 176,3-5-56,3 4 1,-6-6-4,9 9 0,-6-3-61,6-4 39,-9 4-29,14-6 1,-15 9-56,11 0 1,-11-3 132,4-4-83,3 6 0,-5-10-4,7 11-106,-7 0 35,13 0-35,-7-8 74,10 5 0,-9-8 171,2 11-219,-1 0 1,1-1 1,0-6 75,-2 4 46,9-6-23,0 9 1,-8 0 3,0 0-67,0 0 1,1 0-12,-1 0 0,-6 0 56,5 0 1,-6 0-14,8 0 1,-8 0-40,8 0 0,-8 0 16,8 0-13,-11 0 51,15 0 0,-10-3 58,6-4 52,4 5-80,-8-8 146,11 10-156,0 0-8,0 0-5,-1 0 1,-7 0 8,1 0 1,-8 0-40,8 0 0,-9 0-8,9 0 1,-8 0 24,8 0 0,-8 0-80,8 0 0,-8 0 94,6 0 1,-6 0-30,8 0 28,-11 0-6,15 0-5,-5 0-4,6 0 7,2 0 0,-7 3-37,-1 4 1,-8-5-29,9 5-42,-11-4 0,17-3 109,-10 0-34,10 9 1,-6-6 12,-1 4 1,-6-6 9,6-1 0,-7 0 62,7 0 1,-8 3-77,1 5 22,5-5 8,-1 5 0,4-8 9,0 0 56,-11 0 2,15 0-86,-7 0 0,2 0 18,1 0 1,-8 0 40,6 0 0,-7 3 31,0 5-82,7-7 1,-8 9-123,9-10 128,-9 0 0,11 2-23,-9 5 0,3-4 18,-2 4-68,-7-4 1,17-1 55,-11 5 20,9-4 1,-11 6 5,9-9 0,-6 3 2,6 4 1,-6-5-53,6 5 0,-9-1-21,2 0 1,5-3 47,2 4 1,-2-4 91,3-3 0,-8 7-128,6-1 1,-6 1 57,8-7 0,-8 3 61,8 5 0,-8-7-32,7 6 32,0-4 1,8 5 0,0-1 1,-9 0-40,2-7 0,-3 2-61,2 5 1,5-4 141,-4 4-98,4-5 0,3 5 2,0 0 0,-2 1 45,2-8-15,0 0 0,-1 7-2,1 0 0,0 1-23,-2-8 0,-5 0 54,0 0 1,-1 7-95,8 0 1,-9 2-29,2-2 32,0-4-8,7 16 1,-3-14-27,-5 9-33,5-9 36,-7 14 0,7-15-6,-4 11 0,1-8 63,-9 8-41,9-11-10,-3 15 1,6-13 44,-5 7 0,5-7-17,-5 0 1,-2 4 26,3-2 1,-8 6-30,8-7 0,-4 2 2,4-1 0,1-4-21,-9 11 0,4-11 45,-4 3 1,2-1 14,5 0 1,-2-3 2,-5 4 0,-2-2-38,9 2 1,-6-4 102,6 4 7,-9-5-78,14 8 0,-15-9-12,11 7 1,-9-2-54,-1 1 37,9-6 1,-10 11-11,11-5 22,-11-4 1,8 9-125,-5-5 27,-4-4 104,16 16 0,-17-14-41,5 9 70,5-9-75,1 14 1,-2-15 63,-3 11-58,4-11 28,-1 15 1,4-13 82,0 7-82,-11-7 0,8 6-43,-5-5 15,-4-5 0,13 11 176,-9-6-176,1-5 0,-1 9 4,0-3 1,2-5 156,-2 4-186,-4-6 0,9 2 159,-5 5-95,-5-5 5,17 5 0,-13 0-22,7-1 1,-6 0-63,8-7 153,-11 0 0,14 2-106,-11 5 0,2-4 47,-2 4 1,-2-5-23,9-2 0,-6 0 175,6 0-64,-9 0 32,14 0-60,-8 0 1,8 3-126,-4 4 0,-3-4 27,-5 4 0,-1-5 27,7-2 11,-7 0-31,13 0 1,-15 0-7,11 0 1,-8 0-30,8 0-11,-11 10 11,15-9 1,-14 10 21,9-11 0,-9 3-14,2 2-167,5-2 95,-9 8-32,16-3 15,-16-5-40,16 6 144,-18 1 5,18-8-3,-16 8 0,9-7 91,-5 4-133,-4-5 1,9 8 1,-5-10 103,-5 0-3,8 0 1,-7 0-2,3 0-8,-3 0 12,7 9-144,-1-6 152,-6 6-39,5-9-34,3 0 1,-10 3-45,6 4 1,-1-4-17,2 3-33,-7-3 84,9-3 0,-8 0 59,5 0 1,-4 2-17,4 6 0,-2-7-26,2 7-47,-4-6 72,16 7 3,-18-6-16,18 6-23,-5 1 0,-1-7 86,1 4-16,-9-5-69,14 8 1,-13-8 67,7 5-51,-7-4 13,13-3 1,-15 0 52,11 0-40,-11 0 1,8 0-9,-5 0-11,-4 0 0,9 0 35,-5 0-28,-4 0 1,9 0 28,-5 0-44,-5 0-4,17 0-1,-16 0 2,16 0 0,-15 0-1,11 0 1,-11 0 0,9 0 0,-7 0 10,-3 0-9,16 0-1,-16 0 0,16 0 1,-15 0 0,11 0 13,-11-10 0,8 8-14,-4-5 27,-6 4 1,10 3-32,-5 0 5,-4 0 1,9 0-7,-5 0 11,-5 0-9,8 0 0,-8 0-44,5 0 29,-4 0 21,6-9 0,-6 6 8,4-4 37,-4 4 11,6 3-67,-9 0 17,10 0-12,-9 0 2,10 0-59,-11 0 10,0 0 0,8 0-5,-5 0 55,8 0 0,-11 0 39,0 0 10,8 0 1,-5-1 119,5-7 120,-7 5-262,-1-6 0,3 7 111,4-6-61,-5 7-46,8-9 1,-7 2-43,4 1 0,-5-2-85,5 2 23,-4 4 1,-3-9-217,0 5 0,7 2-29,-1-9 196,1 9 1,-4-12-377,5 10 319,-5-10 0,5 13-259,-8-11 1,8 8-102,-1-8 1,2 8-422,-2-6 972,-4 7 0,16-22 0,-7 3 0</inkml:trace>
  <inkml:trace contextRef="#ctx0" brushRef="#br1" timeOffset="1">5467 1034 8448,'-3'11'-1009,"-4"-3"677,5-7 388,-8-1 194,10 0 136,0 0-251,0 10-40,-10-8-31,8 8-146,-8-10 1,10 3 116,0 4-721,0-5 686,0 8 0,-9-1 0,-2 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45"/>
    </inkml:context>
    <inkml:brush xml:id="br0">
      <inkml:brushProperty name="width" value="0.08571" units="cm"/>
      <inkml:brushProperty name="height" value="0.08571" units="cm"/>
    </inkml:brush>
  </inkml:definitions>
  <inkml:trace contextRef="#ctx0" brushRef="#br0">86 0 6738,'-11'0'-991,"0"0"991,11 0 0,-1 0 0,-6 0 0,4 0 25,-6 0-23,9 0 26,0 0-16,-10 0 2,8 0-12,-8 0 2,10 0-16,0 0 1,-9 10-1,-4 2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46"/>
    </inkml:context>
    <inkml:brush xml:id="br0">
      <inkml:brushProperty name="width" value="0.08571" units="cm"/>
      <inkml:brushProperty name="height" value="0.08571" units="cm"/>
    </inkml:brush>
  </inkml:definitions>
  <inkml:trace contextRef="#ctx0" brushRef="#br0">926 86 6263,'0'12'-265,"-3"-2"461,-4-10-162,6 0 0,-10 2 111,11 5-49,0-4-2,0 7-25,0-10 4,-8 0-2,5 0 18,-6 0-102,9 0 364,0 0-277,0-10-10,0 7 25,0-6-27,0 9 33,0 0-7,0-10-41,0 9 0,1-10 21,7 11-7,-5 0-81,5 0 90,-8 0-149,0-8 129,0 5-11,0-8-9,0 11 61,0 0-17,11 0-14,-10 0-2,9-8-27,-10 5-17,0-6 0,3 9 13,3 0 16,-3 0-2,7-10-51,-10 8-7,0-8 27,9 10 16,-6 0-9,6-9 1,-6 6 1,4-4 77,-4 4-70,6 3 1,-9 0 53,10 0-1,-9 0-83,18 0 50,-16 0-28,16 0 0,-14 0 22,9 0-5,-9 0 1,7 0 20,-5 0 8,-4 0-27,16 0 0,-15 0 14,11 0-43,-11 0 0,9 0 48,-7 0-57,-3 0 41,16 0-5,-16 0-13,16 0 1,-17 0-24,18 0-4,-18 0 25,17 0 0,-13 0 6,7 0-22,-7 0 1,5 0 12,-3 0-2,-7 0-15,18 0-1,-16 0 24,16 0-8,-16 0-17,16 0 0,-15 0 14,11 0-15,-11 0 14,7 0-29,-2 0 16,-7 0 0,17 0 0,-14 0-3,9 0 3,-9 0 0,7 0-2,-5 0 4,-4 0 0,16 0 0,-16 0 36,16 10 1,-15-7-20,11 3-8,-11-3 1,8 4 0,-5 1-5,-4-1 0,13-6-4,-8 7 10,-1-5-7,2 5 0,-3 0 25,8-1-14,-9 0 1,6-4-4,-3 5 1,-7-7 80,20 9-83,-20-10 1,11 8 1,-5-1 2,-4 0 0,13-5 14,-9 5-27,1-4 1,-1 9-5,0-5 10,1-5 0,-7 11 7,7-7 1,-6-4-11,18 18 1,-18-16-17,6 11 16,3-10 0,-9 7-19,5-5 14,5-5 1,-9 10-4,4-5 30,5-4 0,-9 6-22,16 1 4,-18-7 65,20 16-64,-20-18 0,17 11 10,-11-5-18,-1-4 0,1 9-1,1-5 0,2-4 4,-3 5 1,-5-4 0,5 3 20,5-5-20,-9 8 0,13-7-13,-9 3 0,3-3 16,-2 4-15,-7-4 1,12 4-3,-7-1-1,-3 1 8,16-7 0,-16 3 0,4 5 1,-2-7-2,2 6 1,-5-4 0,11 5 5,-6-1-5,-5 0 3,17 2 1,-16-3-2,4 7 0,5-7 1,-8 10-1,11-9 1,-11 2-1,3-1 8,5-5 1,-6 13-7,7-9 39,-7 10 0,10-12-33,-9 10 19,1-11 1,-5 13-22,2-11 0,-2 5 1,5-4 0,-4-6-2,3 7-8,-4 5 1,9-4-12,-5 5 0,-5-2 19,5-5 1,3-2-28,-2 9 20,-1-9-5,2 14 19,-6-6 1,13 0 0,-9 2 1,0-8 6,-7 8 0,8-8 27,-1 8-5,0-11-25,2 15-27,-6-7 0,9 7 21,-5-4 0,-4-4-13,4-3 1,-5-4 4,-2 11 0,7-8-4,1 8-3,-1-11 1,-4 12-6,3-9 2,-3 11 11,7-6 20,-1 10 0,-6-9-21,4 1 1,-6-6 1,-1 6 1,3-9-6,5 2-1,-7 5 5,9 0 0,-10 2 2,0 1-18,11-11 15,-10 15 1,9-13-10,-10 7 6,0-7 1,8 6-8,-3-5 7,3-5-1,-8 17 1,3-13-53,4 7-7,-4-7 62,6 13 0,-6-11-16,4 7 13,-6 4 1,10-15-18,-11 11-36,0 0 55,8 7 1,-5-2 0,6-5 8,-9-1 0,0-6-17,0 6 18,10-9-17,-7 14 8,6-7 1,-9 2 1,0 1-2,0-11 0,0 8-2,0-5 0,10-4 14,-8 16 0,8-16-16,-10 16 0,0-14 5,0 9-5,0-9 4,0 14 0,7-15-5,1 11 2,-1-11 0,-7 15 1,0-13-1,0 7-1,0-7 1,0 6 1,0-5 0,0-6 0,0 20 0,0-20 0,0 18 0,0-14 18,0 10-8,0-10 1,0 7-53,0-5 19,0-5 1,2 15 27,5-9 0,-4 1-12,4-2 24,-5-4-24,-2 16 15,0-7-5,0-1 0,0 8 1,0-14 30,0 9-16,0-9 0,0 8 132,0-7-128,0-3 23,0 16 3,0-16-36,0 16 5,0-16 4,0 16-30,0-18-4,0 18 1,0-13-27,0 7 41,0-7-12,0 13 12,0-7 0,-2 2-10,-5 0 6,4-9 2,-6 14 0,9-14 1,0 10-2,0-11 0,0 15 1,-7-15 1,-1 11-3,1-9 2,7 13 0,-3-15 0,-4 11 0,5-11 0,-8 8 0,10-5 0,0-4 0,0 9 0,0-5 14,-9-5 1,6 9-13,-4-3 32,4-5-31,3 7 0,-1-4 1,-7 1-2,5 0-1,-5-7-2,8 11-1,0-10 0,-8 12-8,1-7 11,0-3-3,7 7 0,0-8 0,0 5 0,-3-4 2,-3 4 0,3-2-1,-4 2 1,4-4 0,3 9-1,0-5 0,-9-5 1,6 9-1,-4-3 0,5-5 1,-1 13-1,-4-9 0,6 0 1,-10-4-1,11 5 1,-3-7-1,-4 6 1,6-2-2,-7 2 1,5-4 0,3 7 1,-1-4-43,-6 1 39,4 1-19,-6 2 0,6-9 2,-4 7 1,4-2-30,-3-1 11,3-2 5,-7 8 46,8-3 0,-10-5-28,5 5 1,4-4 31,-4 3 0,2-5-33,-2 5 21,4-4 0,-8-3-69,3 0 31,7 10 1,-12-8 28,7 5-1,3-4 1,-9-3-48,5 0 0,4 1 21,-5 7 2,-3-5 0,6 6-13,-9-9 23,9 0 0,-12 2-42,9 6 2,3-5 51,-6 5 2,8-8 41,-16 0-67,18 0 16,-18 0-5,16 0 0,-16 0 26,16 0 3,-16 0-7,18 0 1,-19 0 0,18 0 0,-10 0-8,5 0 12,4 0-4,-6 0 0,-1 0 0,5 0-2,-9 0 0,9 0 0,-7 0 0,5 0 1,4 0 0,-16 0-1,16-8 1,-16 5 0,15-7 0,-11 10 0,11 0 0,-15 0 0,7 0 0,0-9 0,-7 6 0,13-6 13,-7 9 1,6 0-13,-8 0 40,11 0 1,-9 0-35,5 0 1,4 0 36,-11 0-24,11 0-13,-15 0 0,15 0 5,-11 0-2,10 0-14,-14 0-4,8 0 1,-4 0-18,0 0 30,11 0-11,-15 0 0,13 0 4,-7 0-1,7 0 3,-13 0 0,15 0 0,-11 0 0,11 0 0,-15 0 0,7 9 0,-1-6 0,-6 6 0,7-9 0,-3 0 0,2 0-11,7 10 1,-5-7-12,3 3-94,7-4 108,-18-2 0,13 0-30,-7 0 7,7 0 43,-13 0 1,14 0-41,-9 0 32,9 0-6,-14 0 0,15 0 8,-11 0 3,10 0-5,-14 0-21,7 0 0,-3 0 13,2 0 0,6-2-23,-8-4 14,11 3 14,-15-7-11,5 1 0,1 6-1,-1-5 1,9 4-21,-2-3 16,-6 5 0,8-8 8,-9 10-10,9 0 8,-14-10 1,15 8-12,-11-5 1,11 4 31,-15 3 1,16 0 4,-16 0-24,16 0 9,-16 0 0,14 0-5,-9 0 8,9 0 0,-6 0-4,3 0 1,5 0-1,-16 0 0,18 0-47,-18 10 44,16-8-13,-16 18 1,15-18 6,-11 5-27,9 5 1,-6-9 8,5 4 11,6 5 0,-11-9 14,5 3 1,4 7 0,-9-12 24,5 7-30,4 3 0,-9-8 10,5 4 0,5-2-6,-5 2 1,2-4 23,-2 4-19,4-5 2,-7-2-5,1 0 0,6 10 1,-8-8-1,3 5 0,7-4-1,-9-3 1,7 0 0,-3 0-1,3 0 5,-7 0-3,10 0 1,-2 0 3,-5 0 0,4-3 6,-4-4-10,5 5 0,-1-8 3,-4 10-7,4 0 7,-6 0-10,-1 0 6,8 0-3,-8 0 2,1 0 0,6 0 1,-16 0 0,16 0 0,-5 0 0,-3 0 0,10 0 0,-11 0 0,5 0 0,4 0 0,-7 0 0,1 0 0,6 0 0,-16 0 0,18 0 0,-18 0 0,16 0-5,-16 0 1,16 0 1,-9 0-24,5 0-3,4 0 9,-6 0 9,-1 0 20,8 0-20,-17 0 17,16 10-16,-16-8 0,16 11-9,-4-7 15,-5-3 1,11 8-5,-7-3-17,-3-5 0,5 8 10,-7-3-2,7-7 0,-6 17-3,5-11-98,5 0 97,-17 2 0,16-3-1,-4 7 0,3-7 10,-4 0 0,5 0 1,-4 1 0,3-6 59,-4 7-82,7-5 57,-9-3 1,7 7-40,-5 0 41,7 1 2,-9-8-2,1 0-20,6 0 1,-9 0-1,5 0-8,4 0 9,-16 0-6,18 0 5,-10 0-56,2 0 10,7 0-7,-9 0 42,3 0-1,5 0 17,-6 0 0,6 0-27,-4 0 23,5 0-14,-8 0 35,1 0-19,6 0-3,-16 0-2,16 0-2,-16 0-38,18 0 34,-20 0 3,20 0 0,-11 0-4,5 0-56,4 0 30,-6 0-5,9 0 33,-10 0 1,7 0 5,-6 0-20,9 0 68,0 0-51,9 0 0,-3-8 0,7 1 0,-7 0 0,13 4 10,-5-5 0,-2 4 10,3-11 1,-9 8 2,8-6 0,-2 6 5,3-8 0,4 8 3,-5-8 1,-2 3-8,3-2 1,-8-5-7,8 4 0,-4 3 24,4-2 0,1 6 6,-9-5-67,11-2 1,-9-7 15,5 1 0,2 7-4,-8 0 0,6-1 9,-6-7 1,6 9-9,-6-2-28,8 1 33,-5-8 0,4 1 57,0-1-51,-11 11 36,15-9 1,-14 10-26,9-4 0,-9 2 24,2 5-32,5 5 0,-9-11 10,4 7-36,5 3 0,-8-14 29,11 11 0,-9-5-31,-1 4 1,6 3 21,-4-11 0,2 8-53,-2-8 49,-4 11-3,16-15 0,-16 14 1,4-9 1,2 6-5,-2-6 10,1 9 0,-7-6-8,6 3-14,-4 5 17,8-16 0,-10 15-42,6-11 42,-4 11 1,6-8-6,-9 5 20,0 4-18,0-6 1,0 6 18,0-4-20,0 4 5,0-6 1,3 6 0,4-4-58,-5 5 54,8-8 0,-10 10 1,0-1 0,0-7 2,0 6 8,0-7 1,7 6-17,1-5 25,-1 6-18,-7-7 10,0-1-13,9 8 0,-6-17 1,8 16-2,-3-4 3,-5-5 1,8 9 6,-3-4-8,-7-5 11,9 11-8,-1-18 0,-3 16 4,7-5-1,-7-3 1,6 8-1,-5-5 0,-5-3 0,15 6-1,-9-9 0,0 9 0,0-2 0,-5-5 0,16 1 0,-8-11 0,11 3 0,-1 4 0,-7-1 0,1 8 0,-8-6 0,8 6 0,-11-2 0,4 4 0,1 1 0,-2-10 0,3 10 0,-3-2 0,-5-5 0,15 8 0,-9-11 0,-1 11 0,-7-8 0,0 5-5,9 4 1,-6-9-5,4 5 8,-5 4 0,8-16 1,-9 15 0,7-11-3,-5 11 5,5-15 0,-5 14-3,5-9 0,2 6-6,-4-6 7,1 9 0,3-14 0,-8 16 0,8-16 0,-3 15 0,1-11-1,-1 11 0,-7-8 4,0 5-4,0 4 1,0-9-9,0 5-3,0 4-3,0-16 15,0 17-1,9-17 0,-6 13 1,4-7-6,-6 7 64,-1-2 0,0 5-53,0-5 113,0 7-110,0-9 1,0 1 6,0 6 5,0-7-68,0 1 62,0 6-76,0-16 0,0 15 41,0-11-4,0 11 23,0-15 1,0 13 0,0-7 2,0 7 0,3-10-9,5 8 1,-5-1 29,2 2-23,-2 4 1,-3-9 13,0 5-11,0 4-1,0-16 0,0 15-1,0-11 0,0 8 0,0-8 0,0 11 0,0-15 18,0 7 0,0-3-17,0 1 0,0 6 169,0-5-166,0 7 1,0-13 1,0 15 6,0-11 1,0 8 11,0-6-58,0 7 48,0-13 1,0 15-19,0-11 0,0 8 10,0-7 0,0 7 131,0-8-126,0 11 67,0-16-29,0 8 5,0-9-39,-8-1 0,5 8-4,-5-1 0,4 8-41,-3-6 1,4 5 46,-5-6 0,7 6-71,1-6 58,-10 9-12,8-14 1,-11 9 1,6-3 1,5 0 0,-5 5 2,4 7 1,2-17 1,-7 12 1,5-4-9,-4 3 8,5 4-6,2-16 1,-2 15 3,-6-11 1,5 11 1,-5-8-9,8 5 1,0 4 8,0-6 1,0-1 3,0 8 1,0-11-7,0 7-6,0 3 0,0-9 6,0 5-63,0 4 39,0-6-5,0-1 44,0 9-32,0-20 41,0 20-36,0-18 23,0 16-14,0-16 28,0 16-18,0-16-1,-11 17-2,10-17-1,-9 16 0,10-8 0,0 3 0,0 5 0,0-8 0,0 3 0,0 7 0,0-18 0,-2 16 5,-5-4-3,4-5 1,-6 7-2,9-9-1,0 9 0,0-5 2,-10 0-3,7 8 0,-6-9 1,9 3-1,0 6 0,-10-7 1,8 9 0,-8 0 0,3-3 0,0-5 0,-1 6 0,8-7 0,0 9 0,0 0 0,-9 0 0,6 0-16,-5 0-2,8 0-50,0 0 57,0-10 4,0 8-11,0-8 34,0 10-15,0 0 4,0-9-5,-11 6 2,10-6 1,-9 6 9,10-4-10,0 4 18,0-6-19,0 9 0,0-3-2,0-4 3,0 6-1,0-10-1,0 11-1,0-8-3,0 5 4,0-8 0,0 10-2,0-6 2,0 4 0,0-6-6,0 9-1,-9 0-65,6 0 1,-7-3-91,10-4-534,0 5 189,0-8-287,0 10 644,0 0 0,10 0 0,2 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21"/>
    </inkml:context>
    <inkml:brush xml:id="br0">
      <inkml:brushProperty name="width" value="0.08571" units="cm"/>
      <inkml:brushProperty name="height" value="0.08571" units="cm"/>
    </inkml:brush>
  </inkml:definitions>
  <inkml:trace contextRef="#ctx0" brushRef="#br0">0 86 6210,'0'-11'0,"0"0"0,0 11-37,0 0 60,0 11 7,0-8 19,0 5 5,0-8 67,0 0-95,10 0 14,-8 0-31,8 0 36,-10 0 49,0 0-106,9 0 35,-6 0-15,7 0 11,-10 0-33,0 0 12,9 0 10,-6 0 2,5 0 58,-8 0-56,0 0-8,11 0 11,-10 0 8,9 0-18,-10 0 24,0 0-33,11 0 10,-10 0-12,9 0 9,-10 0 0,0-3 1,0-2 4,0 2 2,0-8-10,0 11 115,0 0-101,9 0 3,-6 0 33,6 0-24,-9 0 72,0 0-127,0-8 39,0 5-29,10-6 23,-7 9-16,6 0 28,-9 0 17,0 0-18,0-10-17,10 8 11,-8-8-17,8 10 17,-10 0-29,0 0 20,9 0 0,-7 0 0,7 0 0,-9 0 144,0 0-131,11 0-3,-9 0-6,7 0-2,-9 0 475,0 0-459,0 10-10,0-8-13,0 17 25,0-16 19,0 16-34,0-8 0,0 4 12,0 0-18,0-11 2,0 15-3,0-7-6,0 0 1,0 7 0,0-14 12,0 10 36,0-11-41,0 5 1,0-6 15,0 4-7,0-5 2,0 8 14,0 0 3,0-8-25,0 8 12,0-1-14,0-6 1,0 9 11,0-5-17,0-4 3,0 6 0,0-6-3,0 4 1,0-6 0,0 10 0,0-10 1,0 6 2,0-4-3,0 8 3,0-11 0,0 1-1,0 6 1,0-4 0,0 6 0,0 1 0,-9-8 0,7 8 0,-9-1 0,11-6 0,0 16 10,0-16 0,0 8 6,0-3 4,0-7-18,0 9 0,0-7 2,0 5 28,0-7-21,0 9 3,0-1-7,0-6 1,0 9-24,0-5 13,0-4 0,0 6 4,0 1-2,0-8 1,-1 9-9,-7-3 9,6-5 53,-7 5-47,9 3 21,0-9-21,0 7 3,0 1-8,0-8-5,0 8-10,0-1 18,0-6-16,0 7 13,0-10 15,0 9 1,0-6 4,0 6-14,0 1 2,0-9-2,0 10 3,0-11-2,0 10 4,0-9 26,0 10-31,0-11 1,0 1 11,0 6 15,0-4-15,0 6-23,0-9 21,0 0 7,-10 0-6,8 0-24,-8 0 5,10 0 0,0 3-5,0 4 1,0-4-3,0 6-1,0-9 17,0 0 6,0 10 16,0-8-25,0 8-2,0-10-12,0 0 11,0 9-6,-9-6 3,6 6 0,-7-9 1,10 0 33,0 0-25,0 10 2,0-7-14,0 5 9,0-8 81,0 0-79,0 11-21,0-10 26,0 9 3,0-10 134,0 0-137,-9 0-1,6 0-10,-6 0 12,9 9-15,0-6 12,0 7-3,0-10-25,0 0 18,0 9 0,0-6 0,0 6-60,0-9 25,0 0 34,0 10 1,-10-8-11,9 8 26,-10-10-20,11 10 18,0-8-15,0 8 6,0-10-2,0 0-2,0 9 0,0-6 0,0 5 6,0-8 30,0 0-33,0 11-4,0-9 5,0 7-1,0-9 170,0 0-192,0 11 42,0-10-49,0 9 29,0-10 247,0 0-257,0 9 44,0-6-35,0 6 31,0-9-30,0 0 8,0 10-3,0-7-4,0 6 0,0-9-18,0 0 16,0 10-9,0-9 10,0 10 39,0-11 44,0 0-97,0 8 27,0-5-34,0 8 28,0-11-75,0 0 58,0 8 18,0-5-51,0 6 1,0-9-683,0 0 1,0-9 0,0-2 0</inkml:trace>
  <inkml:trace contextRef="#ctx0" brushRef="#br0" timeOffset="1">1227 0 5765,'0'12'16,"-9"-2"-5,6-10-21,-7 0 16,10 10-15,0-8 14,0 8 45,0-10 139,0 0-177,10 0 4,-7 0 67,6 0-57,-9 9 138,0-6-123,0 5 69,0-8 474,0 0-502,0 11-29,0-8 44,0 5-71,0-8 0,0 3-8,0 5 5,0-7 0,0 11 24,0-5-16,0-4 1,0 9 2,0-5 1,0-3 45,0 11-29,0-10 14,0 14-6,0-6-115,0 7 76,0 2-9,0 0 41,0-1 3,0 1-50,0 0 0,0-8 8,0-1 0,0-5-2,0 6 22,0-9 13,0 14 0,0-13-14,0 7-7,0-7 39,0 13-21,0-18-33,0 20 1,0-17 32,0 11 84,0-11-82,0 15-51,0-7 0,0 2 41,0 1-7,0-10-20,0 14 0,-7-15 4,-1 11-64,1-11 72,7 15 16,0-16-31,0 16 1,0-15 50,0 11-43,0-11 1,0 10 13,0-7-5,0-6 0,0 11 13,0-5 50,0-4-66,0 6 0,0-6 11,0 4 4,0-4 34,0 6-25,0 1 0,0-8-53,0 17-8,0-16 10,0 16 33,0-16-9,0 16 0,0-15 0,0 11-17,0-11 0,0 8 7,0-5-3,-9-4 0,6 9 0,-4-5-2,5-5 1,2 11-19,0-6 21,0-5 1,0 9-19,0-3 14,0-5 0,0 8 18,0-3-9,0-6 1,0 7-15,0 2 11,0-10 25,0 18-28,0-16 1,0 9-10,0-5 9,0-4 1,0 9-6,0-5 2,0-6 0,0 13-3,0-9 64,0-2-54,0 8 85,0-3-84,0-5 0,0 9-18,0-5 34,0-5-12,0 8 26,0-10-4,0 10-11,0-8-5,0 8-42,0-10 58,0 0-51,0 9 39,0-6-5,0 6 42,0-9-47,0 0 139,0 10-119,0-7 5,0 5 5,0 3 10,0-10-55,0 9-7,0-1-59,0-6 88,0 16 56,0-16-61,0 16 1,0-17-10,0 17 6,0-16 3,0 16 1,0-16 156,0 16-143,0-18 75,-10 9-62,7-10-24,-6 9 41,9-6-115,0 7 40,0-10-592,0 0 0,0-10 0,0-2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47"/>
    </inkml:context>
    <inkml:brush xml:id="br0">
      <inkml:brushProperty name="width" value="0.08571" units="cm"/>
      <inkml:brushProperty name="height" value="0.08571" units="cm"/>
    </inkml:brush>
  </inkml:definitions>
  <inkml:trace contextRef="#ctx0" brushRef="#br0">1313 1 5850,'13'9'137,"-4"-6"-79,-9 5 0,3-8 2,4 0 5,-5 0 20,8 0 1,-10 0 78,0 0-179,0 11 85,0-8-4,0 5-11,0-8 892,0 0-849,0 11-24,-10-10 1,8 9-2,-8-10-6,1 0 3,6 0 12,-7 0 30,1 0-21,6 0 35,-6 0-28,-1 0 16,9 0-80,-10-10-7,1 9-50,9-10 95,-10 11-60,3 0 1,5-2 51,-5-4-28,7 3-7,1-8 2,-10 11 0,7 0 4,-6 0 22,-1 0-15,8 0-30,-8-8 1,9 5 29,-7-5-1,5 7-27,-7 1 1,9 0 21,-7 0-41,5 0-6,-5 0 11,-3 0 10,10 0 1,-12 0 0,7 0 7,3 0 99,-16 0-108,16 0 1,-9 0 24,5 0-24,5 0 1,-11 0 14,6 0-16,5 0 0,-9 0 2,3 0-36,5 0 1,-8 0 36,3 0-44,6 0 52,-7 0 1,-2 0-12,10 0-3,-18 0 0,13 0 4,-7 0 3,7 0 11,-13 0-9,7 0 50,-10 0-48,2 0-5,-2 0 1,0 0-13,1 0 0,7 7 0,-1-1 0,8 1 4,-8-7 0,8 0-2,-6 0 1,5 8-17,-6-1 0,6 0 19,-6-7 0,6 0-25,-5 0 15,7 11 4,-13-10 1,15 11-2,-11-5 2,11-4 0,-14 9 12,13-5 1,-6-4 17,4 4-18,4 5 0,-13-7-8,9 9 1,-2-7-12,2 7 19,4-8-18,-16 13 0,16-15 9,-5 11-2,-3-11-4,9 15 0,-15-15-2,9 11 3,1-9 0,7 6 0,0-5 2,-9-6 0,6 18 18,-16-16-3,18 16 0,-12-14 22,5 9 16,7-9-45,-18 14 0,14-13-14,-9 7 1,8-6 14,0 8 0,0-11-12,-1 4 1,5 3 1,-15-5-10,9 9 2,3-11 6,-6 15 0,8-14-4,-4 9 6,-5-9 1,11 14 0,-12-13 0,7 7 0,3-7 0,-7 13 0,1-8 0,6 4 0,-4-2 1,5-6-1,2 8 1,-7-8 7,0 8 0,-1-8-6,8 8-3,-10-11 2,9 15 1,-11-10-2,5 6 0,4 4-5,-5-4 0,4-4-1,-3 4 0,4-8 5,-3 8-2,3-1 4,-7 7-3,8 1 1,-10 0 2,5-2 1,4-5-3,-4 0 1,5-8 0,2 8 1,0-8-1,0 6 1,0-6 0,0 8-1,-10-11 0,7 16 0,-6-7 0,9 0 0,0 2 0,0-8 50,0 7-46,0-9 26,0 14 1,0-15-25,0 11 0,0-8 1,0 8 1,-7-8-7,0 8 0,-1-9-1,8 8 1,0-6 5,0 6 1,-1-6-1,-6 6 1,4-6 8,-5 5 1,5-6-13,3 8 1,0-8-7,0 8 1,-5-8 11,-3 6 0,1-5 0,7 6 1,0-7-10,0 8 0,0-8-1,0 8 1,0-9-2,0 9 0,0-8 6,0 8 0,0-8-12,0 7 0,0-6 9,0 5 0,0-6 44,0 8 1,0-8-42,0 8 0,0-8 14,0 6 1,0-5-17,0 6 1,0-6-1,0 6 1,0-6 6,0 6 0,0-1 30,0 9 1,0 0-33,0-1 0,0-6-13,0-1 0,0-7 23,0 8 69,0 0-83,0 5-3,0 2 11,0 0 1,0-9-2,0 2 0,1-9 86,7 0-71,-5 7-7,5-12 9,-8 18-65,0-16 45,0 16 0,0-14-3,0 9 0,3-6 5,5 6-8,-5-9-13,5 14 0,-8-15 14,0 11 44,11-11-38,-10 15 76,9-16-66,-10 16 2,9-16-10,-6 6 0,7-6 9,-10 4-47,0-4 52,0 6-43,0-9 17,0 0-1,9 10 8,-6-8-6,6 8 0,-9-9 1,0 7 1,3-5-3,4 4 0,-5-3 5,5 4-8,-4-5 6,-3 5 0,0-5-2,0 5 0,9-7-2,-6 9 3,7-1 0,-10-6 24,9 7 0,-6-8-19,4 5-2,-6-4 1,-1 6 1,8-6-11,-1 4 6,0-6-2,-7 10 1,8-8-1,-1 2-2,0-2 52,-7 8-42,9-11-5,-6 8 1,9-5 8,-5 5-17,-4-7 7,6 9 0,-6-7-3,4 3 2,-6-3 0,11-3-5,-5 0 3,-4 10 4,8-8 4,-3 8 0,-3-3-4,9 1-1,-9-2 1,8-4 6,-7 6-3,-3-5 1,14 8 18,-11-3 1,4-7-20,-2 7 0,-7-4 0,7 3 0,-3-4 8,3 5-1,-7-6 0,11 4 3,-5 2-16,-4-1 28,6-7 1,1 10-38,-7-8 22,6 8 15,1-10-20,-8 9 1,9-6 57,-3 4-56,-5-4 1,8-3 35,-3 0-45,-5 9 0,8-6-1,-3 4 2,-7-6 0,12-1 9,-7 0 1,-3 3-43,4 5 38,-4-5-26,6 5 17,-6-8 2,6 0 0,-6 0 2,4 0 0,-6 0 0,10 0 0,-11 0 0,10 0 0,-9 0 0,10 0 0,-11 0 0,0 0 0,8 0 0,-5 0 0,6 0 0,-9 3 0,0 5 0,3-7 0,4 6 0,-4-4 0,6-3 0,-6 0 0,4 0 0,-5 0 0,8 9 0,-8-6 0,5 4 0,-4-5 0,7-2 0,-1 0-2,-6 10 0,8-7 2,-3 4 0,-7-5 0,12-2 0,-7 0-1,-3 0 1,9 0 1,-5 0-2,-4 0 2,16 0-1,-17 0 0,18 0 0,-15 0 1,9 0-1,-9 10 0,3-9 0,3 10 0,-7-11-42,11 0 19,-11 0 1,8 0 20,-5 0-4,-4 0 1,9 0 14,-5 0-13,-4 0 1,9 7-2,-5 0 6,-6 1 0,13-8 5,-8 0 0,-4 0-1,17 0-158,-16 0 145,16 0 0,-14 6 22,9 1 9,-9 0-5,14-7 0,-15 0-14,11 0 8,-9 0 3,13 0-11,-18 0 0,17 3-2,-11 4 0,2-5 2,-2 5-12,-4-4 5,16-3 0,-14 0 3,9 0 0,-9 0 0,14 0 0,-16 0 0,13 3 0,-9 3 0,3-3 0,-2 4 0,-7-4 0,11-3 0,-5 0 0,-4 0 0,16 0 0,-16 0 0,16 0-50,-17 0 45,17 0 1,-17 0-3,18 9 13,-18-6-7,17 6 4,-17-9 1,8 0 4,-1 0-3,-6 0 0,9 0-4,-5 0 0,-4 3 12,4 4-12,-5-6 1,1 10-3,4-11 1,-6 0 0,10 0 0,-1 0-1,-9 0 1,11 2-1,-5 6 1,-4-7 0,9 10-3,-5-11 3,-4 0-7,16 0-140,-17 0 62,17 0 1,-9 1 79,5 6 1,-4-4-9,-3 5-85,-7-7 67,18-1 1,-13 7-511,7 1 282,-7-1-327,13-7 1,-14 0 47,9 0 1,-7 0-585,8 0 1122,-2 10 0,9-8 0,0 8 0</inkml:trace>
  <inkml:trace contextRef="#ctx0" brushRef="#br0" timeOffset="1">1486 2755 9152,'14'3'32,"1"4"41,-11-5 37,15 8-57,-7-1 1,3-6-5,-1 4 0,-6 2 2,5-2 1,-6 0-1,8-7 0,-8 0 9,8 0 0,-11 3-188,3 5 112,5-7-13,0 9 47,10-10 1,-8 8 1,1-1-13,-11 0 0,16-7 1,-16 2-29,11 5 47,-11-4-41,15 6 0,-16-6 11,4 4 0,5-5 0,-8 8 103,11-10-48,-11 0 0,8 7 95,-5 0-107,-4 1 22,16-8 8,-16 9-59,16-7 10,-17 7-13,17-9 1,-16 3 14,4 4-12,5-4-40,-9 6 0,8-9 44,-3 0-31,-5 0 0,8 0 21,-3 0 1,-7 3-70,6 4 60,-4-5-3,6 8 4,-6-10 1,16 0 0,-14 0 10,9 0-10,-9 9 0,6-6 11,-3 4-9,-5-4 0,8-3 7,-3 0-3,-5 0-3,16 0 0,-18 0 0,18 9-17,-16-6 11,16 6 14,-16-9-10,6 0 1,-2 3-2,0 4 2,1-6 0,-5 10 3,4-11 14,-6 0 40,10 0 138,-3 8-322,-5-5 1,9 8 127,-5-11 0,-4 0-453,6 0 0,-6 0-208,4 0 5,-5 0-64,8 0-238,-1 0 958,-6 0 0,16 8 0,-7 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49"/>
    </inkml:context>
    <inkml:brush xml:id="br0">
      <inkml:brushProperty name="width" value="0.08571" units="cm"/>
      <inkml:brushProperty name="height" value="0.08571" units="cm"/>
    </inkml:brush>
  </inkml:definitions>
  <inkml:trace contextRef="#ctx0" brushRef="#br0">21 86 6364,'-11'0'-180,"2"-3"167,9-4-17,0 6 15,0-10 48,0 11-106,0 0 56,0-8-22,0 5 18,0-6 1,1 9-137,7 0 137,-5-10-29,5 7 22,-8-6 49,11 9-22,-8-10 0,5 8 0,-8-8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50"/>
    </inkml:context>
    <inkml:brush xml:id="br0">
      <inkml:brushProperty name="width" value="0.08571" units="cm"/>
      <inkml:brushProperty name="height" value="0.08571" units="cm"/>
    </inkml:brush>
  </inkml:definitions>
  <inkml:trace contextRef="#ctx0" brushRef="#br0">1442 65 8509,'13'0'-2354,"-4"0"2336,-9 0 471,0 0-357,0-10 11,0 9 11,0-10 11,0 11 64,0 0-78,-9 0-63,6 0 0,-7-2-148,10-4 187,-9 3-53,6-8-14,-16 11-17,17 0 1,-11 0 22,7 0-16,4 0 1,-16-1-15,12-6 0,-4 4 5,3-5-56,4 7 64,-16 1 1,14 0-60,-9 0 51,9 0 1,-11 1-11,9 7 0,-4-5 1,4 4 0,6-3 2,-7 4 36,-3-5-15,-3 16 0,1-11-20,-1 7 0,6-3 13,-6-5-23,9 5 17,-14 10 0,15-3-9,-11-4-1,11 4 0,-17-8 1,17 11-4,-11-1 4,11-8 3,-15 6 0,16-7 0,-9 2 0,5-1 4,5-7 0,-9 6 5,3-5 9,5-5 4,-7 8-12,1-10 2,7 0-18,-18 9 14,19-6-9,-18 7 5,16-10 1,-15 1-13,13 7 1,-6-5 4,4 4 0,6-5 1,-17 0 0,11 6 1,-9-7 1,10 12 9,-7-7 0,5 0-9,-6 9 1,6-11 6,-6 3 0,6 2-5,-5-1 0,6 6 0,-8-6-2,11 8 1,-15-5-2,16 11 0,-16 0-1,16 0 2,-6-1 15,9 1 1,0-8-14,0 1 10,-10-11-12,8 15 2,-8-16-2,10 16-1,0-17 1,0 10-1,0-5 3,0-4-6,-10 6 0,8-6 4,-5 4-2,4-4 4,3 6 1,-9-9-3,6 10 0,-8-9 1,3 7-1,5-5 0,-8-3 1,3 0 17,7 0 1,-11 1-16,5 6 13,4-4 1,-9 7-16,5-10 0,4 0 0,-13 2 4,9 5 0,-1-4-19,0 6 19,5-9-18,-16 10 11,16-8 21,-16 8 53,17-1 7,-18-6-45,18 7-10,-17-1 1,13-6-16,-7 4 0,7-3 9,0 4 0,1-7-35,-3 6 1,7-1 33,-7 2 0,4-7-62,-3 6 46,4 5 1,-13-6-10,8 7-8,1-7 11,-3 13 0,5-15 1,-9 11 3,9-11 1,-6 8 0,3-5 0,5-4 0,-8 9 0,3-5 0,7-5 0,-9 8 0,7-7 34,-5 3-12,7-3-12,-9 7 1,10-8-2,0 5-4,-9-4 1,6 6 0,-6-6-7,9 4 39,0-6 0,0 10 1,0-1 7,-10-9-36,7 10 0,-6-10 3,9 6 1,-3-4-27,-4 5 1,6-4 36,-7 3-28,5-4 0,2 9-4,-6-5-1,4-5 0,-6 9-1,9-3 4,-10-5 2,7 7 4,-6-1 0,-1-6 0,8 5 0,-8 3 0,1-10 0,6 12 0,-4-7 0,2-3 0,-2 4 0,4-4-13,-6-3 12,9 9-9,-10-6 1,9 9 6,-7-5-7,5-5 1,1 8 6,-6-10 3,7 0 0,-10 10 2,11-8 5,0 17-8,-8-17 0,5 10 11,-5-4-10,7-6 1,1 10 54,0-5-53,0-5 0,0 17 0,0-13-2,0 7 0,0-6 1,0 8-3,0-11 9,0 15-19,0-5 11,0 6 1,0-5 0,0-1 0,0-6 20,0 6 0,0-8 2,0 9 1,1-8-14,7 8 1,-5-8 14,4 8-12,-6-2 1,-1 9-2,0 0 0,0-8-11,0 0 5,0 0-4,11 8 0,-10 0-1,7-1 1,-6-7-5,-2 1 0,0-8 15,0 8 0,0-8 12,0 6-28,0-7 1,3 10 8,5-8 1,-7 2-16,6-4 19,-4-3-19,-3 7 10,0-10-4,0 9 2,0-6 2,0 6 1,9-9 0,-6 0 12,6 0-11,-9 0-1,0 0 0,0 10 0,10-9 0,-7 9 2,6-10-3,-9 0 0,0 3 1,0 5-1,0-7 0,3 9 1,4-10 0,-5 0 0,8 2 0,-10 5 0,0-4 2,0 6 0,0-9-2,0 10 1,0-7-2,0 6 1,1-2 0,7 1 0,-5-1 0,7 2 0,-10-6-1,0 16 1,0-15 0,0 11 0,0-8 11,0 8 1,0-8-11,0 6 0,1-7 62,7 1-41,-5 5-8,5 0 0,-8 2-3,0 1 1,0-9 2,0 8 0,3-8-16,5 0 1,-7 0 23,6 1-35,-4-5 1,-3 10 26,0-5-38,0-4 23,0 6 1,3-7-3,3 6-1,-3-5-1,7 6 3,-10-9 2,0 0 0,9 10 0,-6-9 0,6 9 0,-6-10 0,4 0 0,-6 0 0,10 2 0,-11 5 0,3-4 0,4 5 38,-6-6-34,10-2-5,-3 9 1,-2-6 5,7 4 4,-7-5 0,6 5 8,-5 1-8,-5-1 0,10 0-19,-5 1 14,-4-1 1,13-6-17,-9 7 17,1-5-1,2 5-2,-9 3 0,12-8 2,-7 2 3,-3 9-1,7-13 1,-8 11-7,5-5 1,-4-4 0,6 9-7,-9-5 8,0-4 0,7 9-3,1-5 1,-1-6 1,-7 11-2,0-5 0,10-4 1,-8 9 0,5-5 0,-3-4 11,4 5-10,-5 3 27,5-9 1,0 11-24,-1-7-3,0-3 1,-7 9 7,0-5-16,11-4 18,-10 6-19,9 1 1,-8-7 4,5 3-2,-4 7 0,6-12 1,-9 10-1,0-3 4,10-5 0,-7 6 0,6 1 0,-9-7 0,3 6 0,4-9 0,-6 3 0,7 4 0,-5-5 0,5 8 0,-2-10 0,8 0 0,-9 0 0,7 7 0,-5 1 0,-5-1 0,11-7 0,-6 0 8,-5 0 1,8 1 10,-10 7 25,9-5-18,-6 5 0,6-5 19,-9 5-21,10-7-35,-7 9 1,8-2 33,-3-1-39,-7 0 0,10-5 18,-11 5-6,8-4 0,-2 6 45,7-9-40,-7 10 1,6-7 90,-5 3-77,-5-3-8,17-3 1,-13 0-7,7 0-3,-7 0 6,13 0 1,-15 3 0,11 4-20,-11-6 1,8 10 19,-5-11-22,-4 0 16,6 0-2,1 0 3,-7 0 0,6 0 0,1 0 0,-9 0 0,11 1 34,-4 7-32,-6-6 48,7 7-42,1 1 39,-7-7 1,9 14 2,-5-10 6,-5 0-44,8 2 0,-3-3 7,1 7-27,-1-7 25,2 13 1,-5-18-63,11 7 52,-11 3 1,10-8-24,-7 5 4,-6 3 4,18-8 0,-14 6 21,9-9 1,-6 0 13,6 0 155,-9 0-157,14 0 25,-8 0 1,4 0-29,0 0 0,-8 0 8,8 0-8,-11 0-10,15 0-63,-7 0 80,10-9-56,0 6 1,-9-5 30,2 8 1,-8-8-29,8 1 25,-11 0-4,15 7 1,-13 0-2,7 0 3,-7 0 1,6 0-2,-5 0 2,-6 0 0,11 0 5,-5 0-5,-4 0 0,9 0 0,-5 0 0,-4 0 1,9 0 35,-5 0 15,-5 0-22,17 0 0,-13 0 9,8 0 5,-9 0-29,14 0 1,-15 0 15,11 0-2,-11 8 4,15-5 35,-16 8-67,16-11 0,-14 0-1,9 0-3,-9 0-1,14 0 0,-14 0 1,9 0 0,-9-3 17,3-5-29,4 5 1,-8-8 14,11 3 0,-8 4-6,8-11 1,-11 8 8,3-6 1,2 5 0,-2-6 1,8 7 3,-8-8 0,8 8 1,-8-7 1,2 7-8,-2-8 0,-2 8 5,9-8-9,-9 1 1,12 1 5,-9-2 1,5 8-8,-6-8 0,3 11 3,-2-4 1,-4-2-3,11 3 0,-11-9 0,15 13 1,-9-9-2,4 5 2,6 5 1,-15-15-1,9 9 1,-7 0-1,7 0 29,-8 5 1,10-8-12,-9 3 1,2 7 24,-2-7 1,-4-3-17,16 8 1,-15-15-18,11 12 1,-11-4 6,4 3 1,-2 4-12,-1-3 0,-2 0 12,5-1 0,-4 5-13,3-5 0,-4 3 1,5-4-3,-7 5 0,6-8 8,1 3-6,-1 5-22,-7-16 30,10 18-30,-8-18 22,8 16-14,-1-16 9,-6 16 2,6-6-3,1-1 2,-7 9 1,8-10 0,-3 11 0,-7 0 0,9-3 0,-10-2 0,9 2 0,-6-8 0,9 11 0,-5 0-1,-4 0-32,6 0 1,-6 0-43,4 0-125,-5 0 164,8 0 56,-10 0-69,9 0 50,-6 0 1,7 0 19,-10 0 144,0 0-9,9 0-129,-6 0 7,5 0 1,-8-1-24,0-6-4,0 4-7,0-6-7,0-1 1,0 5-18,0-9 1,0 6 26,0-6 1,0 6-14,0-5 1,0 6 3,0-8 63,0 1 1,0-8-38,0 1 0,0 6 3,0 1 1,0 6-12,0-6 1,0 8 15,0-9-44,0 1 0,0-1 28,0 0 1,0 8-18,0-6 1,8 6 7,-1-8 0,0 8-33,-7-8 20,0 11 3,0-15 5,11 7 0,-10-10 1,9 7 12,-10 1 0,8 8-10,-1-9 10,-1 11 0,-3-14-8,4 11-1,-4-9 1,6 10 19,-9-7 0,7 5 2,0-6 1,1 6 4,-8-6 0,1 6 5,6-5 1,-4 6 10,5-8 0,-5 8-8,-3-8 3,0 1 8,8-7-76,-5-1 46,6 0-15,-9 2 0,0 5-46,0 1 62,0 9-37,0-14 25,0 16-57,0-16 50,0 16-58,0-6 15,0-1 0,3 9-52,4-7 58,-5 5-1,8 3-150,-10-8 158,0 5 0,3-8-25,3 11-14,-3 0 106,7 0 1,-8-1-30,5-6 18,-4 4-31,6-6 18,1 9 10,-9 0 0,12-7-16,-5-1-1,-7 1-6,10 7 0,-3-10 25,-5 8 3,6-17-14,-9 16-5,10-16 1,-7 15-18,3-11 20,-3 11-24,-3-15 20,0 7-2,0-10 0,-3 3-5,-3 5 0,3-6-3,-4 6 1,-2 2 1,2-3 0,-8 8 5,8-7-8,-11 0 1,10-8 4,-7 0 0,-4 8-5,4 1 1,3 5 2,-2-6 1,7 6-5,-7-6 4,0-1 0,-8-5-8,0-2 3,1 0 1,7 3 4,-1 4 0,8-1-1,-8 9 0,11-10-20,-4 3 1,0 2 17,0-3 1,-6 8-35,6-8 0,-1 8 34,2-6 1,4 6-2,-4-8 1,3 11 17,-4-4-29,5-5 25,-6 1 0,7 1-22,-6 3 16,7-3 1,-9 6 1,10-9-14,0 9-22,0-14 12,0 7 1,0-2-11,0-1 1,2 11-33,6-4 54,-7-3 1,17 5-10,-11-7 1,2 5 13,-2-6-14,-4 9 1,6-8 53,-9 7-30,10 3-2,-8-16 0,8 15 2,-10-11 3,9 9-9,-6-13-3,7 8 0,-10-10 0,0 7 0,0-1 0,0 8-9,0-8 1,-7 8 6,-1-6 1,-2 7-3,3-2 0,5-3 2,-17-1 1,9-3-3,-5 1-1,-4 9-20,8-14 22,-11 16 0,8-13-26,0 9 1,6-8-19,-6 8 18,9 1 0,-6-1-3,3-1 14,5 1 1,-8 0 6,3-1-5,5 1 0,-5 6 31,8-7-28,0 5 0,-3-7 41,-5 10-28,7 0-1,-9 0-27,10 0 3,0 0 25,0-9-12,0 6-100,0-5 87,0 8-122,0 0 136,0-11-7,0 10 19,0-9-41,0 10 69,0-9 0,0 3-50,0-9 47,-9 11 0,6-8-26,-4 5 0,5 3 23,2-11-20,-10 11-3,7-15 1,-9 13 0,5-8-1,6 9-18,-10-4 17,3-1 1,2 8-7,-8-5 0,7-3 6,-7 2 1,6 1-1,-6 7 1,6 0-1,-6 0 0,8-2-1,-9-5 1,0 4 0,-6-4 0,6 5 0,2 2 1,-2 0-80,-7 0 76,0 0 1,2 0-148,-2 0 134,0 0 1,1 0 24,-1 0 0,8 0-9,-1 0 1,8 0-21,-7 0 0,7 0 67,-7 0-71,9 9 122,-14-6-102,6 6 43,1-9-30,3 0 0,6 0-15,-4 0-12,6 0-3,-10 0-13,11 0 35,0 0-62,-8-9 57,5 6 6,-8-6-10,11 9 8,0 0 0,-8 0 2,5 0 0,-9 0 32,5 0-34,4 0 1,-6-3 14,9-4-9,-10 6-4,8-10-1,-8 11 1,9 0-2,-7 0 1,5 0-1,-5 0 0,8-2-107,0-4-14,0 3 35,0-8 50,0 11 25,0 0 19,8 0 13,4-8 1,10 5 1,0-6-19,-2 9 0,-5 0 10,0 0-12,-11 0 2,15 0-3,-7 0 0,10 0 0,-3 1 0,-4 7-1,4-5 1,-15 13-1,11-9 1,-1 0 0,8 4 0,-1-10 0,1 6 0,-8-2 0,1 2 0,-2-4 0,9 6 5,0-9 1,-3 3-6,-4 4 1,-4-4 89,-3 4-86,-7 5 1,17-7 1,-11 9 1,0 1 1,1 5-13,-2 2 0,4-7 5,-3 0 0,-5-2-2,5 9 0,3-8 1,-2 1 1,-1-2-5,-7 9 1,7-7 0,0-1 1,2-6 1,-1 5 1,-5-6 0,2 8 0,6-8 1,-4 8 0,2-8 29,-2 8 0,-4-9-24,4 8 15,5-8 1,-8 10-20,11-8 0,-8 6 0,8-6 1,-8 0-3,8 0 1,-9-4 7,8 11 0,-6-11-17,6 3 0,-6 4 12,6-4 0,-6 0-23,5-7 2,-7 9 0,13-6 16,-8 16-2,11-18-18,-10 18 13,7-16 19,-17 8-19,17-3 28,-16-5 0,7 9-17,-10-5 0,1-4 5,7 3-5,-5-3 1,8 4 0,-3 1-2,-7-1 2,20-7 0,-17 7 11,11 1-9,-11-2-9,15-6 5,-16 0 0,9 0 2,-5 0 17,-6 0 1,10 0 19,-3 0 0,-5 3-27,5 4 29,-5-4-17,-3 6-43,0 1 24,0-9 0,1 17 5,6-11-14,-4 9 1,6-11-5,-9 9 0,3-6-36,4 6 1,-5-6 39,5 6 0,3-8-30,-2 9 1,-1-8 25,-7 8 0,7-8-1,-1 8 0,5-8 5,-4 6 0,-6-7 5,20 13 0,-20-15 8,7 11 8,3-11 1,-8 8-20,5-5 32,3-4-23,-8 16 1,16-17-6,-17 17-1,8-16 6,-1 16-1,-6-16-2,5 6-4,-8 1 117,0-9-95,0 20-35,0-20 13,0 18 1,0-13-5,0 7-54,-8-7-14,5 13 56,-6-7 7,9 10 1,0-2 5,0 2 1,0-7-9,0 0 0,0-9-2,0 8 0,7-7 17,1 8 0,-3-8 9,-5 8 1,8-8-10,-1 7 0,0-7 0,-7 8 1,0-8 2,0 7 1,3-9-8,5 2 0,-7 5 1,9-8 3,-10 11 17,0-11 1,0 10-20,0-9-1,0-2 0,0 9-1,0-5 0,0-4-1,0 16 0,0-14 2,0 9 1,0-6-72,0 6 0,3-8 52,3 9 21,-3-9-4,7 13 1,-10-8 5,0 10 0,0 1 1,0 0-2,0 0 0,-3-11 3,-4-3 1,4 4-8,-6-1 1,6 8-2,-4-4 1,6 4-1,-10-7 1,4 2 0,0 1 0,-1-8-1,8 6 1,-1-5 0,-6 6 0,4-6 0,-5 6 0,4-6-32,-3 5 1,5-6 28,-5 8 1,4-8-1,3 8 0,-7-8-56,-1 8 0,1-9-12,7 8 0,-1-8 49,-7 0 8,5 7 0,-5-8 76,8 9-85,-11-9 75,10 14 1,-12-15-32,5 11 10,7-11 0,-9 9-29,10-7 0,-9-3-3,6 16 15,-6-16-24,9 16 0,0-15 17,0 11-16,0-11 1,0 8-1,0-5-1,0-4 9,0 16 0,0-7 0,0 3 15,0-1-16,0-9 24,0 14 1,-3-9-19,-4 3-4,4 6 13,-6-6 1,2 1 1,-1 0 1,1-6-12,7 6 1,-7-6-2,0 6 1,-2-9-20,1 2 20,5 5 1,-13-8-13,9 11 1,-3-11 10,4 3 0,0-2-8,-7 2 0,6-4 2,-8 4-1,11 5 0,-14-8 3,11 11 1,-8-8 0,9 8 0,-11-11 0,5 15 0,-10-7 1,3 3-2,4-1 1,-4-6 16,5 6 1,5-8-16,1 9 0,0-8 3,0 8 16,-9-11-9,5 15 1,-3-8-11,1 3 1,8 2-2,-9-8 1,9 0-12,1 0 18,2-5-18,-8 16 11,10-16 1,-9 8-4,10-3 0,0-7 1,-2 9 1,-5-10 1,4 9 0,-6-6 0,9 16 0,-7-15 0,0 11 0,-1-9 0,-2 13 0,9-18 0,-18 19 0,16-18 14,-16 17-6,16-16 0,-13 9-8,8-5 0,-2-5 4,3 5-4,5-4 1,-10-3 3,5 0-8,4 9 3,-16-6 0,16 7 0,-8-10 12,3 0 2,7 0 4,-9 0 0,2 2-11,1 5 9,1-4 0,3 6-2,-4-9-20,4 0 6,-6 0-1,-1 0 1,5 7-1,-9 0-2,9 1 1,-6-5-2,3 2 4,5-2-1,-16 8 0,15-4 1,-11-1 10,11 1 0,-14-4-9,13 4 1,-3-4-10,-2 6 1,6-9-10,-11 0-218,11 0 0,-8 0-103,4 0-594,6 0 933,-7-9 0,-1-4 0,-2-7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51"/>
    </inkml:context>
    <inkml:brush xml:id="br0">
      <inkml:brushProperty name="width" value="0.17143" units="cm"/>
      <inkml:brushProperty name="height" value="0.17143" units="cm"/>
      <inkml:brushProperty name="color" value="#008C3A"/>
    </inkml:brush>
  </inkml:definitions>
  <inkml:trace contextRef="#ctx0" brushRef="#br0">947 1142 8209,'-22'0'-807,"2"-11"0,-2 10 981,0-6 1,7-4-34,2 4 1,6 0 207,-8 7-232,11 0-66,-15 0 0,13 0-14,-9 0 1,11 3-5,-4 4 0,7-3-8,1 11 1,-7 1 43,-1 13 1,1-2-17,7 8 0,0 1 4,0 7 1,0-2-73,0-5 0,0 4 8,0-3 0,0-7-7,0 0 0,3-7 3,4-1 1,-2-3-11,9-4 0,-2-4-21,3-3 1,4-7 48,-6 6 1,0-7-30,0-7 0,2-5 20,7-10 1,-3-1-2,-4-6 0,4 2 2,-5-8 1,5 6-1,2-6 0,1-2 2,0-5 0,-8 7-1,-1-2 1,-7 3 59,2-1 1,0-3-57,0 9 1,-1-2 23,-7 2 1,-7 5-19,-1-5 1,-8 7 66,2 9 1,-5 0-60,-3 7 0,0 3 2,1-4 0,-1 7-20,0 7 0,3 0-1,5 15 0,-10-6-27,10 14 1,-10 2 39,10 5 0,-3 11-19,3 2 0,-4 7 10,12-7 0,-8 1-21,6-9 0,1 1 14,7 1 1,0-3 1,0-6 1,10-5-34,3-8-6,7-10 39,12-2 1,-9-10-5,6 0 1,-5-10 9,-2-4 0,-2-6-10,2 0 0,0-5 13,-1-3 1,1-2-8,0-7 1,-2-4 2,2 6 0,-7 1-2,-1-2 1,-6 9 0,5-1 0,-7-2-2,1 0 0,-5-5 0,-2 6 0,0 0-35,0 8 1,-9-1 31,-6 0 0,-4 8-76,-3 0 0,0 7 52,2-8 0,-2 11-5,0-3 0,1 7 9,-1 7 1,0 5-5,2 10 1,-2 1 52,0 5 1,7 6-49,2 10 0,7 8 53,-1 5 0,5-4-43,2-3 1,0-5 25,0-2 1,2 1-26,5-2 1,5-8 0,10-5 0,0-8-6,0-7 1,1-4-3,7-10 0,-7 0 21,5 0 1,-3-11-14,-5-11 0,9-2 41,1-12 0,-10 1-37,-5-9 0,-3 1 42,2-1 0,5-6-33,-4 1 0,-5-1 2,-4 6 0,-3 2-1,-3-2 1,-3 1 1,-3 1 0,-7 8-150,-8 5 1,-3-1 86,-4 10 0,1-6 50,-9 11 0,9-1-18,0 1 0,-6 5 14,6 10 1,-4 0-7,2 0 0,5 3 5,-5 4 0,5-2 14,2 9 0,1 8 12,0 6 1,-1 3 16,0-2 0,3-3-29,4 10 0,-4 0 3,6 7 1,0-2-7,0-5 0,7 4 5,-1-4 0,5 2-5,2-2 1,0 3 0,0-11 0,0-6-70,0-8 66,0 0 4,9-1 1,-3-4-7,7-9 1,-7-9-17,1-6 0,2-4 15,-2-3 0,4 0-32,-6 2 1,-2-5-17,5-3 0,-5 3-6,-3-3 0,0 2 35,0-3 0,0 5-2,0-5 1,-3 6 16,-5 1 0,-3 1-24,-11-1 0,3 8 71,4-1 1,-11 10-59,5-2 0,-5 6 48,4 1 0,0 1-15,1 6 0,2-2 10,5 10 0,-5-1-4,4 8 1,-3 2-5,5 5 0,0-6-12,7 5 0,3 4 5,-4-4 0,-3 9 3,4-9 1,-1 1-6,7-7 1,0 6-6,0 1 1,0-1 3,0-6 1,1-8-10,6 1 0,-2-8 5,9 6-3,-8-7 56,13 3-23,-7-9 0,3-9-27,-2-5 0,-7-5 5,1-3 1,-3 0-13,4 1 0,-7-4 14,6-3 0,-4 5-19,-3-6 0,0 5-41,0 2 1,0 0-9,0 2 0,-7 5 27,0 1 1,-9-1-10,1-7 0,3 9 31,-2-2-17,-1 11 1,-7-6 57,2 10 0,-2 0-51,0 0 0,7 3 61,2 4 0,6-3-1,-8 11 0,8-2-38,-8 9 0,11 0 46,-4 0 1,-1-2-39,2 2 0,0 0 89,7-1 0,0 1-77,0 0 1,1-2-25,7 2 0,-3 0 1,9-1 1,-7-7-2,8 1 1,-8-11 63,8 4-10,-11-5-41,15-3 1,-15 0-3,11 0 1,-11-11-27,4-2 0,-5 0 30,-3 0 0,0-2-27,0-7 0,-8 0-24,1 2 0,-8-2-7,8 0 0,-9 1 18,1-1 0,-4 8 20,-1-1 1,5 2-124,0-9 94,1 0 52,-8 0 0,3 9-63,6-2-50,2 11 85,11-6 10,0 10-12,0-11 0,8 7 33,-1-11 1,9 4-31,-1-4 0,1-4 28,-1 6 0,11-6-24,-4-3 1,4 0 27,-4 0 1,6-6 0,1-1 0,6 1 0,-5 6 0,5 0-21,-6 1 1,6 1 4,-5 7 0,6 0-3,-8 7 0,1 3 4,-8-4 1,1 4 21,0 3 1,-3 3-12,-5 4 13,5-4 1,-14 8-23,9-3-4,-9-7 1,6 10 15,-3-11 6,-5 0-42,6-11 1,-2 7 24,0-11 1,0 8 6,-7-6-18,11 7-20,-10-13 1,17 14-1,-11-9 11,-1 9 0,1-6-4,1 3 0,2 5 9,-3-4-40,-5 6 0,15-2 38,-10-5 0,7 4-72,-7-11 65,11 11 1,-14-15-2,11 4 0,-11 4 3,3-4 1,4 8 0,-6-8 1,3 8 29,-8-6 1,0 5-33,0-6 1,0 6 30,0-6 1,-2 9-24,-5-2 0,-3 2 27,-3-2-21,-8 4 0,9-6 1,-8 9 0,1 2 0,4 5 0,-4 5-2,4 10 0,-2 0 8,4-2 1,-6 2 0,4 0 0,3 6 2,-2 1 0,6 8-8,-6-9 0,9 1-1,-2-8 10,4 1-23,3 0 27,0-11-8,0-1 0,7-12-9,1-6 0,9-11-1,-4-10 1,5-9-1,-3 3 0,4 1 0,-6-3 1,0 2-7,0-9 1,0 2 7,1-1 1,3 0-5,-10 0 1,1 2-5,-8 6-6,9-6 0,-6 16 2,4-3-1,-6 14 19,-1 5-10,0 28 1,-1-6-6,-6 16 0,1 5 5,-8 1 0,9 5 9,-1-5 0,-7 6-3,-1-6 0,1 6 1,0 1 1,0-1 20,0-4 0,-5 1 4,11-10 0,-9 8 19,1-6 0,6-10-28,2-5 88,-6-11-66,11 15-57,-8-16 1,10-3 4,0-14 0,3 2-8,4-3 0,-2 1-10,9-7 0,-2-8-10,3 1 0,4-4 9,-5 4 1,3 3 14,-3-3 1,5-2-2,-4 0 0,-3 1-1,2 8 0,-9-8 35,2 0 0,2 1-16,-2 6 11,0 0-13,4 2 1,-10 5 5,6 0 10,-4 11-10,-3-6-6,11 10 0,0 0 0,10 0 0,1 0 0,0-8 0,-2 3 0,2-3 6,0 8 0,0 0 7,-1 0 19,0 0 1,1 0-29,-1 0 1,-6 8 24,-1-3 1,-9 6-23,2-4 1,-4-3 76,-3 11 0,7-8-56,1 8 1,-3-8 4,-5 6 1,-5 2-1,-3 7 1,-6 1-6,6 7 1,-8-7-97,1 6 1,-6-2 85,-9 1 1,7-3-47,-6 2 0,5-2 36,2-4 1,2-2-31,-2-5 0,7-2-4,0-5 0,11-7-3,-3 0 1,5-8-40,2-14 0,9-12-10,6-8 1,4-4 52,3-12 1,5 3-6,3-2 1,8-3 89,-2 11 0,-3-3-86,3 10 1,-6 1 160,5 6 1,-9 5-127,3 16 1,-13 5 13,-1 9 1,-11 1 59,4 7 1,-5 6 104,-3 16 1,0 9-83,0 12 1,-3 7-45,-5-9 1,6 11-119,-4-3 1,3 4 108,3-4 1,-3-2-65,-5-5 1,7-5 54,-6 5 0,4-13-8,3-9 0,0-3-139,0-4-153,0 0 240,0-9 1,0-5 14,0-14 0,0-5 0,0-9 1,7 0 0,0-1 1,10-9-1,-3-6 0,-2-2-38,2-5 0,-2 1-5,3-1 1,2 5-1,-9 2 1,5-8-4,-6 10 1,1-11 21,-8 10 1,7 5-34,0 2 61,1-5-57,-19 11 94,0 1 1,-8 14-36,4 16 1,-4 5 7,4 7 0,3 11 18,-2 6 1,2 4-4,-2 1 0,2 2-20,4-2 1,7 1-2,-6 1 1,4 6-3,3-1 0,0-5 3,0-9 0,3-8-18,4 2 1,-3-1 7,11-6 0,-8 1-6,8-15 5,-2-1 1,9-7-5,0 0 1,-7-9 2,-2-5 1,-6-5 2,8-3 1,-8-2-23,8-5 1,-11 2 19,4-8 0,-6 6-71,-2-6 0,0 6 52,0-6 0,0 8-6,0-2 0,-2-2 3,-6 2 0,-2 1-3,-3 6 1,-6 0 25,4 0 0,3 9-45,-2-2 66,-1 11 0,0-6-34,1 10 1,8 10 20,-9 3 0,10 9 14,-1 7 0,-5-2 1,4 8 0,0 3-3,7 13 0,0-4 5,0 10 1,0-9-22,0 2 1,7-4 4,0-2 1,10-9-73,-3 1 0,5-9 69,3 0 1,2-12-31,5-8 1,-6-4 21,7-3 0,-14-3-4,-2-4 0,1-8 0,7-12 0,-3-7 1,-4-9 1,4 4 19,-6-4 0,-3 5-15,-3-11 1,-2 3 19,2 2 1,-4 2-42,4-2 1,-7 1-3,-7 1 1,-6-2-15,-8 2 1,4 5-9,-4 2 1,8 6 30,-15-7 0,17 12-1,-11 3 0,5 2 35,-4 12-60,9-11 72,-7 17-45,16-10 0,-7 14 6,10 5 0,0 3 25,0 10 1,7 1 5,0 0 1,11 6 35,-5 1 0,5 9 10,-4-1 1,5 2-27,-4 5 0,4-3-21,1-6 1,2 6-40,0-6 1,-3-1 45,-4 3 0,4-11-62,-6 2 89,-3-3-9,1-5-22,-11-8-2,0-2 0,-8-13-43,1-4 1,-11-5 35,5-8 0,-4-5-129,2-3 0,-4 2 118,4-11 0,-1 2-149,2-9 0,-5 9 70,4-2 1,6 2-112,2-9 1,4 2 164,3-1 0,0 10 11,0 3 0,0 7 103,0 1 1,3 10-138,4 5 0,5 4 216,10 3 1,-3 3-69,-4 4 0,9 15-41,-2 13 0,5 2 16,-5 5 0,0-4 0,-2 14 0,2-1-59,0 0 1,6 2-6,1-3 1,-1-5-31,-6 5 0,-7-6 48,-1-9 1,-6-1-54,5-5 0,-7-13 49,1 6-54,-6-6 17,-1-4 2,0-2 1,-1-10-26,-6 0 36,4 0 1,-13-3-136,8-4 0,-6-5 79,6-9 0,-6 0-65,6-1 1,-5-6 80,6-2 1,-8-8-158,8 2 0,-8-7 127,8-6 0,-8 3-26,9-5 0,-8-2 77,6 3 1,-6 1 16,7 5 1,-2 10 102,1 6 1,5 5-66,-4 1-11,6 10 0,1 5-15,0 14 0,0 14 180,0 15 1,1 7-1,6 8 0,5 3-14,10 11 0,0-1-138,-1 0 1,1 2 25,0-1 1,1-8-38,6 0 0,-5-1 44,5 1 0,2-5-141,-3-9 1,1-10 5,-7-3 1,-8-7 21,0-1-14,-9-10 23,4-3 79,-9-9 9,0-9-71,0 6 1,-7-16 20,0 4 0,-10-4-158,3-1 1,2-2 90,-3 0 0,4-2-152,-4-5 1,-1 6 119,9-7 0,-11 0 50,5 0 1,0 4 2,0 13 0,7-6-62,-2 4 273,-3-4-240,9 7 354,-8 2-226,10 29 1,0 5 59,0 20 1,0-2-115,0 2 1,0 6-4,0-1 1,7 3-9,1-10 0,-1 1 33,-7 1 0,0-2-37,0 2 0,-7-9 17,-1 2 1,-8-14-28,2-1 1,-5-1 15,-3-7 0,0-4-34,1-4 1,-1-3-2,0-3 0,-6-3-88,-1-3 0,-2-7 105,2-7 1,6-10-13,-7 3 1,10-13-118,5 5 0,-2-6 100,9-1 1,-5-4-92,6-5 0,0 6 76,7-5 1,1-3 94,6 3 0,-1 2-57,7 13 1,-5-2-1,6 15 53,1-4 2,-3 24 0,-2-5 71,-10 14 0,0 12-92,0 11 0,-7 9 22,-1 5 0,-9 2-20,4 11 1,-7 0 33,-1 7 0,-1 1-23,0-1 1,8 3 2,0 5 1,9-5-2,-2 5 0,4-4-4,3-4 1,0-10-93,0-3 0,10-15 83,4-7 0,5-13-63,3-1 1,0-11 51,-1 3 1,7-7-16,2-7 0,-3-8 8,-5-13 0,0 2 3,-1-10 1,1-3 12,0-10 0,-8 0 11,0-8 1,-1 0 82,0-7 1,4 7-90,-9-2 0,-1 2-9,-7-7 0,-3 2-42,-4 4 0,-8-1-4,-13 8 1,-5 4 4,-11 10 1,9 7-18,-2 8 0,9 10 62,-8 5 1,8 7-29,-9 7 1,11 15 53,-2 13 1,3 6-55,5 1 0,-2 11 101,0 4 1,3 6-79,4 2 1,6-1 63,9 0 1,0 1-37,0-1 0,2-1-5,5-6 1,6-4-27,8-11 1,10-8-7,5-5 0,-2-7-23,1-8 1,-1-4 40,2-10 0,4 0-10,-4 0 0,-2-12-4,1-10 0,-6-1 90,7-14 0,-10-5-77,3-10 1,-5 1 6,-2 0 1,0 6-17,-2-5 1,2 0-7,0 6 0,-10-3-58,-5 11 1,-4 5 70,-3 2 0,-3-2-75,-4 2 1,2 8 35,-9 6 2,-1 11 15,-7-6 8,2 10 1,5 11 39,0 11 1,11 2 10,-3 12 0,4-8 48,3 9 1,0-2-72,0 9 1,3-3-14,4-6 0,-3 3 18,11-9 0,-8-1-86,8-6 1,-2 0 50,9-1 1,-7-1-8,-1-7 1,-6-2 83,5-11 0,0-3-68,0-5 0,0-3 0,-7-11 1,-3-6 2,4-1 0,-4-9 9,-3 2 0,0-5 3,0-1 1,0-2-36,0 2 0,-3 1-14,-4 4 0,4-3-98,-3 4 0,-4 2 72,3-1 0,-8 16 6,8-3-30,1 6 44,6 3 0,0 8 138,0 20 1,0 1-130,0 21 0,1-2 197,7 9 1,3 6-100,11-1 1,0 3-43,-1-10 0,1 2-20,0-2 1,-2-8 29,2-6 1,0-3-85,0-5 0,-1-1 68,1-4 0,-8-5-72,1-10 91,-11 0 1,5-3 59,-9-4 0,0 0-101,0-14 1,0 4 8,0-11 0,-7 1-22,1-2 0,-12-2 40,4-5 0,-5-2-175,-2 10 0,-1-12 93,0 5 0,0 2-95,2-3 1,-2 10 93,0-3 0,3 5 10,4 2-2,-4 0 3,7 11 27,1 2-3,2 9 0,10 9 112,7 5 1,2 5-96,3 3 1,6 6 128,-4 1 1,4 9-116,3-1 0,0-5 6,-2 5 0,-1-11 1,-4 2 0,4-3 53,-4-3-54,4 9 0,-5-8-1,1 6 1,-11-13 21,4-1 1,-5-8-2,-3 8-54,0-11 0,-3 8 35,-5-4 0,0-4-22,-7 11 1,-4-8-3,4 7 1,-4-6-5,-3 5 1,3 2-12,5 7 0,-5 1 21,4 6 0,-4-5-12,-2 5 0,7 2 9,-1-2 1,3 6 0,-2-6 0,-2-1 1,8-6 0,-6 0 0,6-1 0,1-7 0,7 1 0,0-11-8,0 7 8,-9-22 0,6 10 0,-8-9 0,3 10 1,5 0 0,-13 10-2,9 3 1,-8 6 7,8 3 1,-8 0-7,9 0 0,-8-1-1,6 0 1,-6 1-1,7-1 0,-1 1 0,8 0-80,-9-10 34,6 7 1,-4-16 45,14 4 1,-2-7-13,10-7 1,-1-8-18,8-14 0,6 2 15,1-8 0,2-1-15,-2-7 0,-5 6 12,5 2 1,-6-1 1,-1-7 1,-3 2 6,-5 6 1,3-3-3,-10 9 1,8-1 152,-8 10-154,-1-2 0,-12 7 95,-1 1-76,-10 9 0,5 8 5,-10 18 0,3 4 56,4 10 0,-4 3-3,6 13 1,0 2-59,0 4 0,-1 4 2,1-2 0,0-8-55,7 0 1,3-5 61,-4-4 1,4-1-34,3-6 39,0-2-75,0-13 46,0-7 0,7-7-5,1-12 0,-1-7-8,-7-7 1,7-10 1,1 1 1,6-9-6,-6 3 0,0-3 16,0 1 1,-5-4-69,4 6 0,-6 4 58,-1 2 1,8 6-33,-1 1 47,0-9 2,-7 7 1,-10 3 6,-2 10 1,-7 22 60,5 3 0,-5 13-68,4 0 0,3 11 135,-1-1 1,0-3-113,0 1 0,-5 1-12,11 7 1,-8-1 18,9 2 0,-4-10 7,3-6 0,4-2-20,-3 3 1,-4-5-15,3 5 0,-8-13-163,8-1 169,1-11-32,-5 6 0,7-10 23,-11 0 0,8 0-86,-8 0 0,8 0 46,-6 0 1,6 0-9,-8 0 1,8-7 23,-8 0 1,8 0-32,-8 7 55,11 0 0,-12-2-57,8-5 106,-9 4-65,5-7 0,-9 10 51,0 0-33,-1 10 0,0 0 3,1 3 0,-1 6-14,0-4 0,2 2 0,-2-3 0,3 5-30,4-5 1,-4 4 30,4-3 0,4 1-42,-4-9 22,11 9-218,-7-13 216,11 6-9,0-9 34,11-9 0,0-3 7,11-10 0,0 0 18,-1 2 1,1-2-41,0 0 0,-2-6 48,2-1 1,7-6-25,-1 5 1,3-8 4,-2 2 0,-5 2 1,5-1 0,-6 9-5,-1-4 0,-7 7 24,0 1 4,-11 1 110,5 10-130,-9 0 0,-9 14-23,-6 5 1,-4 5 25,-3 16 0,-5 5-18,-3 8 1,-5 2-3,6-1 1,-6 6-6,5 3 1,-6 6-4,8 1 0,-1-5 11,8 3 0,-1-9-9,0 2 1,11-6 9,3-9 0,5-4-91,3-9 87,0-10 1,3-2-86,5-10 1,-4-3 80,11-4 1,-1-6-3,8-17 1,-1 4 6,1-11 0,0 5 6,-2-5 0,2-4 16,0 6 0,-7-3-27,-2 2 0,0-5 20,0 6 0,-2 1-6,-11-1 0,0 1 9,0-3 1,-3 7-16,-5 8 0,-11-6 0,-9-1 0,-10-1-77,2 10 0,-13-2-12,0 0 1,-8 1-67,7-1 0,-9 1 71,9 0 1,1 8 159,5 7 1,4 3-144,4 3 1,0 3 158,14 3 0,-4 0-19,12 7 1,2 2-21,-3 6 0,11 9 5,-4-2 0,6 1-9,2-9 0,0 10-13,0-1 1,0 6-11,0-6 0,7-1-36,0-6 0,11 4 31,-5-4 0,0 5-58,0-14 0,2-3 37,7-2 1,-8-6-4,0-2 0,-7 0 16,8 0 0,-11-10-1,3-4 1,4-13-16,-4-1 1,0-8 8,-7 8 0,0-9-89,0 8 0,0-9 85,0 3 0,-3 1-148,-4-2 0,3 3 71,-11-3 0,-1-2-16,-13 8 0,5-5 38,-5 6 0,-2 1-12,2 6 1,-6 3 138,5 5 0,-5 5-172,6 9 203,0 0 0,8 9-69,-1 5 1,8 8 74,-1 6 1,11-2-50,-4 11 0,7-2 11,1 9 0,0-2-37,0 1 0,0-6 2,0-2 0,0-2-85,0 4 1,9 1 67,5-10 0,-2-2-165,3-11 172,-1 4-112,7-16 80,1 6 0,-8-18-5,1-6 0,-11-4 3,4-3 0,-5-9 1,-3-4 0,0-6-92,0-3 0,0 2 85,0-1 1,-3-2-79,-5-6 0,-3 5 64,-11-3 1,0 3-109,1 4 1,-4-2 66,-2 1 0,0-1-11,-9 2 1,8 8 76,-9 7 1,11 9 2,-2 3 0,3 11 95,5-3 0,-2 4-80,0 3 1,10 10 68,5 5 0,-2 4-75,2 3 1,-4-2 61,4 2 0,5 7-24,-5-1 1,4 10-5,3-1 1,0-4-8,0 3 1,0-3 3,0 4 1,0 1-78,0-10 0,0 1 57,0-7 0,8-1-53,-1 0 0,8-6 49,-8 0 1,2-11 4,-2 3-25,-4-5 1,9-4 2,-5-5 0,-6-5-14,7-10 1,-5 1 18,-3 0 1,0-4-67,0-3 0,0-4 62,0-3 0,0-6-104,0 6 1,0-6 89,0-3 0,-3 1-69,-5 1 0,0-2 26,-7 2 1,-4 1 1,4 5 0,4-3 43,-4 11 0,2-1 3,-9 8 1,7 2 102,0 5-141,1-5 127,-7 16 0,2 3-87,5 14 21,-5 5 1,14 3 8,-9-1 0,8 1-3,0 0 1,0-2 37,-1 2 1,5 2 6,-5 5 0,4 2 9,3 5 1,0 2-46,0-10 1,0 12-1,0-5 0,3 6 9,4 1 1,-2-5-83,9-2 1,1-9 35,5 4 0,-1-7-16,-4-1 1,4-3 0,-4-4 1,-4-6-32,4-9 21,-10 0 29,14 0 0,-17-2-4,6-5 0,-5-12-16,-3-11 1,0 0-3,0 0 1,-3-3-50,-5-10 1,4 1-7,-11-2 1,8 1 25,-8-1 0,8 6-11,-6-4 1,6 11 54,-8-13 1,11 16-38,-4-1 0,-2 6 134,3 1-153,-1 10 172,8 2-49,0 10-54,0 19 1,0-9 1,0 18 1,0-13 106,0 14 1,3-10-103,5 10 0,-7-5 43,6-2 0,-1 5-32,2 3 0,-7-3 40,6-5 0,-4 2-20,-3 5 0,8-5 1,-1 5 1,-1-6-75,-6-1 1,3 2 56,4 5 0,-4-13-36,3 6 0,0-6 32,1 6 1,-3 0-38,11 0 0,-8-1 24,7 0 1,0 1 47,8-1 0,0 8-14,-1 0 0,1-2 6,0-14 1,-3 6-35,-5-4 1,10 4 26,-10 3-104,10-11 91,-13 8 0,4-14-111,0 9 103,-11-8-83,6 3-1,-10-9 59,0-9-83,0-4 0,0-10 74,0-7 1,0 7-76,0-6 0,2 4 67,5-4 1,-4 2-47,4-9 1,-5 11 30,-2-5 1,0 0-1,0 0 1,0 1 29,0 9 1,-2-2 13,-5 0 1,1 3 35,-7 5 1,-2 4-60,-7 10 1,0 0 45,2 0 1,5 3-36,1 4 0,-1 13 92,-5 7 1,-2 11-46,0-1 0,1 10 7,-1 4 1,8 2 72,-1-3 1,11-5-93,-4 5 0,7-5-42,1-1 0,1-1 52,7 0 1,-4-10-68,11-4 0,-1-13 39,8-1 1,-1-9-9,1-1 0,0-2-17,-2-3 1,2-7-5,0 0 0,-2-9 7,2 1 0,0-4 10,0-3 0,-1-6-10,1-1 1,0 0 12,-2 8 0,2-1-77,0 0 1,-3 9 41,-4-2-8,4 1 18,-7-8 0,-1 7-25,-3 2 67,-5 7-15,-3-3-28,-11 18 118,0 4-96,-1 8 1,2 1 52,10 0 1,0-2-34,0 2 0,0 0 3,0-1 1,0 8-26,0 0 0,3-1-4,4-6 0,2 0-53,5-2 1,2 2 69,-8 0-22,9-1 0,-12-1-8,9-7 1,-9-2 27,5-11 31,-10 0-48,-10-11 1,5 10 9,-9-6-28,-1-5 22,-5-1-3,-2 1 5,0-7 1,7 18-4,2-7 7,7 5 1,-6-4-8,5 0 7,5-1-1,-8 8 48,1 0-37,7 0 151,-9 0-54,22 11 0,-3-7-89,7 11 1,4-4-3,-4 4 0,4 4 13,3-4 0,0-4-63,-2 4 1,2-11 30,0 4 0,-1 1-9,0-2 1,1 0 1,-1-7 1,-6 0-10,-1 0 0,1 0-7,7 0 0,-9-9 13,2-5-122,-11 3 116,17-8-58,-20 8 1,17-4 55,-13 2-5,3 7 42,-8-3 57,0 9 37,-9 19 1,6-4-80,-4 13 7,5-3 0,2-5-33,0 2 1,0 0-3,0-1 0,0-7 6,0 1-12,9-11 1,3 14-1,10-11 1,-6-1 5,6-6 0,-11-6 0,19-1 0,-11-12 0,10-3 0,2-2-16,-3-12 0,4 1 9,-4-9 0,-2-2-1,11-3 0,-10 0 3,10-8 1,-11 0-3,2-7 0,-6 5-15,-7 2 1,1 10 13,-9-4 0,1 6-130,-8 2 0,-9 9 117,-6 5 1,-4 9 15,-3 5 0,7 3-25,1 5 1,1 7-1,-9 0 1,3 9 9,4 13 1,-4 8 2,4 7 1,-4 10 38,-3 4 1,9 9-40,-1-3 0,6 0 139,-6 8 1,6-13-125,-6 13 1,9-8 13,-2 2 0,5-8-26,2-7 0,8-11 1,-2-5 1,11-13 12,-2-8 0,-3-4-15,2-3 0,-1-3-8,9-4 0,0-8 17,0-13 0,2-5-11,4-11 1,-4 1 2,4 1 1,4-9 12,-4 1 0,9-7-4,-9 7 1,8-9 1,-8 10 0,1-8-3,-7 7 0,-3-1 0,-4 8 0,-6 2-69,-9 6 0,0 3 62,0 11 1,-2-5 1,-5 4 0,-6 3-6,-8 12 0,7 4 8,-1-3 1,0 12-42,-5 8 0,-2 5-3,0 3 1,7 9 42,2 6 0,-1 12 4,-8 8 0,0-1 31,1 1 1,6 0-44,1 8 1,6-1 31,-6 1 0,9-2-27,-2-6 1,7-5 35,7-9 1,5-10-21,10-3 1,0-16-7,-1-6 0,1-7 4,0-1 1,1-1-3,6-7 1,-2-14-11,8-13 0,-6-6 6,6-3 0,-6-8-5,7-5 1,-3 2 3,4-3 0,4 1 3,-6-8 0,-4 4-3,-2 4 0,-6-3-2,-1 8 1,-3 10-36,-4 5-8,4 12 48,-17 4 0,5 10-9,-14 11 1,2 8 5,-9-1 0,8 16-6,-9-1 1,0 15 35,-7-2 0,2 9-28,-2 6 0,7-3 3,1 11 1,-1-8-1,-5 7 1,-2-9-6,0 2 0,1 0 10,-1-6 1,8 3-7,-1-11 0,8-5 85,-7-2-76,9-14-1,-4-6-12,9-9 2,0-9 0,7-6-3,0-14 1,9 3-3,-1-9 1,4-2-2,3-6 1,2 0 5,5 0 1,-6 1-21,5-2 1,-2 1 15,4-1 0,-4-1 0,11-5 1,-12 5-13,4-5 0,-6 6-1,-1 9 0,-7 1 16,0 5 0,-11 13-9,3-6 77,-4 15 1,-6-2-70,-4 9 1,3 3 16,-11 3 0,0 7-29,-7 7 0,2 12 0,-2 4 1,0-3 8,1 2 1,-1 2-1,0 6 0,2 0-7,-2 0 1,0-1 6,0 2 0,9-9-6,-2 2 1,4-11 0,-4 2 1,5-3 21,10-4-12,0-8 1,0-4 0,10-14-2,5-10 0,4-1-1,1-20 1,5 1-1,3-9 1,-2 1-1,11-1 0,-9-5 0,8-1 0,-2-3 0,1 3 0,-1 5-30,-5-6 0,-6 5 2,7 4 0,-7-2-5,-1 1 1,-7 10 31,-2 5-4,-7-6 0,2 9 5,-8-2-12,0 12 1,-7 3 57,0 5-62,-9 4 43,4-6 1,-3 9-45,1 0-6,9 9 23,-14 3 1,15 8-4,-11-7 1,9 6 0,-5-8-4,3 3 9,7 5 1,-9-14-13,10 9 263,0-9-134,-9 5-70,6-10-14,-6 0-18,-1 0 1,7-3-50,-4-4 1,5 2 56,2-9 1,-3-2-84,-4-14 1,5 7 64,-5-6 0,-3-5-106,3-1 0,-2-6 71,1-2 0,4 7-2,-11 1 1,11 1-45,-3-3 1,1-4-11,-1 6 0,5 2 4,-5-3 0,4 3-9,3-4 1,0-1 73,0 10 1,0-8-38,0 6 0,-2-5 79,-5 6 0,4-2-70,-4 2 1,2 5 45,-2-3 29,4 12 6,-16-4-6,7 16-3,1-6-96,-8 18 55,16 3 7,-6 10 2,9 0 2,0-2 0,9 2 31,5 0 1,-2-3 90,3-4 0,-1 4-86,8-6 1,2 13 12,5 4 1,-6-1-63,5-9 0,-1 2 44,2 0 0,-6 2-31,7 5 1,-7-6 27,-1 7 0,0-7-77,-2-1 1,0-9 54,-6 2 0,4 0-1,-11 7 165,0-11-157,-7 8 0,-3-10 15,-4 6 0,3-5-9,-11-10 0,11 1-11,-4 7 0,3-5 41,-1 4-87,3-4 1,-8-2-37,11 7-29,0-5 155,0 5-45,-8-16 1,5 2 18,-5-7-17,7 7-2,1-13 0,0 14-10,0-9-6,0 9-58,0-5 1,-3 4 53,-4-1-73,5 0 124,-8 7-28,0 8 0,8 4 7,-5 10 1,4-7 83,3-1 1,-1 1-83,-7 5 1,5-5-25,-4 0 1,6-1 24,1 7 0,0-7-40,0 1 0,-8 0 18,1 5 1,0-5-15,7 0 8,0-1 0,0 7-22,0 1-148,0-11 167,0 8 0,0-13-84,0 7 55,0-7 5,0 3 0,0-25-18,0-6 1,0-6-106,0-1 1,0-5 121,0-8 0,0-2-143,0 1 0,0 1 70,0-2 1,-11-1-76,-2-5 1,-6 2 99,-3-10 0,0 10 117,0-2 1,-6 2-83,-1-2 1,-6 12 35,6-6 1,-9 9 80,1-2 1,5-2-36,-5 2 0,9 7 130,-8 0 0,9 7-89,-2 1 0,6 1 74,1-1 0,9 8 26,-2-1 40,0 11-152,-7-5-29,2 9 0,1 1-29,4 7 1,-4 4-27,5 9 0,-5 1 12,-3-1 0,0 11 36,1 3 0,-1 6 5,0 2 0,2 8-15,-2-1 0,0 2-17,1-2 0,-1-4-4,0 3 1,8-3 4,1-2 0,5-11-22,-6-5 0,9-3 46,-2-4-113,4-10 90,3 0 0,0-14-50,0-5 0,7-3 41,1-10 1,8-11-37,-2-3 0,4-6 30,-5-2 1,6-1-2,-4 2 0,-4-1-13,4 0 1,-11 0 9,4-1 0,2 5-49,-3 2 1,1-1 43,-8 9 0,-8 1 17,1 6 0,-11 10-16,5 5 1,-9 4 48,-7 3 1,3 6-25,-9 7 0,5 5 6,-5 17 0,6 1 106,-6 7 0,8 1-110,-2-2 0,-2-5 23,2-2 1,1 1-12,6 7 0,0-9-14,2-7 1,5 3 17,1-8 0,9 4-64,-2-13 36,4-3-11,3 1 2,0-11 1,10-18 13,5-4 1,-4-6-1,3-1 0,-1 6-37,0-7 0,8 0 35,-8 0 1,-2 0-30,4 2 1,-3 3 26,2-3 0,4-4-4,-11 4 1,2-1 19,-2 8 0,-4-1-28,5 0 44,-7 11-35,-1-8 47,0 16 1,-9 3-19,-5 14 1,-5 5 2,-3 3 1,0 0-19,1-1 1,-1 8 1,0-1 0,-6 8-17,-1-6 1,0 0 17,8-2 0,-3-3-11,-4 3 0,4-2 7,-5 4 1,6-14-37,1 6 0,0-8 29,0 1 1,9 1-8,-2-9 7,0 1 1,-7-8 0,11-11-33,3-3 0,-1-7 29,2-8 1,0 6-129,7-7 1,0-3 111,0-2 1,0 4 27,0 2 0,3 5-37,4 2 1,-5 0 67,5 2 0,-4 5 5,-3 0 16,0 11-8,0-6-43,-10 29 0,-2 0 0,-10 10 1,1 6-12,-1-13 0,8 5 9,-1-5 1,0-1-4,-5 0 0,-2 1 9,0 0 1,2-2 0,-2 2 0,0 0-6,1-1 1,7 1-1,-1 0 0,3-8 27,-2 0-15,-6 0-28,9 8 1,-8 0 9,4-1-3,-4-10 1,15 7 2,-11-11 1,11 2-3,-4-2 1,2-4-8,-1 5 8,6-7-29,-10-1 29,22-9 1,-10 5 1,6-11 1,-1 8-4,2-8 0,-4 8 7,11-8 1,-8 4-7,6-4 1,-6-4 50,8 6 0,-3-6-45,2-3 1,6 0 1,-6 0 1,8-2 0,6-5 0,-2 4 0,11-11 0,-9 2-11,8-1 1,-2-6 11,1 4 1,6-1-7,-6 3 0,-3-3 2,-4 9 0,-4-1 1,-2 10 0,-3-9 6,-5 1 0,2 6 1,-8 7 1,-1 8 65,-7-8 10,0 11-190,0-5 69,0 28 14,0-15 1,3 15 5,4-19-5,-5 0 12,18 0 1,-15 0-12,9 0-14,-9 0-26,14 0 26,-8-10 0,4 9 12,0-7 1,-11 4-12,3-3 43,5 4 1,-7-6-47,9 9 39,-9 0-26,14 0 62,-6 0-36,-1 0 0,4 1 20,-9 7 1,3-5-1,-2 4-3,-7-5-29,9-2 17,-1 0-13,-6 0 13,6 0-28,-9 10 13,0-9-5,0 9 6,0-1 1,-2 4-1,-5 8 1,3-6 15,-11-1 0,3 2-13,-2 14 0,-5-7 29,4 6 1,-4 5-26,-3 1 1,7-1 42,2 2 1,6-3-48,-8 3 1,11-2 1,-4-6 0,5-3-10,3 2 1,8-9-4,-1-3 0,12-11 5,3 3 1,-1-7 6,8-7 1,5-8-14,1-14 0,6 1 9,1-16 0,2 5-2,-1-18 0,0 1 18,0-1 0,-2-3 3,-6 10 1,3-3 14,-9 2 0,1 9 6,-10-1 0,-5 10-27,-1 11 20,-9 10 41,5 2 1,-17 13-48,-1 4 1,-8 15 54,2 13 0,-4 6-40,4 2 1,-6 9 4,7 5 0,0 14-28,0 0 1,6 8 0,-8-7 0,11 7-61,-4-7 0,5 6 67,3-7 0,0 0-133,0-14 0,0-5 112,0-9 0,0-9-65,0-5 1,3-15-64,5-8-18,-7-3 109,18-3 1,-9-9-5,5-5 0,1-8 14,-9-7 1,10-2-12,-3-4 1,-2-6-25,2 4 1,1-1 19,7 3 0,-1-6 22,1 6 0,-3 1-13,-5-3 1,2 11-29,-8-2 57,9 3 10,-15 14 71,8 2-97,-29 37 0,4 1 125,-14 28 1,-2 0-107,3 8 1,-8 6 57,8 1 1,-4 10-50,4-3 1,3 5 4,-3 2 1,-2-1-14,0 1 1,8-8-8,8-6 1,2-8 30,-3-7 1,-1-7-6,9-13-87,0-7 71,7-18 0,0-5-36,0-14 0,10-8 17,4-12 0,5 0-1,2-9 0,1-7-25,0-8 0,6 0-7,1-1 1,6-2 16,-6-10 1,9-2 5,-1 1 1,1 1 42,-3 0 0,3 2-29,-8 5 0,3 6 4,-11 16 1,-3 5 7,-11 16 3,-7 5 1,6 21 53,-14 10 1,-5 11 6,-10 17 1,2 4-6,-2 11 1,0 6-45,1 1 0,0 0-11,-1-6 0,0-2 24,1 1 0,2-4-57,4-4 0,-2-4 28,11-9 0,-1-3-8,7-6 1,0-4-30,0-9 35,0-11 0,0-14-4,0-17 1,8-5 4,7-10 0,-3-3-1,2-12 0,-2 2 3,3-9 1,1 1-9,-9-1 1,3-6 9,-2 6 0,-7-5 0,7-2 1,-5 5-22,-3 2 0,-11 10-2,-2-4 1,-9 6-46,-7 2 0,5 10 56,-5 3 0,-2 10-6,2 5 0,1 5-2,6 10 0,0 6 19,2 7 0,5 2-16,1 14 0,2 5 1,-3 1 0,-1-4 13,9-2 1,-1 2 4,8-2 1,-7 6-2,0-6 0,0 1-8,7-10 0,2 2 19,6 0-20,3-2 1,19-5 7,-2 0 1,2-11-5,0 3 1,3-14-1,10-7 1,1-6-2,-2 0 0,8-12 0,1-3 0,-1-6 0,-8-2 0,2-1 0,-1 2 0,-10-1 11,-3-1 0,-7 2-10,-1-2 1,-10 12-3,-5 3 1,-5 5 0,-2 2 0,-12 3 0,-10 4 0,1 7-2,-8 8 0,-5 0 3,-1 0 0,2 1-14,-4 6 1,9 15 10,-8 14 1,1 0-101,-9 7 1,4-2 89,3 16 0,-4-7-6,6 8 0,2-1 35,-2 8 0,8 6 3,-2 1 0,0-3 26,8-12 0,-4 3-54,18-9 0,-6-4 96,5-10 1,1-14-71,7-8 1,9-11-16,6 3 0,4-4 21,2-3 0,10-10 4,6-4 1,2-7-29,5-8 1,-1 2-8,1-8 1,5 2 7,1-4 1,7-4-2,-5 6 1,5-11-18,-8 4 1,3-5 22,-10 19 0,-1-8-202,-6 8 186,6-1-4,-17 17 2,-2 2 0,-12 20 5,-10 5 0,0 4 51,0 3 1,-7 8 10,-1 5 0,-2 4-26,3-3 0,5 5-20,-5-6 0,-3 6-29,2 2 1,0-2 38,0-5 1,5 2-465,-4-10 116,6 1 104,1-7 110,0-1 115,0-8 0,8-13 0,4-13 0</inkml:trace>
  <inkml:trace contextRef="#ctx0" brushRef="#br0" timeOffset="1">2066 1852 8530,'-21'0'140,"-1"0"0,8 0-849,-1 0 277,11 0-572,-5 0 625,9 8 379,0-5 0,0 6 0,0-9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53"/>
    </inkml:context>
    <inkml:brush xml:id="br0">
      <inkml:brushProperty name="width" value="0.17143" units="cm"/>
      <inkml:brushProperty name="height" value="0.17143" units="cm"/>
      <inkml:brushProperty name="color" value="#66CC00"/>
    </inkml:brush>
  </inkml:definitions>
  <inkml:trace contextRef="#ctx0" brushRef="#br0">452 495 7738,'-22'0'-7,"2"0"1,-2 0-1,0 0 1,0 0 134,2 0 48,8 0-71,-7 10-36,16-8-143,-7 18 130,10-18 57,0 8-54,0-1-383,0-6-551,0 5 307,0 3 226,0-9 342,0 7 0,0-9 0</inkml:trace>
  <inkml:trace contextRef="#ctx0" brushRef="#br0" timeOffset="1">64 108 7655,'-8'-14'97,"-7"-1"1,6 8-122,2-8 0,1 11-144,-1-4 173,5 7 2,-8 1 0,13-7-31,4-1 186,-5 1-320,8 7-360,0 0 375,-8 0 1,9 0 142,-3 0 0,3-10 0,11-2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55"/>
    </inkml:context>
    <inkml:brush xml:id="br0">
      <inkml:brushProperty name="width" value="0.34286" units="cm"/>
      <inkml:brushProperty name="height" value="0.34286" units="cm"/>
      <inkml:brushProperty name="color" value="#66CC00"/>
    </inkml:brush>
  </inkml:definitions>
  <inkml:trace contextRef="#ctx0" brushRef="#br0">77 0 6964,'-34'0'44,"14"0"156,10 0-49,1 0-767,6 0 319,22 0 159,-3 0 138,25 0 0,-19 0 0,0 0 0</inkml:trace>
  <inkml:trace contextRef="#ctx0" brushRef="#br0" timeOffset="1">443 947 7632,'-45'0'-294,"-5"0"637,25 0-200,-14 0-314,24 0 187,-14 0-363,27 0-19,-8 0 233,29 0-190,-4 0-218,15 0 541,-8 0 0,9-10 0,3-2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57"/>
    </inkml:context>
    <inkml:brush xml:id="br0">
      <inkml:brushProperty name="width" value="0.34286" units="cm"/>
      <inkml:brushProperty name="height" value="0.34286" units="cm"/>
      <inkml:brushProperty name="color" value="#66CC00"/>
    </inkml:brush>
  </inkml:definitions>
  <inkml:trace contextRef="#ctx0" brushRef="#br0">323 710 7668,'-32'13'-1095,"-9"-4"1194,16 1-112,5-8-637,9 8 485,41-20 165,-23-2 0,31-10 0,-26 2 0,10-2 0</inkml:trace>
  <inkml:trace contextRef="#ctx0" brushRef="#br0" timeOffset="1">1 86 7643,'12'-20'-1358,"-2"7"1035,-10-6 323,0 7 80,0 0 162,0 2-355,9 29-113,-6-4 162,5 17 64,-8-1 0,11-8 0,0 8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59"/>
    </inkml:context>
    <inkml:brush xml:id="br0">
      <inkml:brushProperty name="width" value="0.34286" units="cm"/>
      <inkml:brushProperty name="height" value="0.34286" units="cm"/>
      <inkml:brushProperty name="color" value="#66CC00"/>
    </inkml:brush>
  </inkml:definitions>
  <inkml:trace contextRef="#ctx0" brushRef="#br0">1270 732 7791,'-33'0'805,"2"0"-598,9 0 102,0 10-42,10-8-1528,4 8 744,35-20-279,-19-2 796,30-8 0,-27 6 0,11 6 0</inkml:trace>
  <inkml:trace contextRef="#ctx0" brushRef="#br0" timeOffset="1">926 237 6068,'-25'0'-129,"6"0"67,19 0 1,0 0 0</inkml:trace>
  <inkml:trace contextRef="#ctx0" brushRef="#br0" timeOffset="2">969 237 7334,'-12'12'7,"2"-2"168,1-1-283,6-6-207,-6 7 1,9-10 0</inkml:trace>
  <inkml:trace contextRef="#ctx0" brushRef="#br0" timeOffset="3">732 22 7691,'-34'0'675,"13"-9"-416,2 6-291,16-7-1820,-5 10 1852,27 0 0,-15 0 0,15 0 0</inkml:trace>
  <inkml:trace contextRef="#ctx0" brushRef="#br0" timeOffset="4">496 130 7849,'-34'-10'-1514,"3"7"1703,9-6-238,11 9-11,1 0 1,29 9 0,5 4 0</inkml:trace>
  <inkml:trace contextRef="#ctx0" brushRef="#br0" timeOffset="5">130 1162 7957,'-56'0'-835,"14"0"302,20-8 586,13 5-22,9-7 197,0 1-368,9 6 1,2-9-14,11 5-298,-10 5 451,17-8 0,-5 10 0,18 0 0</inkml:trace>
  <inkml:trace contextRef="#ctx0" brushRef="#br0" timeOffset="6">496 1593 7845,'-34'0'-1182,"3"0"1254,18 0-389,4 0 0,9 0 0</inkml:trace>
  <inkml:trace contextRef="#ctx0" brushRef="#br0" timeOffset="7">366 2023 7808,'-21'-11'-116,"9"-8"1,2 7 0,10-10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67"/>
    </inkml:context>
    <inkml:brush xml:id="br0">
      <inkml:brushProperty name="width" value="0.17143" units="cm"/>
      <inkml:brushProperty name="height" value="0.17143" units="cm"/>
      <inkml:brushProperty name="color" value="#008C3A"/>
    </inkml:brush>
  </inkml:definitions>
  <inkml:trace contextRef="#ctx0" brushRef="#br0">539 689 8260,'-12'0'-1165,"-5"-3"1141,9-3 189,1 3 1,5-7-25,-5 10-275,4 0 223,-6 0-43,9 10 1,0 2 108,0 10 0,2-3-100,5-4 0,-4 4-17,4-5 1,-2 5 20,2 2 0,-2 1-49,9 0 1,-7-2-16,8 2 0,-8-3-21,7-4 1,-7 1 9,8-9 1,-8 8-21,8-8 0,-8 1-12,6-8 1,-6 0 46,8 0 0,-8 0-13,8 0 1,-8-11 11,8-2 0,-3-6-2,1-3 1,0-7-7,-6 1 1,-5-11-3,5 4 1,-4 1 5,-3-1 1,0 5-2,0-5 1,-10 9 39,-5-3 0,-4 5-35,-1 2 0,-2 11 52,0 3 0,1 5-45,-1 3 0,-7 3 55,1 5 0,-1 3 0,7 11 1,1 9 3,-1 4 0,0 9 36,2 6 0,-2-5 0,0 5 1,7 3-3,2-2 1,7 6-41,-1-7 1,6 0-20,1-6 1,1-11-41,6-5 1,-1-3-3,7-5 0,2-8-14,7-5 1,0-4-13,-2-3 0,2 0-56,0 0 0,-1-10 91,1-3 0,0-6-46,-2-3 0,2-1 27,0-7 0,0-3-56,-1-10 0,-7 2 51,1 5 0,-8-4-94,8 3 0,-9-4 24,8-1 0,-9 1-12,2 6 0,-4-6 74,-3 4 1,-10 6-2,-3 4 0,1 9 27,-3 3 1,1 11-52,-8-3 0,1 5 122,-1 2 0,0 9-99,0 6 1,-6 14 86,-1 6 0,1-1-49,6 1 1,-1 9 7,-6 6 0,5 2-13,-5-2 0,6-5-2,1 7 1,7-7-4,0-2 1,4-1-1,-4 2 0,-1-10 4,9-7 0,-1-2-4,8-4 0,0-8-11,10-4 1,2-12-2,10-3 1,-9-7-53,2-8 0,0-8 57,7 0 1,-2-6-138,2 5 0,0-8 73,0 3 0,-3-3-49,-6 1 0,6-4 69,-4 6 1,-3-6-3,2-1 0,-9 1 30,2 4 0,-4-2-1,-3 2 0,0-1 29,0 3 0,-3 3-39,-4 11 0,2-1 98,-9 0 1,8 3-96,-9 5 190,0-5-30,-7 17 19,2-8-139,-2 10 0,3 3 17,4 4 1,4 2 37,3 6 0,4 4-37,-11-5 0,11-2-19,-3 3 1,-4-1 20,4 7 0,0-7-78,7 1 45,0 0 0,-8-1-16,2-1 26,-1-7-2,7 13-44,0-17 40,0 8-7,9-10 1,-5-10 6,11-5 1,-11 3-32,4-1 0,5-1 28,0-8 1,0 0-1,0 1 0,-5-8-12,6 0 0,1 1-2,7 6 0,-3 0 21,-6 1 1,6-3-14,-4-4 1,4 9 17,3-11 0,-8 19-15,1-11 0,-8 7 15,7 2 1,-7-5-10,8 11 1,-11-2 1,3 2 1,-4 4 1,-3-9-3,0 5-53,0 6 49,0-10-4,-10 11 6,-2 0 1,-7 3 14,5 5 1,-5 3 2,4 10 1,3 1 33,-2 0 1,0 1 8,-8 6 0,0-5-4,2 5 1,5 5-33,1 1 0,-1-1-25,-7 1 1,2-2 27,-2 4 0,7 1-28,0-9 0,9-1-3,-8-6 1,8-7-28,0-2-52,3-7-3,3 3 1,8-11 73,-1-5 1,9-5-21,-1-10 1,1 0 14,-2 0 0,5-1-33,-4-7 1,11 7 26,4-5 0,-3-4 31,-5 4 0,0-8-6,-1 8 0,1-9 7,0 9 1,-2-8 9,2 6 1,0 0-29,0 2 1,-3 3 13,-6-3 1,1 11-8,-9 2 26,-2 11-21,8-5 212,-11 9-171,0 9-75,0-6 45,0 16 0,0-15-23,0 11 21,0-11-52,0 6 33,0-1-1,0-6 57,0 6-22,8-9 0,-5 3 35,5 4 12,-7-4-75,-1 16 1,-1-10 18,-7 5 0,4 5-33,-11-4 0,8 4 31,-8 3 0,1 6-38,-7 1 0,7 6-3,-1-5 0,8-1-9,-8-9 0,11 2-89,-4 0 100,5-1-27,3-10 0,3 0 28,5-11 1,3-3-47,11-5 0,0-11 61,-1-8 1,1-10-3,0 9 1,-2-10 12,2 2 1,-3 2 8,-4-1 0,4 5 51,-5-5 0,-5 9-70,-1-3 0,-6 5 290,-2 2-242,0 0 95,0 2-100,0 7 0,-7 7-68,0 12 0,-8 7 45,8 7 1,-2 5-8,2 3 0,2-2-24,-9 11 0,6-2 24,-6 9 0,9-4 26,-2-4 0,-3 5-27,4-6 1,-4 6 32,2 2 0,5-10-24,-2-3 0,2-7-38,3-1 39,0 0-5,0-10-36,0-3 1,7-11-5,0-5 0,9-5-131,-1-10 1,-3-7 140,2 1 1,1-9-33,6 10 0,-2-13 19,-5 5 1,5 1 22,-4-1 0,-3 1 7,2-2 1,-9-2 11,2 8 0,-1 3 28,0 5 0,-3 0-56,4 1 122,-4-1-96,-3 0 3,0 11-21,0 2-53,0 9 61,0 19 0,0-12-8,0 14 120,0-14-111,0 12 25,0-7 1,0 2-14,0 1 5,0-11-9,0 15-12,0-16-18,9 8 31,-6-3-8,5-5-1,-8 6-2,0-9 3,0-19 0,0 12-1,0-14 0,0 11-3,0-5-15,0 1 1,0-7 17,0-1 0,0 8-13,0-1 0,3 9 9,5-9 1,-7 8 2,6-7-3,-4 9 0,-3-7 14,0 5-8,0 4 2,0-6 5,0-1-10,0 7 6,0-6-4,-10 18 0,6-6 0,-11 4 0,8 2 0,-7-1 0,7-1 0,-7-7 0,-1 7 0,-7 1 0,9-1 0,-2-7 0,0 7 0,-6 0 0,7 1 9,0-8 1,-1 0 0,-7 0 1,9 0 8,-2 0 0,8 0 25,-8 0-23,1 0 0,-1 0-12,2 0 1,6-8 70,-8 1-46,10 0-62,-5 7 27,10 0-8,-9 0-42,7 0-121,-9 0 99,3 0 55,5 0 1,-9 3 31,5 3-33,5-3 0,-8 8 32,10-3 0,-7-4-19,-1 11 9,1-10 13,7 15 1,0-9-18,0 10 1,0-7-27,0 1 1,0-8 22,0 8 1,0-8-16,0 6 1,0-5 15,0 6 2,0-9 1,0 8-6,0-7-4,0-3 31,-9 7-30,6-10-7,-6 0 15,-1 0 0,7-3-38,-3-4 1,3 2 36,3-9 1,0 6-5,0-6 1,0 1 1,0-9-2,0 0 1,0 0 14,0 1 1,0-1-17,0 0 1,3 9 99,3-2-92,-3 1 1,15-8 72,-12 1 0,4 7-30,-3-1 0,-5 8 50,5-8-64,6 11 1,-9-7 2,11 11 0,-8-5-31,7-3 1,-7 1 27,8 7 1,-8 0-41,8 0 1,-8 7 30,6 1 1,-6 0-71,8 0 64,0-5 0,7 13-5,-2-9 0,-5 0 0,-1-7 1,-2 2 11,3 5-48,4-4 34,-8 7 1,9-8-33,-6 5 37,5-4-19,-16 6-1,16-9-5,-17 0 6,17 0 6,-16 0 0,8 0-1,-3 0 1,-5 0 0,5 0 0,3 0 0,-10 0 0,12 0 0,-5 0 0,-7 0 0,9 0 0,-1 0 0,-6 0 0,9 0 0,-5 0 0,-4 0 0,9 0 0,-5 0 0,-6 0 0,11 0 0,-5 0 0,-4 0 0,9 0 0,-5 0 0,-4 0 0,6 0 0,1 0 0,-8 0 52,8 0 0,-20 7-53,-3 1-1,2 8 1,-5-11 0,9 10 1,-11-2 0,10 9-2,-7 0 1,-3-1 1,13 1 0,-13 0-1,3 0 1,4 1 0,-4 5 0,3 4 0,-2 3 0,-2 6 0,8-6 0,-6 6-1,6 3 1,1-1 0,7-1 0,0-5 0,0-2 0,0-9-88,0 4 0,0-14 67,0-2 13,0-9 1,3 5 5,4-10 1,-4 0 0,13-10-5,-8-3 0,6-7 3,-7-1 0,7-9 21,-7 2 1,8-4-17,-8 4 1,8 5 4,-8-6 1,0-2-8,-7 2 0,2 1 1,5 6 1,-4 0 18,4 0 1,-5 9 1,-2-2 1,0 8-18,0-8 7,0 11 142,-9 13 1,6 8-134,-4 18 0,-2 2 140,2 5 1,-8 10-114,8-3 1,-1 8-28,8-7 0,-7 9-23,0-9 1,1-1-3,6-5 0,0-1 22,0-1 0,0-1-9,0-4 0,0-6-151,0-11 164,0 2-154,0-10 114,0-2-7,0-10 0,6-3 20,1-4 1,0 2-3,-7-9 0,0-1-42,0-5 1,0-2-5,0 0 0,0-2-52,0-5 0,0 3 76,0-10 0,0 7-117,0-6 0,0 6 98,0-6 1,0 5 59,0-5 1,0 6-38,0-6 1,0 8-28,0-2 58,0 6 205,0 11-3,0 2 1,0 14-56,0 11 1,0 8 29,0 21 0,0 1-55,0 5 1,0 6-55,0 8 1,0-7-53,0 1 0,3-10-9,5 2 0,-7 2 16,6-2 1,4-6-115,-4-9 0,2-8-116,-2 2 216,-4-6-238,16-1 211,-16-10 0,9-2-16,-5-10 22,-6-10 0,10 5 3,-11-9 0,0 7 8,0-8 0,0 8-15,0-7 0,0 0-114,0-8 1,0 0 108,0 1 0,-3-1-77,-5 0 0,7 2 62,-6-2 1,1-1-145,0-7 0,3 7-8,-4-6 0,-4-2 26,6 2 0,-10-10 109,8 4 1,-8 3 4,8 4 1,-9-5 100,1-4 1,3 6-77,-2 3 0,6 6 87,-6 8 0,6-2-124,-5 8 370,-2-9-202,-7 15 0,1-8-20,0 10 0,6 10-43,1 4 1,-1 6-7,-5 1 1,2 3-42,-4 4 0,13-4 31,-13 5 1,6-3-17,-6 4 1,0-7 10,2 6 0,-2-13-14,0-1 0,10-8 3,5 7-2,-5-9-74,9 4 0,-6-18-8,9-5 0,9-8-23,6-6 1,-3-6 79,2-10 0,1 5-96,7 2 1,-8-4 66,0 6 1,-7-3 44,8 1 1,-11-1 12,3 11 1,-4-3 11,-3 8 1,0 8 19,0 1 1,-10 7 19,-5-2 0,4 7-55,-3 1 1,0 9 7,-8 5 0,0 8-35,1 6 0,-1-2 32,0 11 0,8-8-27,1 6 0,-2-8 55,-7 2 1,7 2-1,2-3 0,6 1-14,-8-7 1,11-2 5,-3 2-56,4 0 0,3 0 68,0-1-113,0-10 96,0 0-280,0-11 1,0-18 222,0-2 1,0-7-113,0 5 1,0 0 89,0 2 0,0 5 16,0 1 0,0-1-13,0-6 11,0 0 96,0 9-14,0-7 0,-3 16 100,-5-4 0,7 14-98,-6 7 1,-4 13 68,5 1 1,-4 11-82,3-4 1,3 6-81,-11 2 1,8 1 57,-8-2 1,11 1-12,-4 1 1,-1-2-24,2 2 1,-10-5-13,2-2 0,3 4-18,-1-6 0,6-4 39,-8-2 0,3-13 21,-2-1 31,-5 0 11,16-4-38,-6 0 4,-1-11-91,7-11 76,-6 0 0,12-11-151,3 1 0,-3-1 134,4 0 1,3-1-133,-4-6 1,9 5 65,-8-5 0,11 2-16,-5 0 1,0 0-15,0-9 0,-1 8-2,3-9 1,2 4 55,-10-3 0,7-2-24,-7 9 1,8-6 127,-8 6 0,0-1-175,-7 10 263,0-2-122,0 0 29,0 10 1,-3 3-19,-4 9 1,3 0 45,-11 0-47,11 0 1,-13 2 30,10 5-60,-10-4 1,12 13 20,-10-8 1,8-1-1,-6-7 1,7 3-6,-1 4 73,-5-5 1,8 15-58,-11-9 1,11 0 2,-4 0 0,-2-4 4,4 11 0,-4-1-8,3 8 0,4-9 3,-3 2 0,0 0-3,-1 7 1,5 6-25,-5 1 1,4-1-20,3-6 1,0 7 2,0-1 1,0 1-11,0-7-11,0-2-23,0 2 55,0-10-50,10-2 1,2-13 36,10-4 0,-9-5-145,2-10 1,-4 2 94,4-2 1,4-1-21,-4-7 0,-4 7 43,4-6 0,-10 5-10,2 2 1,-3 3 119,4 4-150,-6-4 157,9 8-105,-11-1 1,0 12 151,0 15 1,0 4-74,0 1 1,-3 14 95,-5 10 0,6-2-65,-6 8 0,4 6-30,-3 1 0,5 3-52,-5-3 0,4 3 40,3-10 0,0-1-7,0-5 1,-3-10 47,-3-6-118,3-3 18,-7-5 2,10-7 0,0-7-2,0-12 2,0-7 1,7-7 4,0-2 0,1 0 12,-8 1 0,7 4-116,0-5 1,2 6 99,-1-14 1,-6 7-105,6 1 1,1 2 64,-2-2 1,3-2-9,-3-5 1,-5 13 126,5-6-105,-4 4 0,-3 5 113,0-2 56,0 11 0,-3 20-68,-4 21 1,-2 8 99,-5-2 1,-3-1-81,10 2 0,-8 1-35,8 5 1,0-6 3,7-1 0,0-2 6,0-14 0,0 3-207,0-8 222,0-2-150,0-8 0,3-2 85,4-10 0,-3 0-53,11 0 1,-8-10 44,7-3 0,-1-6-34,0-3 0,5-2 15,-11-5 0,7 5-7,-8-5 1,12-4-60,-3-3 0,1-5 71,-2-3 0,5 2-142,-4 0 1,-3-4 118,2-5 0,-9 16-4,2-2 1,-3 11 18,4 5 15,-5 10 20,5 0-1,-16 41 1,2-3 195,-7 31 0,5-3-122,-6 2 1,9 6-14,-2-6 1,-3 3-27,2-3 1,1-4-31,7-10 0,0 1 14,0-2 0,0-8-8,0-6 0,3-11-28,4-2 0,-2-11-15,9 3 0,-2-7 85,3-7 0,1-8-53,-9-12 1,11-7-9,-4-10 1,2-1 15,-1-5 1,1 2-20,-8-9 1,6-1 8,-7-6 1,8 1-4,-8 6 0,2-10-43,-1 9 1,-6-9-123,4 10 0,-3 4 78,-3 4 57,0 13 0,-3 14 35,-3 15-42,4 4 1,-10 13 26,5 5 0,4 16-27,-5 11 1,7 4 224,1 11 0,-8 9-60,1 5 0,0 10 32,7-2 1,0 3-217,0-4 1,3-4 98,4-9 0,-3-2-77,11-6 0,-3-8 74,2-12 0,5-13-153,-5-10 1,-1-9 75,0 2 1,0-7-9,0-7 1,6-8 18,-4-13 1,3 2 7,-5-11 1,7-5 5,-7-10 1,1-6-1,-1-1 0,-6-2-67,8-4 0,-11 1 62,4 0 0,-6-8-136,-2 0 1,0-3 16,0 4 0,0 11-61,0-5 1,-7 15 168,0 1 0,-8 12-56,8 8 198,0 5 0,1 16-114,-2 8 1,1 11 108,7 17 1,-3 9-130,-4 12 1,5 7 232,-5 9 0,4 8-83,3 6 0,0 3-48,0-3 0,7 1-45,1-8 1,0 7-6,0-7 1,4-2-122,9-13 0,1-7 80,-1-13 0,-6-7-38,-1-9 0,1-8 56,7-6-22,-10-5 1,4-11 22,-9-6 0,3-7 2,-2-5 1,-7 0-24,6-9 0,-4 1 5,-3-9 0,0-2 0,0-4 0,0 5 18,0-5 0,0-2-155,0 0 1,-7-8 84,0 3 0,-11-4-257,5-4 0,-6-2 28,-3-5 1,3 8 139,4-1 0,-1 13 239,9 15 1,-3 9-160,2 14 81,7 3 0,-10 30-103,11 11 0,0 12 352,0 17 1,8-1-56,-1 21 1,9 0-42,-1 8 1,-3-1-183,2 1 1,1-8-7,7-2 0,-2-7 30,2 2 0,0-7-23,-1-8 1,1-13-192,0-17 150,-2-3 0,2-4 0,0-6 1,-10-7 19,-5-14 1,2-7 158,-2-15 1,1 3-131,-8-11 1,7 2 10,0-7 1,0-10-7,-7 3 0,0-9 4,0 7 0,-7-7-166,0-1 0,-9-2 96,1-4 1,-4-7-291,-3 1 1,0-4 103,2 3 0,1 6 54,4-5 0,-4 5 134,4 9 0,4 14-89,-4 14-27,11 6 284,-7 11 0,11 4 80,0 16-177,0 4 0,0 9 68,0 0 1,0 4-73,0 3 1,0-2 133,0 11 0,0-4-127,0 2 0,8 6 0,-1-5 0,8 2 17,-8-2 1,9 5 3,-1-6 1,-4-4-58,4-2 0,-8 2 44,8-2 1,-8-2-90,6-13 95,-7 5 36,13-17-69,-17 8 0,8-13 3,-10-4 1,0-6-33,0-17 1,0 0 0,0-7 0,-3-4-56,-4 6 1,5-13 79,-5-2 0,-3-7-164,2 6 0,0 1 85,0 7 0,4-6 42,-11-3 0,11 10 1,-3 5 26,4 11 26,-6-5 10,6 19 0,-7 5 77,10 14 1,0 5-107,0 10 1,0 9 153,0 5 1,0 4-126,0 4 1,7-2 57,0 2 1,8-1-30,-8-1 1,9 9 3,-1-1 1,-3-4-31,2-4 0,-6-10-9,6 11 1,-2-8-39,3 1 1,1-2 51,-9-6 1,11-3 25,-5 3-36,-3-3 1,6-5-58,-8 2 1,6-7 116,-6-1-34,-1-9 1,-6 14-15,7-5-16,-5-5 1,5 10-32,-8-4 0,3-3 53,5 2 9,-5 1-26,5 7 1,-5-3-81,5-5 48,-7 5-14,9-7 29,-1 0-6,-6 7 1,9-16 51,-5 4-47,-4-5 0,6 1 88,-9 4 0,3-6-77,4 7 0,-6-4 94,7 3-106,-5-4 1,0 9 7,4-5-62,-6-4 87,10 6-81,-11 1 53,0-8-124,0 8 111,0-1 1,0-6-21,0 7-18,-11-20-5,10 7 38,-20-16 0,10 10-2,-10-6 0,7-1-22,-1 9 1,8-8 19,-8 8 0,8-8 107,-6 8 1,5 0-100,-6 7 0,9-2 155,-2-5 112,4 4 0,3 13-174,0 18 1,3 9 22,4-2 0,5 9-94,8-2 1,2 2 52,0 6 0,2-5-133,5-2 0,-6 1 123,7-2 1,-7-1-138,-1-6 0,-3-3 94,-4-11 0,-4-6-13,-3-1 103,-7-9-28,10 5 1,-22-28-50,-2-2 0,-7-14-161,-1 5 1,-8-2 97,1 2 0,-4 2-119,4-8 1,2 6 31,-11-6 1,9-2-63,-8-5 1,0-2-31,-7 1 1,0 1 52,-1-2 1,2-6 42,-1 1 1,7-3-4,0 10 1,10 8 225,-3 6 0,1 3-66,6 3 1,-4 11 21,11 3-34,-4 7 1,-3 1 79,2 0-74,6 9 1,-5 10-7,6 10 1,3 2 35,3-2 0,-2-3-51,2 10 1,-1-3 142,8 4 1,2 8-140,5-10 0,6 11 4,8-10 1,1 4-18,0 4 0,1-3-10,6-6 1,-5-4-103,4-9 0,-4 0 126,-3-2 1,1-7-98,0-5 60,-10 3 143,7-9 1,-16 5-87,4-14 0,-7-5-43,-7-10 1,-5 2-20,-10-2 0,0-8-3,0 3 0,-6-4-52,-1 2 0,-9 2-178,3-8 0,-6-2-26,-2-5 1,-1-2 139,2 2 1,-2-2 90,1 1 0,2 2-78,6 6 0,3 6 268,12 14 0,1 3 111,4 5-99,-4 6 0,16-7-62,-4 16 1,5-4-26,2 11 0,7-1-61,-1 7 0,5 1 32,-4 0 0,-6-9-46,7 2 0,-5-1 10,-3 8 15,0-1 1,0 1 0,0 0 1,0-8 9,0-1 0,0-5-9,0 6 0,0-6 15,0 6-29,0-9 32,0 5-69,-11-10 54,10 0-36,-18 0 0,7-10 16,-10-5 0,8 3-8,-1-2 119,2 1-101,-9-9 32,0 0 1,7 3-19,2 4-23,7 6 1,-3 6 33,9-4-113,-10 5 102,9-8-7,-10 20 66,11 2 1,0 9-74,0 1 1,0 0-6,0 0 0,0-2 12,0 2 1,8 0-22,-1-1 0,9 0 27,-1 1 1,1-1-39,-1 1 0,6 0 45,1 0 0,-1-2-4,8 2 0,-5-7-11,-2 0 0,0-2 0,-2 9 0,5-3 40,3-5 0,-3 2-32,2-8 1,-2 6 38,-4-6 1,-2 1-58,-4-2 0,4-4 2,-5 4 0,5 2 15,3-2 0,0 1-3,-1-8 0,1 0-6,0 0 1,-2 0 21,2 0-45,0 0 1,-1 0 24,0 0 0,1 0-33,-1 0 1,-6 0 28,-1 0 1,1 0-37,7 0 26,-2 0 1,2 7-6,0 0-52,-1 0 1,1 1 54,0-1 0,-8 0-16,-1-7 1,-5 8 6,6-2 1,-9 4-28,2-3 16,5-4-26,-9 6 1,13-6 23,-9 4-2,1-5-11,-8 8 76,10-10-68,-9 0 44,9 0-30,1 0 0,-10-3-24,7-4-41,-6 5 69,-2-8 0,8 7 31,-2-3-32,1 3 1,-7-7 16,10 10 0,-5 0 5,9 0 1,-6 0-26,6 0 1,-6 0 13,5 0 8,1 0 0,8 0-5,0 0 0,-9 7 0,2 1-5,0-1 1,7-7 11,-2 10 0,-5-8-12,-1 5 9,-9-4 1,7-3-1,-5 0-107,-4 0-48,6 0 64,-9-10 0,0 5-14,0-9 0,0 6-9,0-6 1,-2 8 56,-5-9 1,-3 0 0,-4-6 1,-5-3-8,5-5 0,-13 2 60,-2-8 0,-2 6-25,2-6 1,3 1 10,-9-2 1,8-2 53,-2 10 0,-2-2 150,2 9 1,1 0 198,6-1-218,0 10-149,2-7 31,8 16 1,2-4 4,10 14 1,10 5 53,3 10 1,6 7 124,3-1 0,7 10-145,-1-1 1,12 4-7,-5 1 1,-1 1-155,1 1 0,-2-3 152,4-6 1,8 3-149,-10-9 1,11 6 79,-10-5 1,-2-4-41,1-11 0,-8 4 3,2-6 0,-13-3-64,-1-3 237,-11-4 317,6-3-456,-10-10 1,-7-2 35,0-10 0,-9-5-69,1-3 0,-7-1 79,-7 2 0,5-4-252,-4-10 1,-5-1-75,-4 2 1,-4-4-78,-1-3 1,-1 0 141,-1-8 0,2 1 69,-2-1 1,1 5 232,1 9 0,5 10-190,2 3 149,9 7-200,-6 11 243,20 2 1,-4 20-47,9 5 1,-1-4-26,8 4 1,0-2-9,0 9 0,0 0-14,0-1 1,3 8 6,5 0 1,-4 2-20,11-3 1,-2-2 1,9 11 1,0-11 1,-2 3 1,9-4-2,1 5 1,0-7 5,0 6 0,-7-7-140,5-7 1,-2 1 116,4-9 1,-14 8-36,6-8 37,-5-1-12,-5-6 0,-3-1 51,-9-7 0,0 4-47,0-11 1,-12 1-45,-10-8 1,2 1-20,-10-1 0,-3 0-4,-3 2 0,-5-5 2,-1-3 0,-2 3-14,2-3 0,-10-4 107,3 4 1,-1-1-67,6 9 1,12 5 366,2 0-230,7 11 0,11 4 123,5 13 1,7 8-59,7-1 1,6 11 33,17 5 0,3 5-71,10 2 0,1 7 7,-2 1 1,8-1-22,1-8 1,6 2 4,-7-1 0,7-7-149,-5-1 0,0-8 74,-2 2 1,-3-13-113,11-1 1,-18-8 81,4 8 0,-16-11-3,1 3 0,-6-4 56,-1-3-29,-10 0 1,-2-3 257,-10-4-258,0 4 1,-7-16-145,0 6 1,-9 0 102,1 0 0,-4-5-200,-3-10 1,7 3 121,1-3 1,0 11 55,-7 2 1,6 2 5,0-9 1,11 7-42,-3 1 139,-5 9-177,9-5 202,-6 10 1,9 3-52,0 4 1,0 5 90,0 10 0,9 0-107,6-1 0,4 8 4,3-1 1,-8 1-12,-1-7 1,2-2-1,7 2 1,-3 0-24,-4 0 0,1-9 31,-9 2 0,8-8-58,-8 8 49,9-11-15,-4 7 1,2-11-31,1 0 3,-11 0 4,7 0-4,-2 0 39,-7 0 1,15 1-21,-10 6 71,0-4 0,1 9-58,-1-5 0,7-2 11,-6 9 1,1-9 8,-2 2 0,-3 3 9,11-2 1,-8 5-30,8-6 4,-11 1-10,15 2 0,-13-9 20,7 7 3,-7-5 1,6-3-11,-5 0-7,-5 0-7,8 0 9,-1 0-7,-6 0 1,7 0 3,-1 8 3,-6-5 1,16 16 7,-18-16 2,9 16 182,-1-17-183,-6 17 0,9-16 37,-5 4-27,-4 5 0,6-8-28,-9 11 0,3-11 32,4 3 0,-4-1-48,3 2 31,-3-7 0,0 11-4,4-5-1,-5-4-12,8 6 19,-10-9-2,0-9 0,-3-3-83,-4-10 1,2 0-181,-10 2 0,1-2 216,-7 0 1,7 1-13,-1 0 0,0-1 35,-5 0 0,-2 1-33,0-1 1,0 0 33,2 2 0,-2-2-18,0 0 0,-2 1 94,-5-1 0,5 0-76,-5 0 0,4 2 3,-4-2 0,3 0-10,-11 1 0,5-3 0,-5-4 1,-1 3 18,9-3 0,-6 3-13,5 5 1,3-2 65,5 0 0,0 10-75,1 5 217,8-5-183,4 9 15,9-6 54,9 28 1,-3-4 3,7 13 1,2-3 111,7-5 1,7 9-91,-1 1 1,3 8-3,-2-3 0,-3-1-22,9 2 0,-8-2-128,2 1 0,2-4 70,-2-9 1,-1 0 0,-6-2 1,0-1-67,0-4-48,-2 4 192,2-16-95,-10 6 1,-2-18-2,-10-6 1,-3-4 9,-4-3 0,-2-1-7,-6-7 1,-4 4-42,5-9 1,-8-2-10,-6-5 0,3-1-24,-3 0 0,2 0-139,-3-1 1,2-7-134,-8-8 0,1 5 97,-2-3 0,5-1 223,9-7 1,2 4-103,-2 3 0,3 6 81,4 8 0,6 10-104,9 6 299,0 3 3,0 5-132,0 8 63,9 2 0,-6 20-84,4 3 0,2 6 88,-2 3 1,8 9-87,-8 6 0,9 4 159,-1 1 1,1 1-37,-1 1 0,7-2-40,0 2 1,-3-2-146,1 1 0,2-6 110,-7-2 1,4-9-113,3 3 0,-3-5 90,-4-2 0,-4-11-34,-3-3-18,-7-5 333,9-3-332,-20-11 1,6 4 5,-11-13 1,0 2-98,-5-10 0,-2 2 84,0-3 0,1-5-218,0-9 0,-9 7 75,2 1 1,-4-2-31,4-5 0,-2-8 66,-7-1 1,-1-6-187,9 7 0,-2-7 321,3 5 0,6-5 0,0 7 0,3 2 0,12 13 0,-8 3 0,8 11 0,1-1 0,6 0 0,0 2 0</inkml:trace>
  <inkml:trace contextRef="#ctx0" brushRef="#br0" timeOffset="1">1141 1228 5794,'-12'0'251,"3"0"92,9 0-214,-10 0-49,7 0-120,-6 0 0,9-10 1,0-2-1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69"/>
    </inkml:context>
    <inkml:brush xml:id="br0">
      <inkml:brushProperty name="width" value="0.17143" units="cm"/>
      <inkml:brushProperty name="height" value="0.17143" units="cm"/>
      <inkml:brushProperty name="color" value="#008C3A"/>
    </inkml:brush>
  </inkml:definitions>
  <inkml:trace contextRef="#ctx0" brushRef="#br0">1162 1271 7244,'0'-12'-196,"0"2"317,0 0 1,-2 8-32,-6-5 110,7 4 32,-9 3-134,10 10 1,0 2 16,0 10 0,0-2-71,0 2 0,0 2-19,0 5 0,0-3 31,0 9 1,0 2 3,0 6 0,-8 0-118,1 0 0,-2 1 69,2-2 1,-5 1-79,-10 1 1,0-2 96,2 2 1,-2-1-93,0-1 0,1-5 53,-1-2 1,0-9-2,2 3 0,-2-5 10,0-2 0,3-8-3,4 1 24,-4-11-20,18 5 1,-10-10-107,11-7 0,0-6 100,0-15 1,11 2-136,2-8 0,6-2 34,3-5 0,0 0 32,0-2 0,-2-2 34,2-4 1,0 5-8,-1-5 0,1 6 165,0 9 0,-11 3-108,-3 11 0,0 0 216,0-1-222,-1 10 62,-7 3-49,-19 28 1,4 2 0,-12 15 1,2-2-18,4-6 0,-4 5-15,-2 11 1,2-9 6,-3 2 0,-3-2 10,2 9 0,-8 1 70,9 5 0,-8-4-68,8 3 0,-1-3 68,7-2 0,9-5-58,-2-2 0,10-6 18,-2-9-23,4-11-12,3 0-29,0-11 0,8-11 44,-1-3 0,9-5-89,-1-3 1,2-2 71,-4-4 1,6 2-62,-4-11 0,3 4 58,-5-2 0,6-6-1,-5 4 1,-2 5 3,3-5 0,-3 4 3,2-3 1,-4-2 36,-10 9-58,0 0 101,0 8-71,0 10 0,-10 3 1,-4 16 0,-5 3 15,-2 10 0,-8 8-2,-1 0 0,3 9 30,5-2 1,-6 5 4,-1 1 0,-2-5 73,2-2 1,5 1-96,-5 7 1,5 1 3,2-2 1,0-1 5,2-6 0,1 3-79,4-8 0,-2-1 30,11-9 0,-1 2-25,7 0-30,0-10-34,0 7 89,0-16 1,1 6-31,6-9-189,-4 0 180,6 0 89,-9-9-50,10-4 0,-7 0 4,3-2 0,-3 8-28,-3-8 1,3 8 5,4-8 0,-5 9 24,5-8 1,-4 6-18,-3-6 22,0 9 1,7-6-32,1 3 48,-3 5 11,-5-5-34,-8 8 1,3 5-2,-9 3 0,6 9 14,-6-2 0,6 1-12,-6-1 0,8 4-3,-9-5 4,1 5 1,-5 2 0,4 1 1,-1-8-4,9 1 1,-4-3 0,4 2-19,5 6 1,-9-16 16,3 11-6,6-11 4,-9 6 111,11-1-96,0-6-3,0 6-24,-9-18 9,7 6 1,-7-6-2,9 9-1,-10 0-75,8 0 182,-8 0-88,1 0-37,6 0 26,-7 0-102,10 9 70,0-6-7,0 6 9,-9-9 4,6 0 45,-6 0-46,9 10 65,0-9 2,0 10-17,-10-11 54,7 10 6,-6-9 11,9 10-60,-10-11-53,9 0 61,-10 0-47,3 8-2,5-5-12,-6 6-33,9-9-47,-10 0 92,7 0-33,-6 0 40,9 10-3,0-7 4,0 6 1,-10-9 5,8 0 132,-8 0 0,28-3-127,2-3 1,-1-4 15,-4-5 0,7-4-25,6 5 0,11 2-2,-4-3 1,6 2-4,2-9 0,8-1-5,-1-6 1,7 5-16,-7-5 0,1 5 25,-9 2 0,4 0-10,3 2 0,-9 5 4,2 1 1,-14 2 25,2-3 0,-4-1-23,3 9 0,-5 0 0,6-1-6,-8 1 0,-7 0-5,0 7-8,-2 0 0,1 0 18,1 0-41,-11 10 27,15-9-64,-16 10 68,6-11-135,-9 0 74,-9 8 0,-2-5-6,-11 5 1,0-4 43,1 3 1,-4-4-73,-2 5 1,0 0 57,-9 0 1,0 8 41,-7-2 1,0-2-48,1 3 1,-2-1 114,1 8 1,-1-1-67,2 1 1,-1-3 18,-1-4 0,11 4 50,5-5 1,3-2 30,5 3 1,5-4 79,0 4-150,11-6 1,4-9 8,15 0 1,4 0 17,1 0 0,12 0 0,3 0 1,8 0 1,8 0 1,-4-8-5,12 2 1,-5-11 1,3 2 1,6-4 10,-6-1 1,12-2-145,2 0 1,0-6 120,-14-1 1,3-1-171,-10 10 1,-2 5 159,-13 1-114,-3 9 40,-11-5-10,-10 10 26,0 0 21,-22 10 0,7-1 26,-11 6 1,8-4-26,-6-3 0,6-4 16,-8 11 1,3-8-11,-2 8 1,-5-11-4,4 3 1,-4 4 0,-3-4 0,-1 2 0,-7-2 0,7-4-17,-6 4 1,2-2 14,-1 2 0,5-5-11,-6 5 1,5-4 7,2-3 1,0 0 22,2 0 1,5 0-27,1 0 50,9 0 80,-5 0-70,29 0 0,-2 0 8,19 0 0,-7 0 24,6 0 1,2 7-52,5 0 0,4 1 49,3-8 0,-3 0-39,5 0 1,2 0 10,-4 0 0,1 0-52,-6 0 0,-10-8-13,-6 1 0,-5 0-4,-1 7-20,-10 0-53,7-10 99,-16 8 0,4-8 18,-14 10 0,2 0-28,-9 0 0,6 0-8,-6 0 1,-1 0-39,-5 0 0,-2 0 9,0 0 0,-2 7-45,-5 0 0,4 1 72,-12-8 1,8 0-76,-6 0 1,6 0 52,-6 0 1,8 0-21,-2 0 0,5 0 5,3 0 0,0 0 130,-1 0-230,10 0 1,2 0 282,10 0-163,19 0 1,-4 0 74,14 0 0,3 0-66,5 0 0,-3-8 131,1 1 1,-6-7-46,6 6 0,-6-8 159,8 1 1,-12-4-142,4-3 0,-7 2 117,-7-2 1,1 0-118,-9 2 1,1-10 3,-8 1 0,0-6-127,0 6 0,0-10 132,0 4 1,-11-6-193,-3-3 0,2 2 85,-1 0 1,-2-4-243,-7-5 1,0 5 11,2-3 0,5 3 136,0 4 0,8 8 58,-8 5 0,11 5-63,-3 3 205,5 9-158,-8 2 1,6 20-19,-11 4 0,8 14 48,-8 9 0,3 4 99,-2 1 1,-5 11-14,4 4 0,3-1 2,-2 1 0,8-7-36,-9 7 1,9-9-24,0 2 1,3-6 35,3-9 0,0 3-9,0-9 0,3-2 26,3-13 1,0-5 22,9-9 0,-2 0 4,9 0 0,0-9-55,-2-5 1,2-8 6,0-6 0,0-6-8,-1-10 0,1 2 12,0-1 1,-2-2-50,2-6 1,-3 4 49,-4-12 0,1 9-207,-9-7 1,1 2 44,-8-2 1,0-5-68,0 4 0,0 12 161,0 4 0,-8 12-8,1 3 0,-9 12-13,1 8 1,3 4-12,-2 3 0,-1 17 15,-5 5 1,-5 16-14,-3 5 0,3 2 141,-3 12 1,-2 2-9,0 5 0,1 1-30,8-1 0,-1-2-19,1-4 1,6-7 6,2-7 1,7-1-17,-1 1 1,5-18 87,2-5-76,0-4 0,2-5 7,5-5 120,-4-5 1,16-11-131,-5-6 0,-2-7 3,3-6 0,-1 2 11,7-11 0,-2 2 2,-4-9 1,4 2-23,-5 0 1,2-2 23,-1 1 1,3-2-230,-11-5 0,0-3 68,-7-5 0,0 5-15,0 11 0,0-1 62,0-1 1,-7 10 39,0 7 0,-11 9-26,3 5 1,4 10-2,-2 3 1,-2 9 99,-7 13 0,0 8-86,1 7 0,-1 11 140,1 2 1,2 7-55,4-7 1,-1 1-4,8-8 0,-6-2-36,6-6 0,1-3 0,7-11-34,0 1 23,0-11 79,10 0 1,-1-22-63,6-3 1,4-13-30,-4-1 1,-4-17 22,4 1 1,-3-3 0,2 3 0,4-5 6,-12-1 0,8-10-2,-6 3 1,-1-6-38,-7-2 0,0-6-9,0-1 0,0 3 32,0 12 1,-10 4-2,-4 9 1,3 11 10,-4 5 0,8 6-24,-8 7 12,1 6 1,-5 11-2,4 5 1,-1 5-62,8 10 0,-8 1 78,2 7 0,-4 3 3,5 10 0,-8 1 116,8-2 0,2 8-82,-4 1 0,8 9 53,-8-3 0,11-3-74,-4 3 0,5-10 75,3-4 1,0-2-74,0-13-5,0 1 140,0-7-82,11-10 0,-7-12-81,11-15 1,-8-7 33,8-6 1,-10 2-76,10-11 0,-11 2 69,4-9 1,2-1-177,-3-5 0,2 2 91,-2-9 1,-4 8 40,5-1 1,-7-4-48,-1-4 1,0 4-123,0-4 0,0 10 179,0-2 1,0 14-45,0 8 1,-1 10 172,-7 4-156,5 9 0,-13 1 41,9 19 0,-3 4 15,2 23 0,7-4 100,-6 12 0,-4 6-113,6 1 1,-3 6 17,8 1 1,-7-7 6,0 0 1,-4-7-16,4 9 1,6-10 37,-7 8 0,4-16-29,-3 2 0,4-14-39,-5 0 0,4-8 24,-3-6-4,4-5 11,-6-10 1,9-10-1,0-5 0,1-4-27,7-3 1,-3-1 18,9-5 0,-1-4-17,0-4 1,6-5 18,-4 6 1,2 2 0,-4-4 1,8 2-10,-8-9 1,6 1-2,3 0 1,-7 3-22,-1 3 1,-9-4-3,2 6 1,-2 2-90,2-3 1,-4 10 98,4-3 0,-5 5 18,-2 2 1,-8 8-27,1-1 1,-6 9-32,5-8 0,-9 8 9,2 0 0,3-4-3,-1 2 1,6-6-71,-8 6 0,8-8 85,-8 2 0,11 2 39,-3-3-98,-5 1 113,9-7 0,-13 7-98,9-1 116,-1 10-93,8-5 53,0 10 196,0 19-195,0-13 96,0 13-33,0-19 21,0 0-83,0-10 53,0 8-13,0-18-95,0 18 71,0-8-28,0 1 99,0 7 22,0-7 1,0 25-37,0 6 0,0 6-55,0 1 0,0-3 16,0 9 1,8-5 3,-1 6 1,2-11 6,-2 4 0,3-5-51,3-2 0,5 0 51,-11 0-27,9-2 0,-10-8 75,7-5-29,-7-4 1,3-6-82,-9-4 1,0-5 47,0-8 0,0-2-39,0 0 1,-9-9 35,-5-5 0,2-4-151,-3-4 1,1 2 26,-8-2 0,1-6-92,-1 0 0,0 0 128,2 6 1,-1 2-11,8-2 1,-4 4 150,9 4-180,-8 5 120,13 9-99,-6 10 111,9 2 1,0 28 25,0 4 0,9 10 0,6-3 0,-3 8 11,2-9 1,-2 8-62,3-8 1,4 9 8,-5-9 1,-2 1 14,3-7 0,-8-2 1,8 2 1,-10 0-38,10-1 1,-11-7 130,4 1-8,-5-11-91,7 7 1,-9-14 9,7-5 0,-5 4-34,-3-11 1,-3-5 31,-5-9 1,4-2-134,-11 2 0,8-2 123,-8-6 1,4-2-204,-4 2 1,-4-1 67,6 1 1,0-1 35,-1 10 0,1-8 41,0 8 1,-4-1-4,9 7 0,-5 9 128,6-2-163,-1 0 186,8 4-132,0 0-168,0 11 155,9 0 194,-6 0-177,16 0 0,-14 0 252,9 0-226,-9 0 1,12 3 223,-10 5-117,10-7-63,-6 18 0,11-6-24,0 8 0,-3-7 10,-6 1 1,9 0-66,0 5 1,0 2 56,6 0 1,-3 0-87,-4-1 0,3 1 77,4 0 1,-4-2-69,5 2 0,-6 0 43,-1-2 1,0-5-4,0 0 1,-1-4-8,1 4 1,0 1 0,-2-8 1,-5 6 0,-1-7 1,-6 4 10,6-5-13,-9-3 1,7 7 12,-5-10-154,-4 9 130,6-7-7,-9 7 173,0-9-126,-9 0-22,-4-9 0,-8 5-68,-1-11 0,-1 4 70,-7-4 0,7-4-54,-6 4 1,-2-4-14,2-3 0,-6 0-18,5 2 0,2-2 95,6 0 0,1 2 1,0-2 0,-1 3 259,0 4-283,10-4 1,2 14 67,10-9-33,0 9-7,0-14 0,10 16 23,5-4 1,4 4-13,3 3 0,1 10 49,5 5 0,-1 4 8,9 3 0,-6 2-39,5 3 0,-6 0-9,6 9 0,-1-6-20,1 5 0,4 1 33,-11 7 0,9-1-113,-9 2 1,1-9 56,-7 2 1,-3-3-38,-6 1 66,8-5-14,-20-8 187,9 0-182,-10-10 0,-3-3 113,-4-9 0,3 0-93,-11 0 1,0-9-8,-5-6 1,-2 4-40,0-4 1,0-7-165,2-6 0,-5-2 85,-3 0 1,1 4-200,-9-9 0,8-2 57,-9-5 1,10 5 106,-10 2 1,3-9-9,-1-6 0,4 1 1,9 5 0,1 8 168,0 0 1,6 10-3,1-2 222,9 13-229,-5 5 0,13 10 26,4 0 1,-2 0-15,9 0 0,-6 0-31,5 0 0,2 10 142,6 5 0,1 4-130,-1 1 1,4 2 149,3 0 0,-2 0-114,11-1 0,-11 8 8,2-1 1,4 4-37,-4-4 1,3-3 1,-2 2 0,-3 4-34,9-2 0,-8 2 49,2-2 1,-6-5-88,-1 5 0,-3-5 59,-4-2 1,1 0-49,-9-2 0,4 2 69,-4 0-23,-6-2 1,10 2-19,-11 0 1,7-7 27,0-2-56,-1-7 50,-6 13-254,0-17-920,0 8 1086,-9-20 0,5 5-77,-11-9 1,4 6 50,-4-5 1,-4-2-19,4-7 1,-4 3 33,-3 5 1,2-5-3,-2 4 0,0-4 23,0-1 1,2-2 139,-2 0 1,7 0 101,2 1 1,0 7-62,-1-1 167,-6 0-133,8 4 32,0-8-20,4 16-69,27 13 0,-3 4 107,20 14 1,-9-1-140,1 2 0,5-3 30,4 9 1,-5-1-6,5 3 0,-10 4-144,10-6 0,-11 6 44,4 1 0,-4 2-51,2-1 1,-6 5 33,0-6 1,-3 7 46,-13-14 0,1 3-53,-7-1 1,0 1 26,0-9 0,-9-1 44,-5-6 0,2-8-27,-3-1 1,1-7 21,-7 2-26,-1-7 0,0-1 3,0 0 0,2-9-84,-2-5 0,-2-5 82,-5-3 0,6-9-228,-7-6 0,7-2 122,1-5 0,0-6-140,2 0 1,-5-10 94,-3 3 0,4-13 158,-5-2 0,13 0-68,1 8 0,8 7 3,-8 0 1,11 16 225,-3-2-179,4 24 114,3-10 1,0 29-117,0 0 0,0 10 80,0 11 0,0 8-58,0-1 0,0 20 104,0 2 0,0 10-37,0 4 0,3 11 12,4 4 0,-3 2-74,11-2 1,-3 4 1,2-4 1,5-1-78,-4-1 0,4-16 93,2-3 0,1-11-100,0-3 1,-2-12 152,2-3-59,-10-14 0,-2-8 70,-10-14 1,0 3 139,0-11 1,0-3-311,0-9 1,0 0 120,0-9 0,-10-7-155,-3-7 0,-1-8 94,1 8 1,-4-10-132,-11 3 1,1-5-55,-9-3 0,8-1-125,-9-6 0,2-4 84,-9-11 1,9 5-39,-1-4 0,8 17 198,-9-3 0,18 17 135,-3 20 1,15 4 129,0 9-150,5 10 1,2 12-69,0 15 1,2 5 14,5 10 0,-1 3 196,7 10 0,0 10-74,0 4 0,6 6 46,-4 1 0,4 3-116,3 5 0,0-6 9,-2 6 0,2-5-98,0-3 0,0-6 87,-1 0 1,-2-11-36,-5 4 1,5-16 30,-4-5 0,-6-14 32,-2-2-55,-4-9 1,-3 2 477,0-14-424,0-5 1,-3-17-52,-4 1 0,-5-10-104,-8 1 1,5-5 149,0-9 0,1 4-272,-7-10 0,-1-2 60,0-5 1,0-1-233,2 1 1,-2-8 95,0 0 0,9-7 180,-2 8 1,9 3 37,0 18 1,3 4 124,3 16 0,3 11-74,3 12 0,0 4-57,9 3 0,-2 18 213,9 2 1,0 17-84,-2-2 1,5 16-31,3 6 1,-3 5 86,3 4 1,5 5 156,4 1 0,-3 0-101,1-8 1,-6 2-16,6 6 0,-1-5-198,1 5 0,-1-15 76,-5-6 0,-6-8-53,7-8 1,-14-3 71,-1-11-30,-11-8 114,6-4 199,-10-9-291,0-9 1,-3-6 16,-4-14 0,-2 2-200,-6-8 1,-4-1 122,5-7 1,-2-1-230,1 2 0,-4-8 66,4-1 1,4 1-17,-4 8 0,8-2 192,-8 1 0,11 10 1,-4 3 1,7 7-59,1 1 1,0 9 0,0-2 272,0 11-235,9 23 1,-5 7 198,11 24 0,-1-2-87,8 2 1,-9 4 87,2 11 1,-3-5-80,2 4 0,6-5-46,-6 5 1,-2 0-39,3-7 1,-4-1-6,4 1 0,1-16-80,-9 2 1,8-14 111,-8-1 0,1-5-53,-8-1 40,10-10-54,-9-2 69,10-10-17,-22-10 1,7 1-192,-11-6 1,11-11 108,-3 4 0,-4-6-195,4-1 1,-2-5 60,2-8 0,4-2-58,-3 2 0,3-4 110,3-4 1,0 5 34,0-6 1,0 5 16,0 4 0,3 8 172,3 6 0,0 3 13,7 4 1,-6 2-83,8 5 1,-8 4 158,8 10 1,-8 10-100,8 4 1,-11 15 78,4 7 1,0 14-6,0 7 1,2 8 74,-3 6 0,-5-2-163,5 10 0,3-8-1,-2 0 1,-3-2-33,-5 3 1,0-8-31,0 1 0,0-10-8,0-12 1,0 1 58,0-2 1,-1-8-7,-6-5 1,2-13-93,-9-1 32,-1-11 1,-7 7 2,2-11 1,5 0-2,0 0 0,1-3 2,-7-5 1,2 4-10,4-11 0,-2 8-104,10-8 1,-7 8 95,7-6-46,-11 7 31,7-13-20,-1 17 1,2-11-123,10 7-29,0 3 146,0-16 1,0 15-5,0-11 0,3 4 24,4-4-9,5-4 1,7 7-6,-5-10 1,5 8-1,-4-1 1,-3 0 93,2-5 1,-9 5-31,2 1 0,2 6 24,-2-6 8,11 1-10,-17-9 1,10 0-16,-11 1 1,0 6-16,0 1 1,0 6 63,0-6 0,-11 7-52,-2-7 0,0 8 69,0-1 0,5 6-55,-6 1 0,7 0 4,-8 0 0,0 8 60,-5 7 1,1 7 7,4 6 0,-4 9-72,4 12 0,4 0 21,-4 8 0,8-8 59,-8 10 1,11-5-53,-4 3 1,7-1-47,1-6 1,0-12-6,0 6-14,0-16 222,0 4-107,0-21 1,0-3 22,0-16 1,0-11-68,0-10 0,6-9-205,1 1 1,0-9 124,-7-6 1,0-6-184,0-1 0,0-2 61,0-4 0,0 1-99,0 0 0,0-7 145,0 7 1,0-4-34,0 19 1,0-1 146,0 6 1,0 12-181,0 2 244,0 16-215,0 5 227,0 28 1,0-4-74,0 13 0,0 5 28,0 4 1,-7 2 86,0 5 1,-6 9-126,5 4 0,-2 5 157,3 2 0,5 8-85,-5-1 1,-3 9 44,2-9 1,1 8-55,7-7 1,0-2-105,0-13 1,3-7 58,4-15 0,-2-5-4,9-16 0,-6 2 10,6-8 1,-6-4-13,5-10 0,1-8 9,8-16 0,0-3-11,-1-10 0,1 1-183,0-2 1,6-6 65,1 0 1,0-10-54,-8 3 1,1 2 84,0-3 0,-2 10-23,2-2 1,-7 5-105,-1 1-24,-9 10 146,14 4 0,-16 18 1,4 5 127,-14 14 1,1 12-115,-7 10 1,-2 9 156,-7-3 1,7 6-49,1 3 1,1-1 9,-9-1 0,7 2 120,0-1 1,4 1-98,-4-2 1,-1-7 25,9 2 0,-8-8 8,8 6-164,-1-8 0,8 3 152,0-8-134,0-10 36,0-2 1,0-13-16,0-4 1,3 3-14,4-11 0,-4 8-2,5-8 1,1 2 4,-2-9 0,7 7 22,-6 1 1,-1 6 12,-7-5-5,9-2-19,-6-7 1,9 8 6,-5-1 0,-6 9-3,7-8 3,-5 8 0,0-10 1,4 8-7,-6 1 8,10-2-4,-11 6 0,1-5 2,6 8-52,-4-11 48,6 8 0,-9-5 0,0 9 1,0 6 0,0-1-1,0 7 1,0-5-17,0 6 14,0 1 1,0 7-11,0-2 0,0-5 10,0 0 0,-7-8 8,1 8 0,-1-8-3,7 6 0,0-5 0,0 6 1,-3-9 10,-5 2-14,7 5 1,-9-7 6,10 9-2,0-9 2,0 15-4,0-19 1,0 12 10,0-7 1,0-3 0,0 9 13,0-5 100,0-4 312,0 6-334,10-9 0,-9-2-50,7-5 1,2 2-46,-4-9 0,11 7 54,-2-8 1,-3 0-10,2-5 1,-6-2-4,5 0-30,1 0 1,5 1 34,-4-1 0,1 0-23,-8 2 0,2 5 8,-3 1 1,-5-1 0,5-5 0,3 5-142,-3 0 19,1 1 0,-1-8 101,-1 1 1,4 7-21,-2-1-7,-6 0 0,7-5-52,-9-2 0,0 7 45,0 0 1,8 8 15,-1-6-12,0-2 0,-7 1 40,0-1 1,0 8-3,0-6 5,0 7-17,0-13-7,0 7 1,0-3-13,0 1 0,0 8 12,0-9 0,0 8-45,0-8 0,0 8 38,0-8 0,0 8-48,0-6 1,0 5 32,0-6-3,0 9 23,0-14 0,-7 14-26,0-9-12,-1 8 23,8-13 1,0 15 20,0-11 1,0 8-18,0-8 0,0 10 9,0-10 1,-7 8-6,0-8 1,-2 8 2,1-8 1,4 8-14,-11-6 0,8-2 0,-8-7 0,8 7 15,-7 2 1,2-2-9,-3-6 1,-1-1-9,9 1 1,-8 6-16,8 1 0,-6-1-3,5-5 0,-6-2 12,6 0 1,-6 7-3,6 2 1,0-2 17,0-7 0,5 8 0,-4-1 0,-2 9 17,2-8 1,0 6-41,7-6 42,-11-1 0,7 0-20,-11 2 0,11 6 19,-3-8-6,5 0-1,-8-6-4,7 0-3,-16-1 1,17 7 22,-5 1-21,4 9 19,-6-14-15,6 18 1,-7-9 0,4 7-8,-1-5-1,0 7 0,7-9-4,-11 10-2,10 0 1,-12-8 6,7 1-3,3 1 1,-9-1 28,5 0 0,4-4 4,-4 4 1,-2 3-30,2-11 1,-4 11 7,4-4-2,6-3 1,-11 0 0,5-2-3,4 3 13,-6 1-25,-1 6 1,7-9-52,-3 5-10,3 4-293,3-6 0,7 18 375,1 6 0,8 4-25,-2 3 0,5 1 54,3 7 1,-1-4-39,1 9 0,0-6 7,-2 6 1,2-5-4,0 5 0,-7-6-36,-2 6 1,0-8 23,0 2 0,5 2-4,-11-2 1,8-1 1,-9-6-2,1 0-9,3 0 1,-7-9 6,3 1-95,-3-9 369,-3 5-243,-9-29-23,6 4 1,-14-15-42,11 8 1,-12 0-13,4 1 0,2-4 22,-3-2 0,4 0-15,-4-9 1,-4 8-100,6-9 1,-8 4 59,1-3 1,1-5 50,4 6 1,-3-6-21,13-1 1,-10 5 108,8 2 0,-1 9-77,8-4 0,0 7 12,0 1 14,0 10 1,0 2 35,11 10 1,-3 3-44,7 4 1,4 8 164,-4 13 1,1 3-98,-2 5 0,5 7 86,-4 0 1,-3 0-108,2 7 1,1-5 13,6-1 1,-2-2-120,-5 2 1,4-4 116,-12-3 1,11 1-73,-2-9 1,-6-1 80,-2-6-16,-4 0-18,6-11 299,-6-2-210,5-9 1,-16-9-128,-7-5 0,3-5-7,-2-3 1,6 0-157,-6 1 0,8-4 66,-9-2 0,4 0-102,-4-9 1,-3 3 41,11-3 1,-9-5 3,1 6 1,4-6 55,-4-2 0,8-1 22,-7 2 1,1 5 17,0 2 1,0 9 182,7-4 66,3 7-177,-7 1 41,10 10-68,0 4 35,0 27 0,0-6 49,0 16 0,7-3 105,0 4 1,11 0-114,-5 6 1,0 5 17,1-5 0,0 4 64,8 4 0,-7-9-89,-2 1 0,2-8-8,7 9 0,-3-4 27,-5 3 1,5-6-137,-4-8 0,-3 2 63,2 5 1,-2-6-17,3 7 1,-4-14 24,-3-2 1,-7 1-9,6 7 1,-1-9 59,0 2 0,-3-8-45,4 8 1,-4-8-13,-3 8 1,0-8 18,0 6 0,6-5-50,2 6 27,-1-9-8,-7 14 6,0-16-11,0 16 4,0-16 649,0 5-632,0-27 0,0 12 1,0-13 1,-2 2-41,-5-4 1,4 1-16,-4 0 0,-2-1-35,2 1 1,-4-8 79,4-1 0,6 0-176,-7 2 0,-2 3 84,3-3 0,-6-4 57,5 4 1,-2-8 13,3 8 0,2-3 1,-9 2 1,6 5-5,-6-5 0,8-2 14,-9 2 1,8-6 17,-8 6 1,8 1-28,-8 6 0,8 3 74,-6 4-68,7-4 0,-6 9 51,5-3-110,5 2 2,-8 11-130,10 0 122,-9 0 1,6 3 4,-4 5 56,4-7-74,3 18 174,0-16-73,0 16 0,0-14 12,0 9 0,3-7-7,4 8 1,-4-8 39,5 7 31,3 0 1,-6 5-76,9-4 0,-6 4 26,5-4 1,-6-4 5,8 4 0,-8 0 2,8 5 1,-8-5-7,8-1 0,-3 1 4,2 6 1,5-7-29,-6 1 0,1-1-6,-1 8 1,0-1-35,0 1 1,6-7 48,-4-1 0,-3-1-26,2 9 1,-9-7 68,2 0-32,6-2 0,-9 7-27,11-7 1,-11 1 4,4-9-12,-7-2 440,-1 8 1,-1-26-440,-7 0 1,4-8-9,-11 8 0,8-4-185,-8-3 0,8 0 129,-7 2 1,6-9-21,-5-1 0,6 2 45,-8 6 0,8 1-48,-8 0 1,11-1 33,-4 0 11,-3 2 43,8-2 21,-16 0-98,17 1 46,-8 8-119,10 4 96,0 9 59,10 9 0,-5 4 34,9 8 0,-6 1 10,5 0 1,-6 1-24,8 6 1,-8-2 15,8 8 1,-4-9 32,4 3 0,1 2-59,-9-3 0,4 1 54,-4-7 1,-5-1-19,5 1 208,-4 0-38,6 0 12,-7-11-157,7-2 0,-10-9 29,-7 0 0,4 0-153,-11 0 0,8-9 117,-8-5 1,1-5-137,-7-3 0,7-2 69,-1-5 0,0 3-73,-7-9 0,2 5 22,-2-5 1,7 6-24,1-6 1,1 5 16,-9-6 0,7 4-12,0-5 1,4-1 20,-4 9 1,-1-7 14,9 7 0,-8-2 19,8 2 1,-2 6-18,1-5 0,4 3 29,-11 5 0,11 5-15,-3 0 8,-5 1-6,9-8 8,-16 1 14,16 9 1,-6-1-20,9 6 0,-3 5 20,-4-5-22,6 4 32,-10 3-21,11-9 0,-3 7 0,-4-6 1,6 4 3,-7-3 0,5 4 0,3-9-1,0 5 1,-1 5-4,-6-5 1,4 2 8,-5-2-9,7 4-687,1-6 692,0 28 1,1-13 14,7 16 0,-4-4-47,11 2 0,-8 2 8,8 0 0,-8-1-30,8 1 0,-10-8 40,10 1 0,-8 0-83,8 5 48,-11 2 21,16 0-102,-18-2-2,17-8-81,-16-2-4,6-10-111,-9 0 0,-9-7 155,-5 0 0,2-9 67,-3 1 0,1-4 86,-8-3 1,1 2-29,-1-2 0,0 0 141,2 0 1,-2-2-129,0-5 0,0 6 125,2-5 1,0 3 103,6 4 1,-5-1-44,4 0 0,-4 3 72,-3 5 1,2-5-87,-2 4 0,7 6-17,0 2 1,2-5-38,-9-2 1,0 3 1,0 5 1,9-4 23,-1 3-200,-1-9 1,-7 6 62,1-5 1,7-1 71,-1 9 1,8-8 12,-8 8-31,11-1 0,-12 7-43,8-7 56,-9 6 7,15-7-16,-17 9-20,16 0-93,-16 0 110,16 0-88,-16 0 68,18 0-18,-20 0 0,20-11 0,-18 10 11,16-9 2,-16 10-6,16-10 4,-16 8-6,18-17 4,-18 16 1,13-9-3,-8 5 0,9 4 1,-7-6-1,5 9 0,5-10 0,-17 9 0,16-18 1,-16 16 0,16-9 0,-4 5 0,3 4 0,-4-5-39,7 7 3,-10 1-7,1-10-51,9 8-12,-9-8-37,10 10 93,-9 0-62,6 0 33,-6 0 87,-1 0 4,7 0 160,-6 0-150,-1 0-14,8 0 1,-8-2-8,10-5-28,0 4-4,0-7-8,-9 10-11,6 0 14,-5 0 49,8 10-35,0-7 49,0 6-23,0 1 6,0-8 36,0 8 126,0-1-157,0-6 7,0 7-10,8-10 0,-3 0-33,9 0 1,1 1 20,7 7 0,-1-5-126,0 4 1,1-6 112,-1-1 1,1 3-135,0 5 0,0-7 104,-2 6 1,-5-4-9,0-3 1,-4 3-49,4 3 40,4-3 0,-15 7-228,11-10 233,-11 0 1,8 0-351,-5 0 168,-4 0-154,6 0 390,1 9 0,-7-6 0,6 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23"/>
    </inkml:context>
    <inkml:brush xml:id="br0">
      <inkml:brushProperty name="width" value="0.08571" units="cm"/>
      <inkml:brushProperty name="height" value="0.08571" units="cm"/>
    </inkml:brush>
  </inkml:definitions>
  <inkml:trace contextRef="#ctx0" brushRef="#br0">2325 0 6411,'0'12'288,"0"-2"-218,0-10 129,0 0-221,0 10 40,0-8-6,0 8 10,0-10 1,0 1 10,0 7 2,0-5 3,0 5-20,0-8 17,0 11 27,0-8-30,0 16 3,0-18-17,0 18 0,0-13 13,0 7-36,0-7 1,0 6 38,0-5 26,0-5-45,0 17 1,0-14 59,0 9-61,0-9 0,-3 12 17,-4-10 25,5 0-27,-8 2 0,10-3-43,0 8 55,0-9-74,0 14 61,0-16-40,0 16 25,0-18-8,0 18 1,0-13 21,0 7 2,0-7 67,0 13-70,-10-17 16,8 17-4,-8-16-46,10 16 1,0-15 45,0 11 2,0-11-36,-9 15-2,6-16-17,-5 16 1,8-14 28,0 9-13,-11-8 0,8 6 11,-2-5-4,2-5-1,3 17 0,-11-16-8,10 16 0,-11-15 0,5 11-8,4-11 11,-6 15 1,9-13-11,0 7 9,-10-7 5,7 13 2,-6-18-4,-1 18 1,8-13 4,-5 9-3,4-11 0,3 8-10,0-5 9,-9-4-4,7 16 5,-9-17-9,11 17 21,-9-16 1,7 16-16,-7-16-1,9 16 0,-8-15 8,1 11-7,0-11 1,4 12 22,-4-8-17,5-1-5,-8 3 1,8-5 7,-5 9 0,4-7 12,-4 8 3,5-10-11,-8 14 0,7-15-16,-3 11 0,-4-8 16,3 8-17,-1-11 1,7 12 9,-6-9 0,4 4-33,-5-4 22,7-6-7,-9 18 7,7-5 0,-9-3-4,5-3 5,5 3 0,-11-2 0,7 6 0,3-5 1,-7-1 0,9-5 27,-7 11-27,5-11 1,-8 9 0,3-5-2,7-7 0,-9 18 1,7-13-39,-5 7 39,7-7-3,-9 13 0,8-14-5,-5 9-2,4-9 9,-6 14 1,6-15 1,-4 11-1,4-11 1,-6 15 1,6-13-1,-4 9 1,5-10-2,-5 10-14,4-11 12,-6 17-28,6-9 0,-8 2 28,3-1 1,6-5 0,-6 6 0,4-9 1,-4 2-7,7 5 1,-12-2 20,7 5-18,3 4 0,-13-15 10,9 11 1,-1-8-8,8 8 0,-7-9 5,0 8 1,-4-9-4,4 2-1,6 6 0,-18-1 0,16 1 0,-5 2 0,0-8 0,0 8 0,-2-11 0,3 3 0,5 5 0,-9-2 0,3 5 0,5-3 14,-4-5 0,3-6 5,-4 7-9,5 4 1,-8-10 2,3 6-4,7 3 0,-11-6-19,5 10 22,4-11-19,-16 16 1,14-15 14,-9 9-15,9-9 1,-8 11 5,7-9-1,3 11 0,-14-14 0,11 11 2,-1-11 0,-4 15 0,0-7 32,-1 10 1,-6-7-31,11-2 1,-2-7 5,2 1 1,3 2-5,-11-2 0,11 11-1,-15-7 1,8 3-3,-3 0 1,2-7-2,5 8 1,2-8 3,-9 8 0,6-8-10,-6 7 0,8-7 6,-9 8 1,8-8 20,-8 8 0,11-8-20,-4 6 0,-2-6 0,3 8 0,-2-11-1,2 4-1,4 5 1,-9-9-9,5 11 11,5-11 1,-9 8-11,3-5 10,5-4 0,-7 16 11,1-17 1,6 9 2,-4-3 0,3-5-9,-4 4 0,7-3 3,-6 4-14,4-5 0,-5 8 9,1-3 1,-2-7 9,2 6 1,4-2 21,-4 2 3,5-4-31,-8 16 0,6-16 8,-11 4-10,11 5 1,-14-7 13,11 9-21,1-9 1,-2 6 20,1-3-27,0-5 17,-3 16-35,8-17 22,-17 18 1,13-16-6,-7 11 8,7-11-1,-13 15 1,18-15-2,-7 11 1,-3-11 20,8 7-17,-16-3-4,16-5 1,-16 16 0,17-16 0,-8 6 0,7-6-1,-4 4-1,5-5 3,-8 8-4,10-10 2,0 0 1,0 9 0,0-6 0,-1 7 0,-7-10 0,5 0 0,-5 0 0,8 0 0,0 9 0,0-6 0,0 6 0,0-9 0,0 0 0,-11 0 0,8 10 0,-5-7 0,8 5 0,0-8 0,0 3 0,0 5 0,-3-7 0,-5 7 29,7-6 4,-9-2-31,10 0 1,0 9 1,-2-6-8,-5 4 13,4-5-18,-7-2 8,10 10-1,0-7 1,-9 6-1,6-9 0,-6 3-1,9 4 3,0-5 0,-3 8 0,-4-10 0,5 0 5,-8 0 0,10 1-4,0 7 93,0-5-78,0 7 4,0-10-30,0 0 26,-9 0-38,7 0 22,-9 0-7,11 0 129,0 0 0,-1 6-109,-6 1 1,4 0-34,-6-7 35,9 0-18,0 0 24,0 11 5,-10-10-18,8 9-14,-8-10 16,10 0-10,0 0-5,-10 9 2,8-6-4,-8 7 5,10-10 0,-2 8 1,-5-3 1,4 3 0,-6-8 0,6 3 0,-4 4 0,4-4 0,-6 6 0,-1 1 0,9-9 0,-10 11 0,11-5 0,-8-4 0,5 6 0,-13-6 0,8 4 0,1-4 0,4 6 0,-4-9 0,5 10 0,-11-8 0,7 5 0,3 5 0,-8-9 89,3 4 1,5-2-84,-4 2 1,3-4 4,-4 4 15,7-5-42,-9 8 16,-1-9 1,10 12-5,-6-7 1,4-3-8,-6 7 4,6-10 1,-6 2 2,9 5 1,-3-4-3,-4 4 6,4-5 0,-6-2 0,9 0 0,-3 7 0,-4 1 0,5-1 0,-8-7 0,10 0 0,-7 3 0,0 4 0,-1-5 0,8 8 0,0-10 0,-9 9 0,7-6 0,-7 5 0,-1-8 0,8 3 0,-5 5 0,4-5 0,3 5 0,-3-8 0,-3 0 0,3 0 0,-7 11 0,10-10 0,-2 9 0,-5-10 0,4 0 0,-6 9 0,6-6 0,-4 4 0,6-4 0,-10-3 0,11 9 0,-3-6 0,-4 4 0,6-5 0,-10 1 0,11 4 0,0-6 0,-1 10-2,-6-11 1,4 0-30,-6 0 28,9 9 5,0-7-5,0 9 0,0-11 3,-10 0 2,7 8 4,-6-5-7,9 6 5,0-9-4,0 0 0,0 10 0,-3-8 0,-4 5 0,5-4-18,-8-3 16,10 0-62,0 0-4,0 10-39,0-8-15,0 8-313,0-10-121,0 0 1,10-19 0,2-6-1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70"/>
    </inkml:context>
    <inkml:brush xml:id="br0">
      <inkml:brushProperty name="width" value="0.17143" units="cm"/>
      <inkml:brushProperty name="height" value="0.17143" units="cm"/>
      <inkml:brushProperty name="color" value="#66CC00"/>
    </inkml:brush>
  </inkml:definitions>
  <inkml:trace contextRef="#ctx0" brushRef="#br0">301 1098 7773,'-12'0'-579,"1"0"613,3 0 1000,5 0-383,-16 0-5,18 0-462,-9 0 177,1 0-264,6 0 225,-6-10-503,9 8-149,0-8-236,0 1-76,0 6-391,0-7 1033,0 1 0,9 6 0,3-5 0</inkml:trace>
  <inkml:trace contextRef="#ctx0" brushRef="#br0" timeOffset="1">366 688 7768,'-21'0'0,"-1"0"110,0 0 1,2 0 26,-2 0 1,7 7 264,0 1 1,8-1-226,-6-7 1,7 3 62,-1 4-586,5-5-466,2 8 510,9-10 1,-3 0-11,7 0 1,-6 0-477,8 0 788,0 0 0,15 0 0,4 0 0</inkml:trace>
  <inkml:trace contextRef="#ctx0" brushRef="#br0" timeOffset="2">366 237 7758,'-21'0'-444,"9"0"1,-1 0 270,6 0 776,5 0 326,-8 0-1082,10 9 209,0-6-400,0 6 83,10-9 0,-8 3-111,5 4 0,-1-4 372,1 4 0,5-5 0,9-2 0</inkml:trace>
  <inkml:trace contextRef="#ctx0" brushRef="#br0" timeOffset="3">65 22 7827,'-22'0'-706,"0"-10"956,11 8-226,2-8 11,9 10 1,9 0-40,5 0 1,-2 0-318,3 0 244,-1 0 0,7 0-172,1 0 1,-7 0-206,-1 0 454,-9 0 0,14 0 0,-8 0 0</inkml:trace>
  <inkml:trace contextRef="#ctx0" brushRef="#br0" timeOffset="4">711 732 7784,'-22'0'-133,"0"-3"-308,0-4 165,2 5 366,-2-8 863,10 10-467,2 0-741,10 0 63,19 0 1,-12 0 8,15 0 0,-6 0-106,6 0 0,-7 0-264,-1 0 553,1 0 0,6 0 0,1 0 0</inkml:trace>
  <inkml:trace contextRef="#ctx0" brushRef="#br0" timeOffset="5">882 1162 8113,'-22'0'446,"11"2"-390,3 5 147,-3-4 157,9 7-683,-8-10-194,10 0 1,19 0 0,4 0-1</inkml:trace>
  <inkml:trace contextRef="#ctx0" brushRef="#br0" timeOffset="6">560 1593 7739,'-14'0'0,"-1"0"204,0 0 534,-5 0-1079,7 0 300,4 0-250,9 0 0,19-10 0,4-2 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77"/>
    </inkml:context>
    <inkml:brush xml:id="br0">
      <inkml:brushProperty name="width" value="0.34286" units="cm"/>
      <inkml:brushProperty name="height" value="0.34286" units="cm"/>
      <inkml:brushProperty name="color" value="#66CC00"/>
    </inkml:brush>
  </inkml:definitions>
  <inkml:trace contextRef="#ctx0" brushRef="#br0">581 1420 7843,'-33'0'1099,"2"0"-428,10 0-427,-1 0-305,11 0-1374,0 0 928,30 10-438,-4-8 945,26 8 0,-17-1 0,6 4 0</inkml:trace>
  <inkml:trace contextRef="#ctx0" brushRef="#br0" timeOffset="1">108 1873 7778,'-33'0'-92,"2"0"723,9 0-114,10 0-765,2 0-9,10-11 1,20 10-361,4-9 159,10 1-215,5 6 673,-5-7 0,10 1 0,-2-3 0</inkml:trace>
  <inkml:trace contextRef="#ctx0" brushRef="#br0" timeOffset="2">991 1119 7776,'-44'0'-451,"11"0"451,12 0 475,2 0-45,6 0-253,1 0-110,3 0-369,-1 0 75,9 10-165,-10-7-426,30 6 818,-4-9 0,26 0 0,-9 0 0</inkml:trace>
  <inkml:trace contextRef="#ctx0" brushRef="#br0" timeOffset="3">712 517 7497,'-27'-3'-871,"5"-4"317,15 5 338,-3-8 216,39 10 0,-13 10 0,25 2 0</inkml:trace>
  <inkml:trace contextRef="#ctx0" brushRef="#br0" timeOffset="4">561 64 7882,'-13'-22'-991,"4"11"1425,9 2-66,0-1-224,0 8-507,9-8 15,4 20-60,-2-8 408,8 17 0,-7-8 0,10 11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82"/>
    </inkml:context>
    <inkml:brush xml:id="br0">
      <inkml:brushProperty name="width" value="0.34286" units="cm"/>
      <inkml:brushProperty name="height" value="0.34286" units="cm"/>
      <inkml:brushProperty name="color" value="#66CC00"/>
    </inkml:brush>
  </inkml:definitions>
  <inkml:trace contextRef="#ctx0" brushRef="#br0">505 1249 7800,'-45'0'343,"4"0"-183,29 0-493,2 0-175,29-10 173,-5 8-98,17-8 433,-9 10 0,9 0 0,3 0 0</inkml:trace>
  <inkml:trace contextRef="#ctx0" brushRef="#br0" timeOffset="1">246 668 7848,'-32'-22'112,"10"1"-452,12 8 232,10 4-639,10-1 255,2 8 492,9-8 0,0 10 0,1 0 0</inkml:trace>
  <inkml:trace contextRef="#ctx0" brushRef="#br0" timeOffset="2">612 151 7838,'-45'-9'1061,"14"6"-963,2-6 207,24-1-747,-14 7 0,43-4-482,5 14 527,-6-4 31,7 7-134,-7-1 500,21-6 0,-10 6 0,-4-9 0</inkml:trace>
  <inkml:trace contextRef="#ctx0" brushRef="#br0" timeOffset="3">914 0 7823,'-34'0'-895,"3"0"1305,9 0-66,2 0-207,7 10-613,4-7 70,9 16 63,0-7 343,0 8 0,9 2 0,4 0 0</inkml:trace>
  <inkml:trace contextRef="#ctx0" brushRef="#br0" timeOffset="4">807 861 7817,'-34'-2'-426,"5"-5"1247,14 4-116,-4-16-1038,7 16-165,1-6-170,0 9 179,41 0-216,-23 0 705,41 0 0,-24 9 0,18 4 0</inkml:trace>
  <inkml:trace contextRef="#ctx0" brushRef="#br0" timeOffset="5">1064 1657 7736,'-33'0'-400,"2"0"350,19 0-457,2 0 237,39 0-157,-13 0 427,25 11 0,-19-10 0,-1 9 0</inkml:trace>
  <inkml:trace contextRef="#ctx0" brushRef="#br0" timeOffset="6">1280 2174 7801,'-34'0'-705,"-7"0"522,28 0-30,-8-10 0,51-2 0,6-8 0</inkml:trace>
  <inkml:trace contextRef="#ctx0" brushRef="#br0" timeOffset="7">591 1830 7807,'-43'0'33,"0"0"-275,-1 0 292,12-10 677,0 8-730,20-8-622,12 10 213,22 0-191,1 0-2,8 10 605,-9-8 0,0 8 0,0-1 0,-1 3 0</inkml:trace>
  <inkml:trace contextRef="#ctx0" brushRef="#br0" timeOffset="8">97 1744 7837,'-34'-11'522,"-7"10"-541,26-18 0,8 16-412,29-4 0,1 5 132,14 2 299,-11 0 0,14-10 0,-6-2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91"/>
    </inkml:context>
    <inkml:brush xml:id="br0">
      <inkml:brushProperty name="width" value="0.34286" units="cm"/>
      <inkml:brushProperty name="height" value="0.34286" units="cm"/>
      <inkml:brushProperty name="color" value="#66CC00"/>
    </inkml:brush>
  </inkml:definitions>
  <inkml:trace contextRef="#ctx0" brushRef="#br0">152 860 7825,'-44'0'896,"12"0"-2389,-9 0 432,26 0 782,-4 0 279,19 11 0,19-8 0,-4 5 0,15-8 0</inkml:trace>
  <inkml:trace contextRef="#ctx0" brushRef="#br0" timeOffset="1">152 345 7827,'-46'-10'186,"16"8"-379,9-18-578,20 18 260,-10-17 2,41 16 509,-4-16 0,27 16 0,-11-5 0</inkml:trace>
  <inkml:trace contextRef="#ctx0" brushRef="#br0" timeOffset="2">303 1 7847,'-25'0'17,"6"0"-723,19 0 259,0 19-82,0-15 529,0 24 0,10-15 0,2 8 0</inkml:trace>
  <inkml:trace contextRef="#ctx0" brushRef="#br0" timeOffset="3">647 430 6449,'0'25'-701,"0"-6"701,0-10 0,0-6 0,-11 16 0,0-8 0</inkml:trace>
  <inkml:trace contextRef="#ctx0" brushRef="#br0" timeOffset="4">733 969 6162,'-34'0'2335,"4"0"-2036,8 0-1008,10 0 409,2 0 91,10 9 1,0 4 0,0 7-1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96"/>
    </inkml:context>
    <inkml:brush xml:id="br0">
      <inkml:brushProperty name="width" value="0.34286" units="cm"/>
      <inkml:brushProperty name="height" value="0.34286" units="cm"/>
      <inkml:brushProperty name="color" value="#66CC00"/>
    </inkml:brush>
  </inkml:definitions>
  <inkml:trace contextRef="#ctx0" brushRef="#br0">237 64 7869,'-53'0'259,"17"-8"-136,-14 5 26,16-16 204,11 16-434,-6-6-357,27 9-78,-8 0 110,29 0 0,-9 0 406,18 0 0,-9-10 0,13-2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97"/>
    </inkml:context>
    <inkml:brush xml:id="br0">
      <inkml:brushProperty name="width" value="0.11429" units="cm"/>
      <inkml:brushProperty name="height" value="0.11429" units="cm"/>
      <inkml:brushProperty name="color" value="#F6630D"/>
    </inkml:brush>
  </inkml:definitions>
  <inkml:trace contextRef="#ctx0" brushRef="#br0">2949 195 8196,'0'-12'832,"0"2"-555,0 10-554,0 0 110,0-9 334,0 6-49,0-7-7,8 10 1,-5-2 230,5-5-209,-5 4 1,-3-6 74,0 9-960,0-10 544,0 9 1,1-10-57,6 11-11,-4 0 1,6-3-75,-9-4-107,0 6 17,0-10 270,0 11 1,0-1 262,0-6-149,0 4 122,0-6-15,0 9-86,0 0 25,0-10 6,0 7-5,0-6 0,0 9 0,0-3 2,0-4 13,0 5-28,0-8 36,0 10 173,0 0-65,0-9 14,0 6 16,0-7-94,0 10 1,0 3 9,0 4 1,0-2 36,0 9 0,0-6-48,0 6 1,0 1-43,0 5 1,0 2 42,0 0 1,-7-1-121,0 1 1,1 0 77,6-2 0,0 2-5,0 0-67,0 0 9,0-1 90,0 1-39,0-11-21,0 0 18,0-11-30,0 0 32,0-11 1,-8 0-7,1-11 0,0 1-2,7-1 1,-3 0-5,-5 0 0,7 2-13,-6-2 0,4 0 16,3 1 0,-8-1 0,1 0 1,0 8 2,7 1 1,0-2 1,0 0 0,0 1-6,0 9 36,0-5-13,0 10 0,0 10 137,0 5 0,0 11-133,0 2 0,0 9 23,0-10 1,0 13-17,0-5 1,0 3-13,0-1 1,3 2-16,4-2 1,-4-3-11,4 1 0,-5-9 29,-2 3-25,0-5 109,0-2 1,0-8-74,0 1-21,0-11 1,0 4 8,0-16 0,0 4-12,0-11 0,0 1-50,0-8 0,0-2-16,0-5 0,0 6 11,0-7 1,0 0-132,0 2 1,0-9 67,0 8 0,0 1 52,0 6 0,0 0 63,0 2-63,0-2 0,0 7 181,0 0-110,0 11 0,0-3 111,0 14 0,-8 5-63,1 10 0,0 9 151,7 5 1,-2 7-82,-5 6 0,4 0-75,-4 8 1,5-9 20,2 2 0,0 3 0,0-2 0,0-1-143,0-8 0,0-8 61,0-5-58,0 5 31,0-11-33,0 8 30,0-19 32,0-12 1,2-12-8,5-10 0,-4 1 11,4-1 1,2-1-80,-2-6 1,4 5 28,-4-5 1,-6 6-12,7 1 0,2-2 40,-3-5 0,1 13-29,-8-6 38,8 6 0,-5 1-63,5 0 144,-7 11 0,-1-3-47,0 14 0,0 5 134,0 10 0,0 8-99,0 6 1,0 5 16,0 3 0,0 5-53,0 1 1,0 0 8,0-6 0,0-2-75,0 2 0,0-9 76,0 2 1,0-11-13,0 2 1,0-10 10,0-5-65,0-7 51,0 2-6,0-8 0,0-8-11,0-7 1,0-7 15,0-6 1,0 3-108,0-2 1,0-6 91,0 6 0,3-12-164,4 3 1,-5 5 86,5 2 0,-4-2 26,-3 3 0,0-1 51,0 7 1,0 7-13,0 2 12,0 7 6,0-2 1,-3 12 179,-4 11 0,5 1-120,-5 20 1,-3 2 67,3 12 0,1-4-84,6 5 1,-8 2-26,1-4 1,0 1 18,7-6 0,-8-9 6,1 2 0,0-5-116,7 5 115,0-7-160,0-8 128,0-10-50,0-2 0,0-13 40,0-4 0,0 3-176,0-11 0,0-3 119,0-9 0,0 3-14,0-5 0,0 2-44,0-2 0,0 6-16,0-7 0,0 7 107,0 1 0,0 2-109,0-2 195,0 0 0,0 9-179,0-2 174,0 9 1,0 0-18,0 12 0,0 7 155,0 8 0,0 11-114,0 3 1,0 6-47,0 1 0,0 2-1,0-1 0,-2-1 3,-5 2 0,4-3-52,-4-6 1,4 3 24,3-8 1,0-2 6,0-6-53,0-1 1,0-6 59,0-2-16,0-7 5,-9 3 0,6-18-173,-4-5 0,5-6 145,2-1 0,0-3-20,0-5 0,-3 2-53,-4-8 0,6 9-10,-7-3 1,5-2 12,3 2 1,0-6 28,0 5 1,-7 2 73,0 6-70,-1 0 1,8 2 157,0-2-141,0 10 1,0 5 115,0 14 0,0 5-5,0 10 1,0 9 5,0 4 1,0 6-15,0 1 0,0 10 19,0-3 0,0 8 47,0-5 0,0 5-86,0-7 0,0-1-89,0-5 1,0-4 92,0-4 1,0-5-41,0-9-38,0 0-21,0-1-56,0-10 0,0-3 107,0-16 0,0-3-180,0-10 0,0-1 152,0 0 1,0-6-82,0-1 1,3-8 63,5 10 1,-5-10-200,2 9 0,-2-10 149,-3 2 1,0 2-14,0-1 0,8 8 197,-1-2-234,0 6 359,-7 1-221,0 10 1,0 5 137,0 14 0,0 12-143,0 10 1,0 11 211,0 4 0,0 1-38,0 12 0,-3-1-43,-4 1 0,6 4-87,-7-2 1,-2 0 33,3-1 1,-1-7-48,8-7 1,0-3 147,0-6-411,0 6 311,0-17-287,0-2 217,0-13 0,0-18-17,0-6 0,0-4-158,0-3 0,0-6 2,0-1 0,8-6 53,-1 6 1,0-9 60,-7 1 0,0-1-124,0 3 0,8-3 102,-1 8 1,0-5 77,-7 6 0,0 0-50,0 8 128,0-1 1,0 8-58,0-1 47,0 11 169,0 23 1,-3 0-126,-4 25 0,6 1 85,-7 5 1,-2 3-114,3-4 0,-2 0-29,2 8 0,2-9 9,-9 2 0,9-5-1,-2-2 0,-3 1-29,2-2 0,1-8-15,7-5 1,-2-9-180,-5-5 244,4-5-131,-6-10 0,9-3 61,0-4 1,0-5-260,0-10 1,0-5 44,0-3 1,0-5 65,0 6 0,0-6 33,0 6 1,2-8-9,5 9 0,-4-1 57,4 8 1,-5-1-140,-2 0 375,0 0-325,0 2 336,0 8 1,0 5-73,0 14 0,0 14-55,0 15 1,0 5 30,0 2 1,0 2 9,0 5 0,-7-5-39,-1 7 0,0-7 23,0-3 0,4 1-112,-11 1 0,11-3 84,-4-6 1,-2-4-145,3-9 0,0-8 101,7 1-18,0-11-112,0 5-93,0-28 1,0 6 12,0-16 1,0-2 79,0 2 0,0-7-52,0 7 0,7-6 74,0 6 1,3-8-13,-2 9 0,-4-1-23,11 9 251,-11-2-138,6 0 123,-1 0 0,-6 13 97,4 9 1,-5 9-129,-2 13 1,-2 8 12,-5 7 0,4 4-56,-4 1 0,-2 1 1,2 1 0,-8-2-6,8 2 0,-8-1-5,8-1 1,-6-1-37,5-4 0,-6 1-11,6-10 1,-6 1-46,6-7 1,0-3 100,0-5-169,5-5 127,-5-9 1,8-1-218,0-7 0,1-11 113,6-10 1,-2-9-75,9 2 0,-2 2 120,3-1 0,2 8-17,-9-2 1,5 6 112,-6 1 0,8 1-161,-8-1 140,9 10 1,-13 1-88,5 3 252,3 6 0,-8 4-84,4 19 0,-7 1 58,-7 7 0,1 5-99,-7 1 1,6 3 15,-8-1 0,3 2-75,-2-2 1,-5 1 50,4-2 1,3 3-41,-2-12 0,6 6 38,-6-6 0,9-9-111,-2 2 0,-2-9-11,2 3-19,0-9 23,-4 4 1,10-18-166,-6-6 0,4 0 143,3-5 0,7 2 39,0-9 1,1 2-8,-8 4 1,7-1-86,0 0 207,1 0-65,-8 2 1,7 5 46,-1 1 92,1 9-159,-7-5 66,0 10 0,-7 10-37,1 5 1,-12 4 75,4 1 1,1 10-69,-9-1 1,4 6 20,-10-6 0,2 9-35,-3-2 1,2-3-2,-8 4 0,6-4 25,-6 3 1,1 2 1,-3-9 0,-1-1-55,11-6 36,-3-11-60,8 0 46,2-11 0,7-3-26,7-5 0,3 4 10,3-11 1,0 1-4,0-7 1,7 7 10,0-1-13,10 0 21,-6-5 2,11 7 0,0-3 81,-1 8-67,-8 1 303,6 7-250,-7 0-33,10 10 0,-11-5 20,-3 9 1,-4-9 73,3 2-135,-5 5 0,8-8 71,-10 11-158,0-9 132,-10 13 1,5-18-124,-9 6 1,6 4 74,-5-4-13,-1-1 1,-8-6-28,0 0 0,1 7-73,-1 0 146,0 1 1,2-5-50,-2 4 1,0-6 42,1 7 1,7 2-50,-1-3 61,0 9 0,-4-11-25,5 9 0,2-9 22,5 2-8,5-4 0,-8 0-11,10 3-44,0-3 43,0 7-2,0-20 0,10 5-15,3-9-32,6-1 1,3-5 7,0-2 1,-3 7-13,-4 0 0,4 8 33,-4-6 0,-4 7-34,4-1 126,-11-5 0,8 11-124,-4-7 145,-7-3-97,9 8 0,-13-8 2,-4 11 0,-2 11 11,-5 3 1,-5-2-7,4 3 0,-6-2-3,-8 9 0,6-8-9,-7 1 1,7 0-4,1 5 1,-7-5 3,1-1 1,-9-6-9,9 6 1,-8-8 19,8 9 1,-1-11 56,7 4 1,1-3-22,-1 3-19,0-7 1,8 9-16,1-10-20,7 0-35,-3 0 64,9 0 192,0 0-114,9 0-56,-6 0 15,7 0-119,-10 0 51,0 0-7,-10 0 4,7 0-20,-16 0 30,7 0 0,-7 2-8,4 5 23,-4-4-7,8 6 1,-11-2 4,1 1 0,6-1-4,1-7 0,-1 0-1,-5 0 0,-2 7 8,0 1 0,0-1-19,-9-7-6,-3 0 1,1 0 8,5 0 1,4 0-2,2 0 0,8 0 7,-1 0-4,1 0 86,-7 0-80,-1 0 0,7 0 8,1 0 1,9 0 1,-3 0-30,8 0-9,0 0 35,0-10 0,0 5-5,0-9 30,0 9 2,0-5-2,0 1 3,0 6-16,0-6 5,0 9-36,0 0-19,-11 0 16,8 0-8,-5 0 12,8 0 1,-3 0-12,-5 0 11,7 0-6,-9 0 16,10 0 1,-9 0-2,6 0 1,-16 0 0,15 0 1,-11 0-2,11 0 1,-15 0 0,4 0 0,3 0-37,-2 0 0,6-2 27,-6-6 1,-1 7-38,-6-7 1,7-2 30,-1 3 1,1-8-8,-7 9 0,6-8 15,1 6 0,2-2 0,-3 3 1,-1 2 0,9-9 22,-11 9 17,7-14-36,-1 16 0,-6-8 23,13 3-9,-3 7-6,8-9 24,0 10-20,0 0-2,0 10 1,0-6 17,0 11-77,0-11-7,9 7 24,-6-3 7,6-5 52,-9 6 1,0-6-34,0 4 40,0-5-45,0 8 29,0-10-18,0 0-16,-9 0 1,5-3-30,-11-4 0,8 5-2,-8-5 0,8 3 1,-8-4 0,3 2 0,-2-7 1,-5 6 41,5-8 0,-6 8-28,-1-8 1,-1 8 30,0-6 1,2 6-25,-2-8 0,0 8 59,2-8 0,5 11-47,0-4 4,1-3 22,-8 8 0,3-9-18,5 5-17,4 4 0,7-6 32,-3 9-44,4 0 27,-9 0 16,11 0 1,0 3 9,0 3 0,3-3-9,5 4 0,-6 5 68,4 2 0,7-2 2,1 3 0,5-1-42,3 7 0,0 1-17,0 0 0,5 0-26,3-2 1,5 2 30,-6 0 1,6-9-65,-5 2 1,-1-3 35,-9 2 0,2-2-13,0-5 1,-9-4 256,2 5-231,-9-7 144,3-1 0,-12 0-109,-3 0 0,0-1-79,-9-7 0,-1-2 82,-13-3 1,6-8-160,-5 8 0,-4-6 25,4-3 0,-9 0-95,9 2 0,-8-10 60,6 1 1,-8-2 55,3 4 1,2 2-49,-4-3 1,12-4 45,-4 4 0,5 1 161,2 13 0,8-5-200,-1 4 310,11 6-164,-5-1 22,9 10-15,0 0-29,9 0 1,-5 7 2,11 1 0,-8 6-3,8-6-14,-11 8 1,12-5 0,-8 11 1,2-7-7,-3-2 17,-5-7-8,18 13-13,-18-17 12,8 17 1,-9-16 119,7 4-115,-6-4-19,7-3 20,-9 0 1,-7-3-29,1-4 1,-9 2 4,8-9 1,-10-1 2,3-6 1,1 7-67,0-1 1,1 0 69,-2-6 1,-4 0 3,11-1 1,-6 7-23,5 1-179,1 9 181,-3-14 5,8 16 66,-8-5 0,17 16 16,1 7 0,8 4 38,-2 3 0,-2 0-96,3-1 1,-1 8 22,8 0 1,-1-1-14,1-6 1,-8-3-23,1-4 1,-2 4 15,9-5 1,-3-2-10,-4 3 1,4-11-54,-4 3-22,4-5 15,3-2 0,-3-2 55,-6-5 1,0 3 11,-6-11 0,-5 8-4,5-8 0,-3 11 8,4-4 0,-5 4 2,4-3 8,-6 4 1,10-6 19,3 9 1,-2 0-5,3 0 1,-2 7-12,9-1 0,3 12 0,3-4 0,-2 2-122,11-1 1,-10 4 89,10-4 1,-9-4-79,8 4 0,-2-8 36,1 6 1,-4-7-8,-9 2 1,7-7-29,-1-1 5,1 0 76,-7 0 1,-9-1-40,2-7 16,-11 5 1,7-8 22,-11 3 1,3 5-22,2-4 38,-2 6 1,16 1-16,-4 0 0,-3 1-13,2 6 1,3-4 3,12 5 1,-6 0-16,7 0 1,0 6-4,0-6 0,5 2 22,-6-4 1,2-3 9,-2 4 0,-6-4 15,7-3 47,-7 0-25,-1 0 0,-9 0 20,2 0-17,-9-10 1,3 5-16,-9-9 0,-3 9 20,-3-2-57,3-5 63,-16 9-135,16-5 108,-16-3-98,16 8 0,-6-4 137,9 14-84,0-4 23,9 16 0,4-8-10,8 2 1,1-3-5,0-10 0,-2 0 15,2 0 1,7 0-47,-1 0 0,1 0 41,-7 0 0,-1 0-6,1 0 1,0-10-37,-2-3 21,2 2 1,-7-5 44,-1 9-21,-9-11 1,5 14-55,-10-11 46,0 11 1,-10-6-94,-5 10 1,4 0 86,-4 0 0,0 3-7,-5 4 1,-2 5 5,0 10 0,9 0-10,-2-2 42,0 2 1,-4 0-41,5-1 81,-5 1-31,16-1 101,-6 0-125,9-8 1,9-4-23,5-9 0,8-7 25,6-1 0,-2-11 7,11-1 1,-3-2 35,1-7 0,6-2-45,-4 1 1,-5-5 7,4 6 1,-6-6 3,5 6 1,-9-6-39,3 5 1,-13 8 109,-1 9 1,-10 6 93,2-8-127,-4 11-31,-3-7 0,-10 14-66,-5 5 0,3-4 59,-2 11 0,6-1-87,-5 7 1,0 4 87,0 3 0,-5-3-60,11 2 0,-6-9 32,5-5 1,1 2-15,7 7 0,-7-8-37,-1-1 42,1-7 1,10 3 14,4-9-23,5 0 0,16-9-47,1-5 1,2-13 52,-2-2 0,-3-9-28,10 3 0,-3-3 9,4 1 0,1-4-6,-10 6 1,1 4-4,-7 2 1,-3 6-39,-6 1 288,8 10-248,-20 2 129,9 10 0,-20 10-94,-4 5 0,-6 4 46,0 1 0,-2 5-4,0 3 0,2-3 4,-2 3 0,0-2-24,0 3 1,1-5-9,-1 5 1,0-6 7,2-1 0,5-3 17,0-4-14,11 4 11,-15-7-37,16-1 0,3-8-5,15-10 0,4-11-1,3 4 0,-2-7 7,2-8 0,8 6-2,-3-7 0,10 4-9,-9-2 0,4 3 12,-4-3 1,-5 4-3,6 3 1,-5-1 3,-2 0 0,0 9 8,-2-2 137,-6 9 3,-6-13-24,-8 18-46,0-9 1,-1 17-98,-6 0 1,1 8 54,-8-8 1,7 9-19,-7-1 23,-1 4 0,-7 3-94,1-1 0,7-1 53,-1-7 0,8 6-27,-8-4 1,11-3 14,-4 2 0,-3-9-35,8 14 37,-6-16 10,9 7 1,7-13-6,1-4 1,8-5 6,-2-10 1,13 1-10,2-1 0,-1-1 3,-6-6 0,-2 5 8,2-5 1,0 6 1,0 1 1,-9 3-41,2 4 26,-11-4 189,17 16-183,-20-6 1,2 11 12,-10 5 0,-11 3-8,5 5 0,-4 11 4,2-5 0,-4 5-14,6-4 1,-5-7 17,4-1-19,-5 0 7,7 7 0,0-6-143,5 0 6,4-11 63,3-4 1,10-19-1,5-10 0,4-2-123,1 3 1,2 2-15,0-11 1,0 8 77,-1-6 0,-2 9-489,-5-4 202,5 7 95,-7 1 323,1 10 1,-4 12 0,-9 12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98"/>
    </inkml:context>
    <inkml:brush xml:id="br0">
      <inkml:brushProperty name="width" value="0.11429" units="cm"/>
      <inkml:brushProperty name="height" value="0.11429" units="cm"/>
      <inkml:brushProperty name="color" value="#F6630D"/>
    </inkml:brush>
  </inkml:definitions>
  <inkml:trace contextRef="#ctx0" brushRef="#br0">216 191 10999,'9'-11'-1004,"-6"-1"1098,4 5 179,-5 4-109,-2-16-225,10 17-138,-7-17 251,6 16 81,1-16-77,-9 16 0,10-8 68,-11 3-285,0 7-2,0-10 158,8 11-126,-5-8 200,8 5-93,-11-7-235,0 10 0,0 0 191,0-9 271,0 6 30,0-6-51,0 9 1,0-3-184,0-4 93,0 5 1,-8-5-141,1 14 0,0-2 395,7 9 1,0 0-200,0 7 1,-8 10-63,1 6 1,-2-3 8,2 1 0,4 1-38,-4 7 1,2 1-101,-2-2 1,4 1 114,-4 0 1,5-9-24,2-6 0,-3-3-77,-4-5 0,6-5 131,-7 0 13,5-11-138,3 6 0,0-13-6,0-4 0,0-5-3,0-10 1,3-1 5,5-6 1,-4 2 94,11-8 1,-11 1-93,3-2 1,2-4 30,-2 4 0,4 2-68,-4-1 1,-6 9 127,7-4 178,-5 7-170,-3 1-108,0 10 1,0 5 34,0 14 0,0 12-7,0 11 0,-8 15 141,1-3 1,-8 14-114,8-6 0,-6 10 20,6-3 0,-1-1-61,8 1 0,-3-9 43,-4 2 1,6-5-83,-7-2 1,5-10 216,3-3 0,0-14-295,0-2 59,0-9-11,0 5 1,3-10-99,5 0 0,-7-10 246,6-5 0,-4-4-88,-3-1 1,8-2 60,-1 0 1,-1 1-84,-6-1 0,7-1 100,0-7 0,4 7-22,-4-6 0,-6 5-3,7 2 1,-5 8 90,-3-1 0,7 8-179,0-6 243,1 7-31,-8-3-204,0 9 0,0 16 131,0 6 0,-8 13-90,1 2 1,-11 5 73,5 9 1,0-4 10,0 12 1,-2-2-113,-7 7 0,0 1-4,2-1 0,-2-2 78,0-4 1,1-5 55,-1-11 1,8-8 55,-1-6-61,11-3-173,-7-13 41,11-2 0,0-20-41,0-5 0,11-7 64,3-6 1,5 2 47,3-11 0,-1 9-19,1-8 1,-3 2-111,-4-1 0,4 1 41,-5 5 0,-2 6 168,3-5 1,-11 3-187,3 4 1,2 7 508,-2-1-458,1 11 65,-8-7 0,-8 29-79,1 2 1,-6 17 152,6-2 1,-11 6-56,3 2 1,4 2-64,-4 6 1,3-5 14,-2 3 0,-2-3-78,8-2 1,-6 1-58,6 5 1,-1-12 81,2 4 0,4-12-20,-3-1 0,3-13-36,3-1-192,0-11 217,0 6 0,3-13 82,3-4 1,0-5-25,7-10 1,-5-5 37,6-3 0,-2-5-42,3 6 1,4-8 78,-5 10 1,-2-10-95,3 9 0,-8-4 83,8 4 1,-11 5 28,3-7 0,-2 14-62,2 2 0,-4 6-98,4-6 135,-5 9 0,-2-2-11,0 14 0,0 5-90,0 10 0,-8 6 41,1 1 0,-2 6 26,2-6 0,3 10 26,-11-3 0,11 2-88,-4-3 0,-2 3 49,3-8 1,-8 5-24,9-6 0,-9 0 114,8-8 0,0 1 96,7 0-359,0-10 115,0-4 0,0-9-83,0-6 0,0-5 98,0-10 1,9-2-29,5-5 0,-2-2 40,3-5 0,-4-2-28,4 10 0,3-4 54,-11 4 1,2 10 68,-2-2 0,-4 2 33,4-2-5,5 7 100,-11 4 0,10 10-449,-11 7 0,0 6 217,0 15 1,-8-2 25,1 8 0,-8 2 19,8 5 1,-9 2 55,1-2 0,4 8-7,-4 0 0,8 1-85,-8-8 0,11-7-30,-4-1 1,-1-8 270,2 2 0,0-6-30,7-1-469,0-10 128,0-3 129,9-28 0,1 6 17,5-17 0,4 0-2,-5 0 0,-2-5-52,3 6 1,-8-6 28,6 6 0,-6-1 25,8 10 1,-11-2 114,4 0 59,3 1-72,-8 8-125,8 4 1,-14 14 142,-5 9 1,4 3-128,-11 19 0,1-1 101,-8 9 1,1 2-68,-1 3 0,0 0 82,2 8 0,-2-7-52,0 7 1,1 1-49,-1 7 0,8-4-46,-1-4 1,3-4 26,-2-9 1,5-10-46,9-7 0,0-9-92,0-5 30,0-7 0,7-6 131,1-15 1,8-11-3,-2-3 1,13-9-8,1 3 1,1-6 33,-7-2 1,-2-1-125,2 2 1,0 1 156,-1 6 1,1-5 42,0 12 1,-8-1-17,-1 7 0,-7 9-21,2-2-160,-7 11 78,-1-7 0,0 22-75,0 2 0,-1 9 184,-7 7 1,-2-2-45,-5 8 1,-1 1-82,9 7 1,-8-7 18,8-1 1,-6 2 29,6 6 0,-8-1-121,8 2 1,-8-2 139,8 2 1,-8-1 35,9-1 0,-9-5-88,8-2 1,0-9-72,7 4 1,-7-14 53,-1-2 32,1-9 1,7 2-240,0-14 0,7-5 265,1-8 0,8-10-32,-2 1 0,-2-9 0,3 3 1,-1-3-96,8 1 1,-3-1 113,-4 9 0,1 1-87,-9 6 0,8 0 38,-8 1 308,9 0-65,-13 9-267,6 2 1,-9 20 53,0 4 0,-1 7-75,-7 8 0,2 5 136,-7 8 1,0 2-65,0-1 0,-5-1-6,11 2 1,-6 6-25,6 0 1,-8 1-22,8-9 0,-8-1 32,8-5 0,-8 5 94,9-5 1,-4-5-45,3-3-85,4-14-57,-6 5 74,9-16-57,0-3 1,7-19 25,0-10 1,10 1 17,-3 6 1,-2-1-14,3-7 0,-8 7-39,8-6 79,-11 5 1,12 2 21,-9 0 0,1 9 147,-8-1-139,10 8 116,-9-3-116,10 9 0,-14 12 49,-5 10 0,4 1 31,-11 14 1,8-2-60,-6 9 1,0-2-47,0 1 1,-5 1 34,11-2 0,-2 2-17,2-2 1,4-6 18,-5 0 0,7-9-103,1 0-26,0-2-28,0-3 66,0-10 1,1-12 87,7-15 1,2-14-19,4-6 1,6 1 7,-7-2 1,4 3-42,-2-3 0,4-2 65,-6 8 1,0 3 21,0 5-20,-7 0 0,6 3 32,-5 4-55,-5 6-66,8 9 1,-10 3 105,0 3 0,0 14-117,0 8 0,-7 3 109,-1-2 1,-6-2-44,6 8 1,-5 1-13,6 7 1,-8-7-19,8 0 1,-2 0-9,2 7 1,1-2 41,-7-6 1,7 4 26,-1-11 0,2 1-27,-2-7 0,6-1-48,-7 1-85,5-10 71,3-2 8,0-10 1,0-3 6,0-4 1,3 2 43,5-9 1,-7-1-28,6-6 1,4 7 36,-4-1 1,-1 8 15,-6-8 1,7 8-90,0-6 159,1 7-61,-8-3-13,0 9 1,0 1-54,0 7 0,0-2 31,0 7 1,-2 1 6,-5 8 1,4 2-8,-4 5 0,-2-3 35,2 10 1,-8-7-31,8 6 0,-4-6 109,5 6 1,4-8-78,-6 2 1,-2-5 64,4-2-50,-1-1-57,7 0-142,0-8 61,0-4 1,1-33 72,7-5 1,-4-4-30,11 12 1,-10-1 12,1 0 1,5 2-16,-4-2 0,0 0 33,-7 0 1,8 9 58,-1-2 184,-1 11-253,-6-17 30,0 20-30,0 1 0,-2 14 139,-5 14 0,3-3-27,-11 3 1,8 2 24,-8 0 0,11 8-128,-4-2 0,-2-3 6,4 3 0,-9-6 43,8 5 0,-3-9 37,3 3 0,5-5-52,-5-2 51,4-2-277,3 2 109,0-10 63,0-2 0,3-13 16,4-4 0,-5 2 8,5-9-63,5-1 82,-9-5-43,16-2 1,-16 7 3,4 0 107,-6 11 58,-1-5-127,0 9-85,0 0 0,0 9 74,0 6 1,0 4 32,0 3 1,0 1-56,0 6 1,0-2 64,0 8 1,-1-6-41,-6 6 1,4-5-33,-5 5 0,-1-2 64,2 4 1,0-6 46,7-9 0,-7-2-53,-1 2-16,1 0 0,7-9-197,0 2 181,0-9 1,0 0-9,0-12 0,7-7 28,1-8 0,6-8-43,-7 0 0,8-2 26,-9 3 1,9 3-18,-8-3 0,8 3 26,-8 5 0,2 1 84,-2 4 179,-4-4-276,6 7 43,-9-1 1,0 7-136,0 12 1,0 7 192,0 8 0,-9 4-60,-6 3 1,4-2-6,-4 11 1,8-2 0,-8 9 1,3-5 8,-2-2 1,-5 4-15,5-6 0,4-1 6,3 1 0,-2-6 13,2 8 1,-8-11 30,8 2-121,-1-5 35,8-1-34,0-10-48,0-2 39,0-29 1,0 12-6,0-15 0,8 6 70,-1-6 1,3 7-89,-4 1 97,-3 9-57,7-14 110,-10 16-84,9-6 230,-6 9-346,6 9 157,-9 4 1,0 8-39,0 1 0,0 0-16,0-2 0,0-5 14,0 0 1,0-1-16,0 8 0,0-9 32,0 2 0,0-8-38,0 8 145,0-11-55,0 15-69,0-16 17,0 6-102,0-9-337,0 0 1,-9 0-1,-3 0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99"/>
    </inkml:context>
    <inkml:brush xml:id="br0">
      <inkml:brushProperty name="width" value="0.08571" units="cm"/>
      <inkml:brushProperty name="height" value="0.08571" units="cm"/>
      <inkml:brushProperty name="color" value="#F6630D"/>
    </inkml:brush>
    <inkml:brush xml:id="br1">
      <inkml:brushProperty name="width" value="0.11429" units="cm"/>
      <inkml:brushProperty name="height" value="0.11429" units="cm"/>
      <inkml:brushProperty name="color" value="#F6630D"/>
    </inkml:brush>
  </inkml:definitions>
  <inkml:trace contextRef="#ctx0" brushRef="#br0">732 172 5792,'0'-11'421,"0"2"-345,0 9 0,0-3 88,0-4-42,0 5-29,0-8 26,0 10 1,0-3 12,0-4-108,0 5 71,0-8-5,0 10 40,0 0 1,0 10-109,0 5 1,0 5 26,0 10 0,0-4-57,0 9 0,0-6 57,0 6 1,0-1-116,0 3 1,0-4-1,0-5-32,0-3 85,0 6 1,3-12-10,4-4 1,-5-8 10,5-14 1,-4 1-2,-3-7 0,7-9 16,1-8 1,-1 0-12,-7 2 0,0-5 18,0-2 0,0-6-9,0 6 0,0 2 2,0-4 0,0 11-3,0-2 0,0 3-1,0 4 0,0-1 54,0 0 0,0 8-44,0 1 23,0 7-12,0-3 136,0 28 1,0-3-122,0 21 1,0-9 11,0 8 0,6-1-29,1 9 1,0-1 2,-7 1 0,0-9-65,0 1 0,8-3 73,-1 3 0,0-5-79,-7-9 0,0 0 68,0-2-85,9 2 62,-6 0-11,7-10 11,-10-3 4,0-9 0,2-9-86,5-6 0,-4-7 79,4-5 1,2-4-143,-1-6 1,9-4 121,-4 6 0,0-3-34,1 1 0,-7 4 38,8 5 1,-8 3-7,8-3 1,-11 11 37,3 2 8,5 11 1,-9-4 196,4 16 1,-5 14-128,-2 13 0,0 6 97,0 3 0,0 8-130,0 5 0,0 5-33,0 2 1,0 1-10,0-1 0,0-5-17,0-2 0,0-3-5,0 5 1,0-17-23,0-13 1,0-5-93,0-2 120,0-11 1,3-2 29,4-9 1,-6-1-29,7-7 0,-5-3 4,-3-11 0,7-8-31,0 3 1,2-11-3,-2 1 0,-4 3-40,5-1 0,-4 6-14,3-6 1,-5 5 25,5-5 1,-1 16 28,1-3 0,-5 5 72,5-4-118,-4 10 83,-3 0 1,0 14 29,0 5 1,0 3 137,0 10 1,-7 11-72,-1 3 0,-2 6 13,3 2 1,5 0-48,-5 0 1,-3-1-16,2 2 0,3-9-25,5 2 1,-8-9 43,1 8 0,0-9-151,7 2 1,0-5 53,0-3-50,0-9 53,0-3-8,0-9 0,0-1-25,0-7 0,7-4 52,0-9 0,1-1-66,-8 0 1,1 1 57,6-1 0,-4 0-52,5 2 0,-7-2 43,-1 0 18,0 1 35,0-1 7,0 11 51,0 0 0,0 14-88,0 5 0,0 12 249,0 17 0,-1 4-129,-7 1 0,5 4-110,-4 3 1,6 0 7,1 8 1,0-6-10,0 6 0,0-10 2,0 4 0,0-5-7,0-4 1,0-8-21,0-5 32,0-6 16,0-11-10,0-2-12,0-29 0,1-3-65,6-14 0,-4-2-12,5 10 1,-7-9-72,-1 9 1,0-8 122,0 7 0,7-7-95,1 7 1,-1 1 62,-7 6 0,0 0 54,0 2 0,0 5-111,0 1 214,10 9-65,-8-5 0,8 20 186,-10 5 1,0 13-167,0 8 1,0 4 23,0 4 0,-7-2-61,-1 2 0,1 6 29,7 0 1,-7 1-85,-1-9 0,1 1 30,7 1 1,-7-9-9,-1 2 0,3-11-19,5 2-41,-11-3 53,8-5 2,-5-8 1,8-5-133,0-14 0,0-6 78,0-17 0,3 4-2,2-9 0,1-2 36,7-5 1,-7 1 27,2 4 0,0-1-15,0 10 1,6-1 1,-6 7 0,-1 2 52,-7-2 1,2 10 64,5 5 24,-4-5 1,6 19-64,-9 0 1,0 13 48,0 7 1,-2 0-87,-5 9 0,4-1 1,-4 9 1,-2-1 5,1-1 0,-2 2-4,3-1 1,5-7-8,-5-1 1,-3 2-13,2 5 0,-5 2 8,6-1 0,0-8 2,7 2 1,-8-11 11,1 2 23,0-3-142,7-14-26,0 0 41,0-32 1,10-2-11,5-20 0,-4-1-17,2 2 1,2-1 56,7-1 0,-7 9-6,-1-1 1,-2 2-14,3-1 0,1 4 38,-9 9 1,2 3 1,-2 5 1,-4 2 32,4 4-5,-5 6 0,-2 2 32,0 14 1,0 5 133,0 3 0,-6 9-40,-1 6 0,-8 2-76,8 5 0,-8-2 3,8 2 1,-8-1-5,9-1 0,-8 10 9,6-3 0,-6 1 23,6-6 0,-6-2-35,6 1 1,-5-2-68,6-4 1,-8 1 54,8-11 1,-2 0-209,2-13 123,4 5 2,-7-16 1,10 5-6,0-16 0,3-3-125,4-11 1,-3-9-17,11-6 1,-8-4 74,8-1 1,-3-1 10,2 0 1,2 3 22,-8 3 1,2-1 106,-3 9 0,-5 1-185,5 6 149,5 0-20,-9 2 126,6 7 0,-9 13-72,0 14 1,0 8 148,0 8 0,-8-4-50,2 9 1,-8 3-99,6 12 1,-6-5 37,6 6 0,-8-4-25,2 5 1,2-6 0,-3 13 1,8-9-9,-8 7 0,8-7-7,-6 8 0,6-11-155,-8 4 0,11-8 97,-4-8 1,5-3 90,3-11-43,0 1-50,0-11 1,0-3-33,0-16 0,0-6-134,0-14 1,3-6 116,5-8 0,-4-4-15,11-5 0,-8 6 59,6-5 0,0 5-19,0 1 1,1 1-7,-9 1 1,1 5-75,7 2 190,-7 9 1,3-7-152,-9 13 27,10 8 84,-8 2 1,8 20 97,-10 3 0,-3 17 17,-4 6 0,2 4-80,-9 4 0,6 1-6,-5 5 1,6-5-16,-8 5 0,8 3 45,-8-2 0,8 6-4,-6-7 1,6 0 5,-8-6 1,11-2-44,-4 2 0,-2-5-14,3-2 0,-1-6-131,8-9 188,0-11-316,0 9 174,0-18-78,0-2 1,0-14 2,0-15 0,8 2 23,-1-8 0,3 1 39,-2-2 0,-4-4-4,11 4 1,-11 5 69,3 2 0,2 5-144,-2 2 200,1-9 1,-5 9-87,4 2 0,-6 5 183,7 8-116,-5 4 0,-3 3 13,0 15 1,-3 7 30,-5 6 1,4 5 8,-11 11 0,8-1-20,-6-1 1,6 3-35,-8 7 1,11-7 29,-4 5 0,-2 3-20,3-4 0,-7 0-12,7-13 0,0 4-5,7-4 0,-8-5 9,1-2 0,0-5-22,7-2-79,0-11 1,0-3 85,0-16 0,0-6-177,0-15 0,3 2 93,4-8 0,-5-2-106,5-5 1,3 0 135,-3-2 0,2 3-5,-1 6 0,-6 1-23,4 6 40,-3 3 0,0-3-106,5 14 23,-7 3 239,9 11 1,-10 12-130,0 10 1,-3 2 210,-4 12 0,3-1-81,-11 9 1,11-9-64,-4 2 0,-1-2-10,2 9 0,-3-2 0,3 2 1,5-11 38,-5-4 0,-3 2-46,2-2 1,1-1-88,7-6 1,0-8 119,0 1-93,0-11-25,0 7 3,0-11 0,0-3 9,0-5 6,0-3 1,0-11-12,0 0 19,0 10 16,0-7-7,0 17-346,0-8 72,0 10 134,0 0 1,-9 0 0,-3 0 0</inkml:trace>
  <inkml:trace contextRef="#ctx0" brushRef="#br1" timeOffset="1">108 172 10957,'-22'-8'-1531,"0"-4"0,9 0 1842,-1 5-331,9 4 55,-14-7 88,16 8-123,-7-8 261,10 10 125,0 10 1,0-5 475,0 9-470,0 1 1,7 5-74,1 2 1,2-3-51,-3-4 0,-5 4 8,5-4 0,3-4-196,-2 4 0,0-3-139,0 2-158,-5 5-27,16-7 0,-18 3 165,6-1 102,-4-9 1,-1 4 128,5-9-437,-4 0 220,7 0 0,-10-2 287,0-5 1,-3-4-222,-4-2 1,4-7 121,-4 7 0,-2-6-385,2-3 251,-9 0 0,10 0-58,-7 1 0,7 7 341,-2-1-89,7 11-356,1-7 371,0 11 0,0 3 36,0 5 1,0 3-55,0 11 1,1 6-27,7 1 1,-2 6-67,7-5 1,0-1-116,0-8 0,5 8 49,-11 0 1,9-3-95,-1-12 0,-6 5-209,-2-5-31,5-3-281,-10-3 280,18-8 0,-18-1 401,6-6 1,-4-5 191,3-10 1,-5 0-213,5 0 1,-1-1 177,1-5 1,-5 3-89,5-3 0,-2 3 247,2 5 289,-4-2-132,16 0-651,-16 0 0,9 10-38,-5 5 1,-6 7-311,7 7 0,-4 5 292,3 10 0,-4 7-95,5-1 1,0 4-74,0-4 1,2-3-36,-3 3 0,-5 2-41,5 0 139,5-1 0,-9-9 114,4 2 157,5-10-182,-9 7 110,5-16 0,0 4-21,-1-14 1,0 3 150,-7-11 1,0 0-93,0-7 1,8 2 72,-1-2 0,0 7-138,-7 1 119,9-1 87,-6-6 0,9 7-22,-5-1 196,-4 11 1,6-4-339,-9 16 0,3 3 188,4 11 1,-5 2-183,5 5 0,-4 5 27,-3 8 1,7 1-49,0 1 1,2-3 45,-1-6 0,-6 3-106,6-9 1,1-1 54,-2-6 0,0 0-28,-7-2 64,9-6 1,-3-6-123,8-8 1,-9-1 109,2-6 0,2-7 77,-2-6 0,8-9-61,-8 1 1,2-9 47,-2 8 1,-4 1-8,5 6 0,0 0 38,0 2 0,-1 5 77,-7 0 128,0 1-287,10 2 62,-8 3 0,8 11-130,-10 5 1,0 5 195,0 10 1,7 7-99,1-1 0,-1 10-61,-7-2 1,6 5 3,1 2 0,8-5-36,-8 6 1,3-13 67,-4 11 0,-3-5-48,4-2 1,4 3 86,-5-9 0,1 0-223,-7-8 38,0 1 61,0 0-111,0-10 134,0-4-107,0-8-25,0 0-330,0-8 225,0-4 66,0-10 110,0 0 29,0 1 245,0 8-302,0 5 290,0 8 1,0 1-77,0 6 1,0 6 140,0 8 0,-7 4-93,1 3 0,-2 5-15,8 10 0,-7 8-22,0-1 0,-3 10-19,2-3 0,7 3-114,-7-3 0,-2-4 128,3-11 0,1 7-88,6-7 0,-3-2 86,-4-20-273,4-8 138,-6 8-80,9-18 1,0-2 96,0-15 1,0-4-140,0-1 1,7-13 125,1-2 1,5 2 8,-6-3 0,3 7 100,-2-7 0,-7 9-95,7-1 1,-3 11 208,1 4-123,-3-2 35,7-7-12,-10 10 1,0 5 142,0 14 0,0 12-73,0 11 1,0 8-79,0-3 1,0 6 77,0 1 1,0 4-44,0 5 0,0-6 16,0 5 0,0 3-45,0-3 0,0 5-3,0-12 0,0 5-40,0-13 0,0-3 45,0-4 0,-7-10-213,0-4 234,-1-9-191,8 4 0,0-11 47,0-5 1,0-12-195,0-11 0,0-8 171,0 2 0,0-2-26,0 3 1,0-6 53,0 5 1,0-3-15,0 4 0,0 1 153,0 5 0,0 10-148,0-9 1,0 16 204,0-10-89,0 15 293,0-2-267,0 37 1,0-2 18,0 24 1,0-2 45,0 2 1,0-4-84,0 5 1,-7 2 54,0-4 0,-2 11-35,2-3 1,4-4 45,-5-3 1,0 3-34,0-4 0,-2-5-98,3-9 0,5-8 70,-5 2 5,4-5-74,3-13-29,0 0-126,0-11 0,0-11 108,0-2 1,0-2-198,0-7 1,0 6 108,0-13 1,0-2 66,0 2 0,0 1 65,0 6 0,7 0-13,1 0 170,-1 2-161,-7-2 215,0 10 1,0 5 8,0 14 0,0 8-28,0 13 0,0 5-111,0 11 0,0 2 6,0 3 0,0 0-73,0 8 0,-7-7 81,-1 7 1,1-6-40,7 6 1,-3-12 14,-3-2 0,3-2-89,-4-12 1,4 9 5,3-14 8,0-2 7,0-14 0,0-9-213,0-6 0,0-5 139,0-10 1,0-1-92,0-7 0,0 4 68,0-11 0,0 9 101,0-8 0,0 10-33,0-2 0,3 3-27,4 4-3,-4-1 260,6 0-98,-9 11 242,0 2-104,0 37 0,0-2-111,0 25 0,-3-4-16,-3 4 0,3-4-29,-4 10 0,-2-5 7,2 5 0,0-8-36,7 9 0,-3-10-139,-5 2 0,7-5 156,-6-1 1,4-10-15,3-7 1,-3-2-299,-5-4 184,7-9-240,-9-2 20,10-10-356,0 0 0,-9 9 0,-3 4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801"/>
    </inkml:context>
    <inkml:brush xml:id="br0">
      <inkml:brushProperty name="width" value="0.08571" units="cm"/>
      <inkml:brushProperty name="height" value="0.08571" units="cm"/>
      <inkml:brushProperty name="color" value="#FFC114"/>
    </inkml:brush>
  </inkml:definitions>
  <inkml:trace contextRef="#ctx0" brushRef="#br0">130 193 8227,'-12'0'-1176,"0"-1"1805,5-7-171,4 6-290,-6-7 0,9 10-20,0 7 0,0-4-14,0 11 1,0-1-80,0 8 1,0 2 66,0 5 1,0-6-168,0 7 1,0-7 172,0-1-220,0-2 0,2 2 23,5 0 78,-4-10 1,9-3 11,-5-9-1,-4 0 15,16 0 0,-15-9-16,11-6 0,-10-6 131,2-7 1,-3 3-66,4-3 1,-6-3 85,6 2 0,-4 0-102,4 8 0,-7-1 88,6 0-97,-4 2-22,-3-2-97,0 10 155,0 2 1,0 35-59,0 3 0,2 5-53,5-11 1,-4 6 38,4 1 1,-4 1-38,-3-10 1,0-5-28,0-1 13,0 1 0,2-2-123,5 2 144,-4-11-18,6 6 3,1-10 6,-9-10 1,17-2 7,-11-8 1,1 5-5,-8 1-19,8-1 0,-5 0-26,5 2 244,-7 7-199,-1-2 155,0 8-140,0 8 0,3 6 11,4 6 0,-5 2-23,5 0 1,-4-2-3,-3 2-51,0 0 23,10-1 0,-5-2 55,9-4 1,-6-5-26,5-10 0,-6-5 1,8-9 0,-1-1-5,8-14 0,-8-5 27,0-1 1,-2-3-14,3 1 1,-4-1 4,-3 11 0,-5-3 35,4 8 0,-3 2 47,4-2-57,-7 10-22,9 2 0,-10 13 64,0 4 0,-7 12-51,0 9 1,-8 11 56,9-3 1,-1 5-45,7 1 1,-7-1 120,-1-6 1,1 5-158,7-12 1,0 1-4,0-9 0,0 2-36,0 0 1,0-7 112,0-2-187,0-7 0,0 1 117,0-14 1,7 0-54,1-15 0,6 3 30,-8-17 1,9 7-96,-8-7 0,8 8 34,-8-9 0,8 11-9,-8-2 0,-1 5 38,-6 1 1,7 0-35,0 0-22,1 10-8,-8 3 245,0 9 0,0 12-102,0 10 1,0 1 82,0 12 0,3-5-74,4 5 1,-6-9-8,7 3 1,-5 2-185,-3-1 0,0-9 100,0-7 1,0-7 203,0 8-162,0-11-120,0 6 1,0-13 56,0-4 1,0-5-164,0-10 1,0 2 20,0-2 0,0-2 15,0-5 1,-3 6-76,-5-7 1,7 7 78,-6 1 1,-4 2 80,4-2-236,0 0 359,-2 0-104,6 1 1,-9 9-166,5 5-18,6 4 0,-13 3 13,7 0 268,6 0 0,-18 10 0,7 2 0</inkml:trace>
  <inkml:trace contextRef="#ctx0" brushRef="#br0" timeOffset="1">23 86 8168,'0'15'-481,"0"-2"1,-7 2 691,-1 7 0,1 0 22,7-2 0,1 2-336,7 0 1,-2-3 109,7-4 1,0 4-58,0-6 0,6 0 110,-4 0 1,4-7-168,3 2 0,0-7 50,-2-1 1,2 0 40,0 0 0,-7-9 3,-2-5 1,0-5 1,0-3 1,5-6 80,-11-1 0,8-8-67,-9 9 0,1-1 157,-7 8 0,7-1-10,1 0 0,-1 0 398,-7 2-425,0 8-48,0 2 0,0 14 20,0 11 1,0 3 0,0 17 1,-7 1-93,-1 7 1,1 7 73,7 1 0,0-1-140,0-8 0,7 3 25,1 7 1,6-17-81,-6 1 0,0-11 88,0-3 0,-2-10-254,7-5 225,-7-4 0,10-7 23,-9-11 0,0-2-202,-7-18 1,8 5 113,-1-5 1,0 1-144,-7-2 1,0-2 45,0 10 0,0-9-439,0 10 322,0-3 337,0 19 0,0-9 0,0 9 0</inkml:trace>
  <inkml:trace contextRef="#ctx0" brushRef="#br0" timeOffset="2">884 1700 6189,'12'-12'-408,"-4"3"414,3 9 98,-10 0 1,17 2-72,-11 5 1,0-2 3,-7 9 0,8-7 2,-3 8 1,6-8 62,-4 8 67,-6-11 1,13 13 17,-7-10 77,-6 10 1,11-12-55,-5 9 0,-4-6-44,5 5 0,-4-6-30,3 8 0,-4 0 47,3 7 1,4-2-67,-2 2 0,6 7-110,-6-1 1,1 3 131,-2-2 1,-4 2-39,4 5 0,-3-5-302,4-9 1,-7 6 66,7 1 0,-5-7 102,-3-9 1,0-5 59,0 6-101,0-9 35,0 5 0,0-13-123,0-4 1,0-12 84,0-9 1,0-12-19,0 5 0,0-6 108,0-1 0,0-2-51,0 1 0,0 1 78,0-2 1,0 2-87,0-2 1,7 4 378,0 4 37,0 5 130,-7 9-380,0 10 1,0 12 18,0 15 1,0 13-14,0 8 0,-7 5-22,0 2 1,0 6-165,7 3 0,-3-3 95,-5-6 1,7 8-117,-7-1 1,6-8 58,2-5 1,-8-8-12,1 6 0,0-8-41,7 2-266,0-16 11,0-3 298,0-10 1,0-2-496,0-6 1,0-11-1,0-9 525,0-1 0,0-2 0,0-2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804"/>
    </inkml:context>
    <inkml:brush xml:id="br0">
      <inkml:brushProperty name="width" value="0.08571" units="cm"/>
      <inkml:brushProperty name="height" value="0.08571" units="cm"/>
      <inkml:brushProperty name="color" value="#FFC114"/>
    </inkml:brush>
  </inkml:definitions>
  <inkml:trace contextRef="#ctx0" brushRef="#br0">1981 99 8350,'-22'0'-1561,"7"-3"2081,1-4-147,9 5-261,-5-8 1,4 13 225,-1 4-153,0 5 1,7 12-38,0 5 1,0-6-19,0 7 0,7 2-96,0 4 0,2 5 107,-2 2 0,-4-1-236,5 2 0,0-3 65,0-6 1,6 6 50,-6-6 0,5 5-23,-6-5 0,3-4-102,-2-9 1,-7-8-44,6 1 152,-4-11-1,-3 5-5,0-9 0,0-9-21,0-5 1,0-5-57,0-3 1,-3-6-11,-4-1 0,6-9 21,-7 1 0,-2-2-115,3-5 0,1 1 104,6-1 0,-7 2 16,-1-1 0,1-2 109,7-6 0,-7 8-106,-1 1 0,1 1 149,7 11 0,0 9-12,0 7 328,0 0-343,0 2 0,-1 12 4,-7 15 1,5 4 123,-4 1 1,4 14-88,3 10 1,0 1 67,0 12 1,0-3-99,0 5 0,0 0 7,0-8 0,0 7 2,0 1 0,0-6-69,0-4 1,0-6 4,0-7 1,0 3 9,0-10 57,0-1 12,-9-17-75,6 0 0,-5-14 51,8-5-174,0-3 1,0-17 71,0-1 0,0-8-143,0 9 1,0-13 115,0-1 1,0-2-141,0-6 0,0-3 2,0 3 1,0-1 127,0 9 0,0-1 2,0-1 0,0 3-24,0 6 1,0 5 160,0 8 1,0 7-208,0 0 261,0 11-53,0-5-19,0 28 1,0 2-11,0 15 1,0 5 13,0-6 1,0 6 49,0 2 0,0 1-87,0-2 1,0 2 45,0-1 1,0-8-55,0 1 1,0-2-1,0 1 1,0-3-17,0-11 0,0 1-23,0 0 28,0-11-13,0-2-67,0-9 1,0-1 71,0-7 0,8-11-123,7-10 0,-3-6 107,2 6 1,1-9-63,7 1 1,-2-1 48,2 3 1,-3-6-4,-4 6 0,1 3 34,-9 4 1,8-5-36,-8 6 1,8 5 131,-8 7-132,-1 2 173,-6 0 1,0 5-132,0 16 1,-6 5 151,-1 7 0,-10 11-87,2 6 1,-1 4 0,1 1 0,-4 8 23,4 1 1,4-1 5,-4-8 1,3 2-95,-2-1 1,2-2 54,5-5 1,5-5-205,-5-10 235,4 1-242,3-11 150,0 0 0,3-14-14,4-5 1,2-3-53,6-11 0,1-6-4,-9-1 1,11-9-85,-4 2 1,-2 3 127,3-4 0,-9 3-81,8-1 0,-8-3 61,0 9 1,4 1 36,-3 6 1,1 8-5,-8-1 41,0 10-13,0-5 0,-3 28 106,-4 4 1,2 20 8,-10 1 0,1 15-62,-7-1 0,7-2 42,-1 3 1,0-1-67,-5 8 1,5-4-18,1-4 1,2 3-12,-3-9 1,-1-4-20,9-10-101,0-6 147,7-9-127,0-11 91,0-2 0,0-10-184,0-7 167,0-3 1,7-19-78,0 3 1,6-6 17,-5 6 1,9-6-104,-2-2 1,-3-3 118,1 9 1,-6-6-4,8 5 0,-11 3 101,3 5-154,5 0 177,-9 0-107,7 10 1,-10 5 194,0 14 0,-7 8-30,0 14 0,-11 6 42,5 15 1,0-2-108,0 9 1,1-6 30,-3 7 1,-4-1-24,5 7 1,-4-8-6,5-6 0,-5 2-44,11-2 0,-8-6 34,9-9 0,-1-16-139,7 3 0,0-13 137,0 5-26,0-9 1,0 2-168,0-14-82,0-5 0,9-8 105,6-2 1,-4-8 75,4 3 1,0-10 18,5 9 0,-5-8-16,-1 8 1,-6-2-30,6 9 0,-6-7 42,5-2 15,-7 1 75,13 9-119,-18-2 73,9 10-37,-10 2 1,0 21 176,0 11 0,-3 3-89,-4 10 1,3 2 21,-11 5 1,8 4-3,-6 4 1,5-5 8,-6 6 0,6 2-45,-6-3 0,2 0 3,-3-8 0,-1-1-118,9-4 0,-8 1 108,8-11 0,-2-5-248,2-7 152,4-11-161,-6 7 0,9-14 70,0-5 1,7-3 46,-1-11 0,12-9-13,-3-4 1,-4-6 36,4-3 1,-3 4 13,2 4 0,5-5-24,-4 6 0,-3-3 109,1 1 1,-6 6-130,8 9 308,-11 2-83,6-2-96,-10 10 0,-3 19 154,-4 14 0,-5 23-97,-8-2 1,-2 15 84,0 2 0,0 3-94,2 2 1,1 0 52,4 1 1,-4 2-61,4 5 0,-4-5 50,-3 5 1,2-8-61,-2-7 1,3-11-2,4-10 0,5-16-177,10 0 145,0-13-412,0 4 328,0-30 0,3 4-138,4-14 1,5-4 19,10-3 1,-8-5 50,0-2 1,0-6 43,8-3 0,-3 3-17,-4 6 1,4-1-67,-4 2 0,-4 1 74,4 6 0,-11-5 166,4 12 0,0-1-229,0 7 458,-1 10-223,-7 3 0,0 11-51,0 5 1,-9 8 29,-5 14 0,-4 5 136,5 8 1,-6 1-51,4 1 0,-4 5-83,-3 1 0,3 3 57,4-2 0,-4-4-50,5 10 1,-5-9-25,-3 2 1,9-4-16,-2-2 0,8-11 29,-8-5-95,11-3-20,-7-13-301,11-4 289,0-16 0,8-11-72,-1-11 0,11 0 55,-5 0 1,0 0-34,0-6 0,2-5 45,7 5 0,-8-2-63,0 3 0,-1-3 31,0 8 55,7-8 1,-11 15 131,6-6 1,-3 7-184,-5 7 295,-4 6 0,6 18-131,-9 6 1,-9 14 82,-6 6 0,-2 9-6,3 6 0,-6-2-39,7 9 0,-6-7 43,-3 7 1,0-6 5,0 6 1,1-3-103,-1 5 1,3-6 37,5-11 0,-5 1-39,4 1 1,-1-11 85,1-5-284,6-13 87,9-5 1,0-13-134,0-4 0,0-1 144,0-14 0,2 3-165,5-16 1,4-1 27,2-7 1,7 1 124,-7-2 1,5 1 12,-3-1 0,4 2-26,-6 0 0,4 5 106,-2 2 1,1 8-41,-9-2 0,8 6 49,-8 1 42,1 10 112,-8 2 0,0 13-45,0 4 1,-3 15-79,-5 13 0,-3 6 28,-11 2 0,3 6-42,4 3 0,-4 0 54,4-2 1,-4-2-28,-1 10 1,-2-9-25,0 8 1,1-8-41,0 1 1,-1-7-4,0-7 1,3 2-51,5-9 112,4 0-323,10-17 279,0-3-267,0-28 1,3 3 4,4-21 1,5 9 115,9-8 0,1 0 32,0-8 1,-1 9-10,0-1 0,1 2 40,0-1 1,-2-3-35,2 9 1,-7 1 130,0 6-95,-2 0 1,1 3 259,1 4-100,-11 6 106,7 9 0,-14 16-76,-5 6 1,0 6-101,-7 2 1,-4 3 46,4 10 0,-4-7-16,-3-1 1,2 2-46,-2 5 1,0 2 35,1-1 0,0-1-23,-1 2 1,0-9-44,1 2 1,-1-3-15,0 1 0,9-4 40,-2-9-10,11-11-478,-6-1 298,10-10 0,3-11-4,4-11 1,5-9 63,8-13 1,9 2-45,1-1 0,-2-1 102,-6 2 0,4 1-5,-4 4 0,9-1 3,-17 10 0,10-2 130,-10 0 0,2 13 149,-1-4-146,-6 14 141,-9-3 0,0 16-54,0 7 0,-6 4-62,-1 18 0,-11-1-58,3 3 1,-4 2 3,-1-2 0,-2 4-16,0 1 1,1 2-26,0-1 1,-1-8 28,0 1 1,3-2 2,5 1 0,-5 2-123,5-17 0,2 7 130,-3-13-405,11-3 143,-6-3 69,10-8 1,3-8 38,4-7 0,5-7-20,8-6 1,-5 2 80,-1-11 0,1 11-47,6-2 0,-7-1 158,1 7 1,-8-5-133,8 14 1,-11 0 148,4 0 15,-6 7 249,-2-3-311,0 9 0,-10 9 4,-4 6 1,-5 4-15,-3 3 1,1 0 0,-1-2 0,0 5-28,2 3 0,-10-3 22,1 3 0,1-11-48,6-4 0,-5 2 28,-3 7 1,-1-3 10,2-4 1,6 1 35,-6-9 1,5 8 4,2-8 0,2 0-74,-2-7 0,7 0 40,0 0 1,8 0-29,-6 0 59,7 0-169,-3 0 57,9 0-1334,0 0 1299,9 0 76,-6 0 11,6 0 45,1 0 43,-7 0 56,6 0-148,-9 0 125,0 0-115,0 9 0,-9-3-3,-6 7 0,-4-6 23,-3 8 1,0-8-4,2 8 1,-5-8-2,-3 7 1,3-1-13,-3 0 0,-2 0 130,0-7 1,1-3-110,9 4 1,5-4-25,0-3-26,1 0-1,2 0-52,-7 0 23,16 0 0,-4 0 15,14 0 0,6-7 19,8-1 0,1-2 13,0 3 1,-2 2-18,2-9 1,0 7 44,-1-7 0,0 8-14,1-1 0,0-2 20,-1 2 35,1-9 0,-3 10 77,-4-7 177,-7 7-151,3-3-194,-10-1 0,-1 9 88,-13-7 0,-6 5-159,-3 3 1,0 0 33,1 0 0,-8 0 24,0 0 1,-6 8-3,5-1 0,0 8-32,0-8 1,7 6 68,-6-6 0,-2 8-24,3-8 0,-1 2 99,7-2 1,3-1-99,4 8 92,-4-9-95,18 4 3,-10-9-89,11 0-41,0 0 163,11 0 0,-7 0-53,11 0 69,-1 0 1,7 0-44,1 0 0,-8 0 32,1 0 0,-8 0 35,7 0 21,-9-9 227,14 6-164,-17-5-109,8 8 41,-10 0-136,0 0 138,-10 0-71,-2 0 1,-11 0-9,-6 0 0,5 0-13,-5 0 0,2 0 6,0 0 1,0 1 1,-9 6 1,8-4 24,-9 5 1,9-7-9,-8-1 0,10 0 0,-4 0 1,7 0 2,1 0 0,1-7 58,-1 0 1,8 1-41,-1 6 1,9 0 22,-8 0-32,8 0-5,-3 0 0,6 0-71,-4 0 75,5 0 0,-8 1-42,10 6 30,0-4-6,0 16 1,0-14-7,0 9-3,0-9 27,0 5 1,0-8 18,0 5-14,0-4-10,0 6 2,0-9-1644,0 0 1230,10 0 1,-5 0-15,9 0 0,8 0 425,6 0 0,20-9 0,-2-3 0</inkml:trace>
  <inkml:trace contextRef="#ctx0" brushRef="#br0" timeOffset="1">1744 2939 8228,'0'-11'-911,"0"-8"0,0 13 766,0-7 149,0 7 340,0-13-12,0 7-55,0-10-190,0 2 1,3 1 2,3 4 0,-4 3 20,6 5 0,-4 4 176,3-4-174,-4-5 102,6 9 47,1-6-170,-8 9 0,8 9-1,-10 6 0,0 4 2,0 3 1,0 7 3,0-1 0,-3 2-35,-4 0 0,5-7-14,-5 6 0,-3-5-212,3-2 203,1 0-299,6-2 223,0-6 1,0-7-64,0-14 1,6-8-16,1-14 1,10-5 36,-2-9 1,4 1 96,2-2 1,-7 2-58,1-2 1,-8 10 143,8 6 0,-11-3-51,4 2 249,3 0-148,-8 17-121,6 3 0,-9 11 11,0 5 1,-7 8-15,-1 14 1,-5 5 38,6 8 0,-11 1-30,4 1 1,-5-2 151,-2 2 1,6-2-141,1 1 0,-1 1-1,-5-2 0,5-8 15,0-5 0,8-1-97,-8-6-289,11 4 136,-6-14 73,10 0 0,3-12 49,4-15 1,3 2-65,3-9 1,7 3 66,-6-18 0,5 10 33,3-10 0,0 9-40,-1-8 0,-7 8 120,1-9 1,-3 11-36,2-4 1,2 14 34,-8 2 110,-1-1-175,3 3 48,-8 4 0,5 16-22,-14 7 1,-2 14 41,-6 6 0,-4 2-22,5 6 0,-5-5 6,-3 13 0,1-4 40,-1 2 0,0 0 12,2 8 0,-2-6 61,0 6 0,0-10-106,1 4 0,7-8-39,-1-7 0,11-5-73,-4-9-293,5-10 347,3-3 1,8-18-94,-1-6 1,11-7 49,-5-6 1,6-5-22,3-11 1,7 1 20,-1 1 0,1-2-1,-7 1 1,-3 2 89,-4 6 0,4-4-86,-6 11 74,-3-1 52,9 8 0,-16 8-58,6 4 1,-16 25 9,-1 6 1,-8 13-3,2 2 0,-5 4-14,-3 2 0,3 2 20,5 5 1,-6-2-14,7 9 1,-6-1 13,-3 1 0,0 3-15,0-10 1,1 10 66,-1-3 1,11-6-76,3-9 1,-2-1 20,4-13-110,-1 2 33,7-19 0,0-3-93,0-16 0,9-3 73,5-11 0,2-6-31,-1-1 1,4-10 35,-4 3 0,4-4-6,3-4 1,-3 11 9,-5 5 1,5 3-6,-4 4 0,-3-5 175,2 4-174,-9-4 320,4 14-279,1 0 1,-7 5 199,3 14 0,-6 5-64,-6 10 0,0 6-61,-9 1 1,9 9-18,-8-3 0,6-1 19,-6 3 0,2-2 50,-3 9 1,-1-2-53,9 2 0,-11-4 101,5-4 0,0 5-104,0-6 0,7-4-98,-1-2 0,-2-5 51,2-2-22,-1-11 7,8 0 0,3-11-151,5 0 1,-4-13 103,11-8 0,-2-4 37,9-10 1,0 1-51,0-1 0,-2-4 35,2 11 1,-7-3 16,-1 2 1,-2 5-9,3-5 1,1 13 53,-9 1-8,1 11-11,-8-16 107,8 18 1,-5-5-73,5 14 0,-8 8 88,-8 13 0,4-2-102,-11 10 1,8 0 20,-8 8 0,8-2-18,-8 0 1,2 4-7,-9 5 1,8 2-9,-1 4 1,2 4-12,-9-2 1,0-8 27,0 0 0,3-5-12,6-4 1,-5-1-217,11-6 108,-9-2-14,13-13 25,-6-7 1,9-7-163,0-12 0,7-7 211,-1-7 0,12-13-1,-4-2 0,-2-3 63,3 2 1,-2-4-95,9 3 1,-8-1 91,1 2 0,-8 5-58,7 9 0,-7 2 75,8-2 80,-11 0-23,6 1-45,-10 9 1,0 5 14,0 14 1,0 5-75,0 9 0,-10 4 26,-3 2 1,0 7-31,-1 10 1,0-2 29,-8 1 1,7 8-40,2-1 0,0 0 63,0-6 0,-6 5-5,4 1 1,3-2-29,-2-12 0,6 5 56,-6-5-477,9-5 282,-5 0 23,10-20 1,3-3 77,4-16 0,2-5 31,6-16 1,4-2-23,-5-5 0,5-5-3,3 5 0,-7-5-26,-2-1 1,2 1 17,7 6 1,-8 3 2,0 11 0,-9-1 28,3 0 21,3 11-59,-9-8 145,8 16 1,-10 3-45,0 14 1,-3 13-28,-4 2 0,3 9-42,-11-3 1,8 3 6,-7-1 0,7 4-12,-8-6 0,11 3 31,-3-1 1,-4 1-4,4-9 1,0 6-4,7-6 43,-9-1 0,6-6-152,-4 0-220,5-10 286,2-3-3,0-9 1,8-9-8,-1-6 1,6-4 1,-6-3 1,8 2-144,-8-2 123,10 0 1,-12 0 22,9 1 0,-9 7 14,3-1 10,-7 11 0,7-8 178,-1 5-199,0 4 1,-7 3 120,0 14 1,0 5-95,0 3 1,-3 9-18,-4 4 0,5-1 34,-5 2 1,4 0-22,3 7 1,-7 0 46,0 1 1,1-5 1,6-2 1,0-6-67,0-9-8,0-2-278,0-7 245,0-4 0,6-18-2,1-5 1,8-13 29,-8-2 0,7-6-112,-6 6 0,1 1 76,-2 6 1,-4 0-112,4 0 132,-5 1 26,8 0 183,-7-1-204,6 10 0,-9 5 133,0 14 1,-3 5-65,-3 10 0,3-1 18,-4 0 0,-4 8-40,5 1 0,-4 0 7,3-2 1,5-3-50,-5 3 0,-3-11-124,3-2 0,-1-2-1093,8 9 1246,0-10 0,-9 7 0,-2-6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24"/>
    </inkml:context>
    <inkml:brush xml:id="br0">
      <inkml:brushProperty name="width" value="0.08571" units="cm"/>
      <inkml:brushProperty name="height" value="0.08571" units="cm"/>
    </inkml:brush>
  </inkml:definitions>
  <inkml:trace contextRef="#ctx0" brushRef="#br0">0 3271 8296,'0'-12'-1871,"0"-7"1870,0 18 1,0-13-7,0 7 16,0 6-15,0-10 1,0 10 17,0-6-8,0 4 23,0-6-16,0 9 0,0-3 32,0-4-13,10 4 82,-7-6-21,16 9-45,-17-10 0,11 8-14,-7-5 0,-3 2-1,4-2 0,-3 4-20,4-4 0,-5 3 19,4-4 0,-3 5-4,4-4-1,-7-5 0,12 8-32,-5-11 38,-7 11-19,18-15 1,-16 14 14,4-9 0,2 6-8,-2-6 0,8 6-2,-8-6 1,2 8 1,-1-9 0,-3 8 2,9-8 0,-7 4-1,8-4 0,-8-4-23,7 4 1,-6 4 3,5-4 0,-6 8-7,8-7 21,-11 0-7,17-8-5,-9 0 1,1 3 7,1 4-6,-8-4 27,13 8 1,-17-4 50,5 2-76,5 7 1,-9-6 1,4 5 1,-3 5-14,4-5-6,-5 4 0,8 0-57,-3-3 68,-7 3 0,12-7-54,-7 10 50,-3 0 1,9-1-32,-5-7 20,-4 5 1,13-8-3,-9 3 0,4 7 14,-4-6 0,-3-4-7,11 4 1,-9-2-10,9 2 0,-10 3 8,1-11 0,5 8 33,-4-8-20,9 11-1,-4-15 0,2 8-1,1-3 1,-8-2 3,8 8-3,-11-8 1,12 3-3,-8-8 0,6 7 2,-6-1 1,2 8-2,-4-8 0,0 3 2,8-2 1,-8-5-1,9 6 0,-8-1 16,8 1 0,-8 0-2,8 0 0,-8-5 2,6 11 1,-5-9-16,6 1 1,-7 4 3,8-4 1,-10 8 16,2-8-15,5 11 1,-8-13 7,11 10 1,-11-3-8,3 3 0,-1 5 6,0-5 1,-3 2-9,4-2 0,4 1 0,-6-7 1,6 7-6,-4-1 7,-4-5 1,13 8 7,-9-11 1,2 8-9,-2-6 1,-1 7-42,7-2 28,-7-3 0,10 6-1,-8-9 0,1 9 8,-2-2 0,-4 3-2,4-4 0,-3 5 42,4-4-38,-5-5-12,16 9 1,-15-13 9,11 9 0,-11-2-14,3 2 11,5 4 1,-7-13-1,9 8 0,-8-2-4,0 3 1,0 5-2,1-5 0,-2-3-2,9 3 1,-9-2 1,2 1 3,5 6 0,-8-15 0,11 10 0,-11-9 0,8 13 0,-5-4 0,-4-5 0,9 9 10,-5-4 1,-4-5 69,6 11-71,1-10-12,-9 1 17,10 9-28,-3-18 30,-5 16-20,16-16 1,-16 16 1,9-13-3,-5 8 1,-5 0-7,5 0 9,6 5 12,-11-16 0,15 15-10,-9-11 1,0 8 28,0-8-24,-5 11-5,16-15 0,-15 9 10,11-4 1,-11 1 1,4 6 1,0 2 59,0-9-56,9 9-5,-15-14 0,15 15-1,-9-11 0,6 8 32,-8-8-40,1 11-2,4-15 0,-7 15-4,11-11-5,-11 11-3,15-15 0,-13 8 15,7-3 0,-7 2-6,0 5 1,4 2 1,-3-9 1,2 9-9,-2-2 8,-4-5 1,14 6 0,-10-7 0,0 7 0,-4-10 0,4 9 2,-5 0-2,17-2 1,-16 3 3,4-7-4,5 7 7,-9-13 0,9 10 3,-5-6 1,-6 4 1,7 3 1,2 4 5,-3-11 1,2 8 2,-2-8 0,-4 8-11,5-8 0,0 10 0,0-10 0,-1 8-10,-7-8 1,7 8 9,1-8 1,0 8-37,0-7 24,-5 9 1,8-11-4,-3 8 1,-5-2 12,4 4 0,-3 3 7,4-4 0,-7-5 1,12 8-8,-7-11-10,-3 11 0,7-9 14,-10 5-24,0 7 11,9-9 1,-6 8-4,4-5 5,-5 4 1,1-6-2,4 9 1,-5-3 27,5-4-25,-4 4 58,-3-6-50,0 9-14,0-10 0,3 8 3,4-5 0,-6 3-2,7-4 7,-5 5-3,-3-5-19,9-3 16,-7 8-7,7-16 8,-9 18 0,0-12 0,0 7 0,10 3 0,-7-7 0,6 1 0,-9 6 0,0-6 0,3 6 0,4-4 75,-5 5-72,8-8 1,-10 7 8,0-4-11,0 6-1,0-10 1,0 10 2,0-6 1,2 4 0,5-5-20,-4 7 21,6 1-17,-9-10 11,0 7 0,3-6 0,4 9 1,-4-10 0,6 8-5,-9-8 1,0 8-5,0-5-18,0 4 22,10-6 7,-9 9-8,10-10-22,-11 7 27,0-6 1,2 6 0,4-4 1,-3 6 3,8-10 4,-11 11-10,0-8 7,8 5-6,-5-8 4,6 3-6,-9 5-1,0-6 3,10-1 0,-8 8-71,8-8 57,-10 0 7,10 8 0,-8-9-6,5 3 6,-4 5 8,-3-5 0,1 5 3,7-5 0,-5 5 5,5-5-1,-8-3-8,11 10 0,-8-11 5,2 5-4,-2 4 0,-3-6 1,3 2-1,5 0 1,-7-1-1,9-2 0,-10 8 0,2-15 0,5 10 0,-4-1 0,6 7 0,-9-7 0,0 6 0,0-10 0,0 5 0,10 5 0,-7-8 0,6 1 0,-9 6 0,0-9 0,0 5 0,10 4 0,-8-9 0,5 5 0,-4 4 0,-3-6 0,9-1 0,-6 9 0,7-11-7,-10 5-1,0 4-46,0-6 51,0 9 1,1-7-116,7-1 94,-6 1 35,7 7-11,-9 0 16,0 0 10,0-10 12,0 8-31,0-8 36,0 10-62,0 0 18,11 0-34,-10 0 31,9 0 0,-10 0 427,0 0-419,0 10-5,0-8 9,0 8 6,0-10 354,0 0-368,0 9 0,0-6 0,0 7 0,0-10 0,0 0 0,0 9 0,0-6 0,0 5 0,0-8 0,0 11 0,0-10 64,0 9-61,0-10 1,0 3-5,0 3 1,0-3-1,0 7 0,0-10 4,0 9 1,3-6-10,4 4 1,-5-2 6,5 2-9,-4-4 8,-3 16-11,0-17 10,0 17 1,0-14-1,0 9-45,9-9-6,-6 14 39,6-17-5,-9 17 33,0-16 1,7 9-16,0-5 3,1-4-4,-8 6 0,0-6 3,0 4-25,0-6 1,0 13 22,0-9-40,10-2 27,-9 8-9,10-3 1,-11-3 16,0 9 0,1-9 12,6 2-11,-4 6 0,6-8-2,-9 9 9,0-9 1,0 6 10,0-3-8,10-5 1,-7 8-8,5-3 64,-7-7-59,-1 18 3,0-16-6,0 16 0,0-14 2,0 9-12,10-9 13,-8 14 0,8-14-14,-10 10 0,0-9 11,0 9 0,0-8-5,0 8 0,0-8 2,0 8 1,0-8 16,0 6 0,3-6-5,3 8 0,-3-8 2,4 8 0,-4-8-3,-3 6 1,0-5 1,0 6 36,0-9 0,0 14-37,0-5 0,1-3 86,7-4 8,-5 5 15,5-1-99,-8 11 1,0-7 8,0-2 0,0-5-74,0 6 0,0-6 72,0 6 0,0-7-6,0 7 0,0-7-1,0 8 1,0-8-10,0 8 0,0-8 8,0 8-13,0-2 0,0 1-10,0 1 1,0-8 2,0 8 1,0-9-14,0 8 0,8-6 31,-1 6-42,0-9 29,-7 14-11,0-16 3,0 16 0,0-16-68,0 6-9,0-9-598,0 0 1,0-9-280,0-6 958,0-4 0,11-3 0,0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806"/>
    </inkml:context>
    <inkml:brush xml:id="br0">
      <inkml:brushProperty name="width" value="0.08571" units="cm"/>
      <inkml:brushProperty name="height" value="0.08571" units="cm"/>
      <inkml:brushProperty name="color" value="#AB008B"/>
    </inkml:brush>
  </inkml:definitions>
  <inkml:trace contextRef="#ctx0" brushRef="#br0">324 259 8584,'-22'0'0,"0"7"-862,1 0 1,2 9 443,4-1 0,-4-3 551,5 2 0,-2 8 74,1 6 1,-3 4-150,11-4 1,-9-1-56,1 9 1,-1-2-9,2 1 0,-2 6 0,5-7 1,1-1-10,1-5 0,-1 1-176,4-8 1,3 5 114,-4-11 1,7-5-212,7-2 286,5-7 0,10-10 0,-2-3 0</inkml:trace>
  <inkml:trace contextRef="#ctx0" brushRef="#br0" timeOffset="1">495 388 8584,'-21'13'-247,"-1"-7"1,8-1-875,-1 3 1381,2-7-204,-9 18 0,0-13 70,2 7 0,5-1-59,0 3 0,8 2 42,-8-9 0,4 8-33,-4-2 0,-4 5-4,4 3 0,-4 6-62,-1 1 0,-2 2 2,0-2 0,1-5-173,-1 5 1,3-5 124,5-3 0,-2 0-489,8 1 134,-9-10 173,15 7 1,2-16-13,13 4 1,6-7 229,3-7 0,9-5 0,3-10 0</inkml:trace>
  <inkml:trace contextRef="#ctx0" brushRef="#br0" timeOffset="2">668 452 8584,'-19'3'-452,"4"4"0,-4-2 307,4 9 0,-4 1 350,-1 7 0,-5 1-64,-3 5 0,2 6-178,-11 10 0,2 5 98,-9 1 0,2 10-113,-2-3 0,1 6-20,1 2 0,1 4 91,4-5 0,-1 0-172,10-20 0,2 2 60,11-18-154,5 1 186,10-17 1,3-5-206,4-14 1,12-5 62,11-10 0,8-6 8,-3-1 0,6-9 195,1 3 0,2-6 0,-1-3 0,1-9 0,-2-1 0</inkml:trace>
  <inkml:trace contextRef="#ctx0" brushRef="#br0" timeOffset="3">646 689 8584,'22'-22'0,"-3"2"-409,-5-2-383,-5 10 722,-9 2 1,-9 13 203,-5 4 1,-5 5-54,-3 10 0,-2 8 62,-5 6 1,3 3-209,-10-4 1,7 8 179,-6 1 0,-2-2-127,-5 9 0,0 2 16,-2-3 0,1 7-18,-1-7 1,9 2-101,-2 0 1,11-10 71,-2 1-260,3-10 186,14-11-174,2-10 1,21-5 52,10-14 1,1-12 59,12-10 1,2-9 176,5 2 0,11-15 0,3-3 0</inkml:trace>
  <inkml:trace contextRef="#ctx0" brushRef="#br0" timeOffset="4">776 754 7695,'-22'10'112,"7"2"41,1 9 0,-10 10-175,-12 4 0,-4 17 96,-4 5 0,-6 7-145,1 8 0,-11 4 86,3 10 1,-6 2-15,-2 6 1,10-15-9,5 0 0,15-19-34,5-10 0,16-14-444,6-8 331,7-13 1,10-8-134,5-14 1,8-8 69,6-13 0,6-1 217,10-13 0,8-7 0,3-15 0</inkml:trace>
  <inkml:trace contextRef="#ctx0" brushRef="#br0" timeOffset="5">1034 818 8584,'-15'3'-116,"0"4"0,2-2-25,-9 9 0,0 1 64,0 5 0,-8 5 147,-6 3 0,-5 9-155,-1 12 1,-2 7 145,2 9 0,-10 2-91,3 5 1,-9 1 21,9 6 1,-4 3-82,2-10 1,13 4 115,-5-12 1,10 4-95,3-19-81,2-8-279,26-20 112,2-11 1,11-20 167,11-3 1,9-9-175,6-8 321,4-3 0,1-19 0,0-3 0</inkml:trace>
  <inkml:trace contextRef="#ctx0" brushRef="#br0" timeOffset="6">1162 904 8584,'-14'8'-108,"1"-1"1,-2 9-74,-7-1 0,-1 7 253,-7 6 1,-5 8-107,-16 14 1,1 14-20,-14 15 0,1 15-159,-15 7 0,-1 6 119,-7 7 0,11-5 122,11-3 0,4-12-78,17-22 1,-1-12-48,24-25-136,2-3 0,18-23 127,0-9 1,18-9-187,2-13 1,17-8 290,-2-7 0,16-13 0,3-5 0</inkml:trace>
  <inkml:trace contextRef="#ctx0" brushRef="#br0" timeOffset="7">1486 754 8584,'-15'2'-298,"1"6"0,-10 12 415,-12 17 0,-5 8-3,-2 12 1,-12 11-204,-10 18 0,-8 17-20,-13 3 0,42-44 0,1-1-40,1-1 0,-2 2 0,-1 4 1,-2 0 132,-2-2 0,4 1 0,2-4 0,4-1 68,-25 41 1,9-10-213,11-19 0,14-5-283,8-25 235,1-12 0,21-21 72,0-9 1,12-12-446,16-10 581,5-9 0,11-22 0,-1-1 0</inkml:trace>
  <inkml:trace contextRef="#ctx0" brushRef="#br0" timeOffset="8">1917 518 8584,'0'-13'-1118,"-11"4"1046,-3 9 1,-5 1 513,-3 7 0,-2 6-239,-4 16 0,-13 12-82,-10 15 1,-7 18-142,-1 11 1,-13 12-133,-5 16 1,31-48 0,1 3 111,-2 1 1,0 4-1,-1 5 1,0 1-148,1-4 0,1-1 0,2 0 1,-1-2 113,0 0 0,-2-3 0,3-4 1,1-3-100,-36 60 1,11-28-40,16-30 1,7-10 7,24-12 139,-5-20 0,26-4-214,0-19 0,12-19 356,16-8 1,13-14-563,8-9 484,11-6 0,-4 2 0,8 1 0</inkml:trace>
  <inkml:trace contextRef="#ctx0" brushRef="#br0" timeOffset="9">2110 560 8584,'0'-11'-466,"-10"0"624,-4 11 0,-6 12-56,-1 10 0,-17 12-108,-6 15 0,-16 11 141,-4 20 1,-9 10-190,-14 25 0,43-55 0,2 0-64,-1 4 0,0 0 0,-3 7 1,-1 0 114,0 4 1,1 1-1,-1-5 1,0-1 94,3 2 0,2-1 1,-35 54-261,6-11 0,6-20-196,8-8 0,7-33-98,14-11 65,14-13 275,13-17 1,25-15-261,6-19 1,21-10 381,0-19 0,15-3 0,-3-11 0</inkml:trace>
  <inkml:trace contextRef="#ctx0" brushRef="#br0" timeOffset="10">2239 689 8358,'-22'0'-188,"1"10"247,-1 4 1,-4 10 122,-9 12 1,-5 5-169,-17 23 0,-10 15 50,-11 22 0,-7 9-367,43-50 0,-1 1 1,-4 4-1,1 2 344,-1 8 0,0 1 0,-1-1 0,-2-2-106,7-1 0,-1-1 0,0 0 1,1-3-5,6-3 1,2-1 0,-37 53-102,8-10 1,4-6 41,10-22 0,2-19-441,20-32-120,7-3 471,12-13 0,28-15 439,11-18 0,8-20 0,4-14 0</inkml:trace>
  <inkml:trace contextRef="#ctx0" brushRef="#br0" timeOffset="11">2325 904 8584,'0'-11'-1131,"0"0"1,-10 14 1795,-3 5 0,-20 15-366,-9 21 0,-3 10-156,-13 18 1,-9 17-148,-12 18 1,34-48 0,-4 2-200,0 6 1,-1 2-1,1-3 1,1 0 158,1 1 0,2 2 1,-1-3-1,3 0 20,0-2 1,1 1-1,-2-4 1,1-1-95,-1 2 1,2-2 0,-27 41 81,3-7 0,27-29-215,2-21 0,11-10 145,5-13 54,8-8 0,13-13-244,15-15 0,15-16-97,14-13 393,-1 2 0,29-30 0,-5 5 0</inkml:trace>
  <inkml:trace contextRef="#ctx0" brushRef="#br0" timeOffset="12">2540 969 8136,'-31'10'-1007,"5"5"839,-10 12 1,0 3 167,-8 12 0,-8 8 395,-5 22 1,-5 7-90,-2 15 0,-11 4-567,-4 8 1,38-44 0,-1-1 280,-2-1 0,1 2 1,1 4-1,-2 0-84,1-5 1,-1-1 0,-32 57 30,5-1 0,5-9 40,0-6 0,19-18 41,3-18 0,18-12-443,5-18 106,-1-3 0,22-23 89,0-9 0,12-12 200,17-17 0,5-14 0,8-12 0</inkml:trace>
  <inkml:trace contextRef="#ctx0" brushRef="#br0" timeOffset="13">2476 1357 8584,'-22'14'-721,"0"0"1,-2 0 769,-5 8 1,3 9 587,-9 6 1,-3 12-619,-12 8 0,4 11 42,-5 11 1,-3 1-374,-5 21 0,-6-1 317,0 8 0,-12-7-71,12-1 1,4-9 30,4 2 0,11-17-156,2-11 0,11-12-171,12-17-230,-1-15 272,10-11 0,14-28 17,20-2 303,0-17 0,28-15 0,-5-14 0</inkml:trace>
  <inkml:trace contextRef="#ctx0" brushRef="#br0" timeOffset="14">2755 1335 8485,'-22'0'167,"1"0"1,0 10 59,-1 3 1,-7 17-1,1 6 1,-13 15-317,-1 15 0,-4 7 126,-12 14 1,0 8-48,-6 6 1,0 1-120,-1 0 0,8-7-49,0-9 0,6-2-64,-6-5 0,16-8-36,-2-14 0,14-13 17,1-16 0,11-13-384,2-8 377,10-5 0,8-14 100,19-9 168,-1-11 0,30-21 0,-5-1 0</inkml:trace>
  <inkml:trace contextRef="#ctx0" brushRef="#br0" timeOffset="15">2971 1335 8485,'0'-12'-1088,"-3"2"1491,-5 10 1,-3 10-280,-11 5 1,-9 15-22,-4 13 0,-16 13-117,-6 15 0,-8 8 160,-7 15 1,-4 10-561,-10 12 0,10-4 343,4-12 1,8-6-96,6-15 1,7-15-86,16-14-557,3-13 808,20-7 0,3-18 0,9-2 0</inkml:trace>
  <inkml:trace contextRef="#ctx0" brushRef="#br0" timeOffset="16">2088 388 8458,'-28'13'-568,"-1"-7"1,-8 7 283,9 0 1,-10 6 532,2 3 1,-5 9-69,-2 5 1,-7 14-112,-1 7 1,-7 8-141,-1 6 1,8-3 97,0 3 0,1 1-229,7-7 0,4-14-28,18-23-51,10-4 216,0-3 0,22-11 64,2-10 0,6-19 0,3-14 0</inkml:trace>
  <inkml:trace contextRef="#ctx0" brushRef="#br0" timeOffset="17">2454 1 8458,'-24'1'-596,"-5"7"1,-2 3 357,-5 11 1,-4 2 182,4 5 1,-7 8 0,-8 13 0,4 4 3,-10 12 0,6 7 719,-6 6 0,7 4-255,-7 4 1,11-4-500,2-4 0,11-7-49,12-15 1,7 3-149,-1-10 1,11-2 177,-4-11 1,5-6-136,3-10 0,3-9-139,5-4 0,3-7 379,11-1 0,-1-19 0,1-4 0</inkml:trace>
  <inkml:trace contextRef="#ctx0" brushRef="#br0" timeOffset="18">2540 496 8516,'-33'0'-445,"-1"9"312,6 5 0,3 5-172,-3 3 1,-4 9 126,4 6 1,-2 5 409,0 8 0,-3 8-78,-10 14 0,-1-3-147,2 10 0,-4-7-75,-3 7 1,3 0-11,-5 6 1,6-18-245,2-10 1,12-11-117,9-10 132,0-5 306,21-28 0,10-6 0,14-19 0</inkml:trace>
  <inkml:trace contextRef="#ctx0" brushRef="#br0" timeOffset="19">2733 667 8516,'-42'32'0,"-3"2"-134,-7 9 1,7 9-173,-5 5 0,-2 6 511,2 2 1,-3 8 4,3 6 1,-2 7-341,-6 8 0,6-9 140,8 1 1,3-2-100,6-12 1,4-10 7,9-12 0,10-13-557,5-9 526,4-3 112,3-14 0,10 8 0,2-7 0</inkml:trace>
  <inkml:trace contextRef="#ctx0" brushRef="#br0" timeOffset="20">2583 1421 8516,'-43'43'-129,"7"1"89,0-2 0,3 11 146,-4 4 0,-1 6-156,10 1 1,-10 8-358,2 0 0,2 1 169,-1-1 238,8-5 0,-14 16 0,8-5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827"/>
    </inkml:context>
    <inkml:brush xml:id="br0">
      <inkml:brushProperty name="width" value="0.08571" units="cm"/>
      <inkml:brushProperty name="height" value="0.08571" units="cm"/>
      <inkml:brushProperty name="color" value="#5B2D90"/>
    </inkml:brush>
    <inkml:brush xml:id="br1">
      <inkml:brushProperty name="width" value="0.11429" units="cm"/>
      <inkml:brushProperty name="height" value="0.11429" units="cm"/>
      <inkml:brushProperty name="color" value="#5B2D90"/>
    </inkml:brush>
  </inkml:definitions>
  <inkml:trace contextRef="#ctx0" brushRef="#br0">345 1 8497,'-22'0'0,"-1"0"-39,-5 0 1,3 0 45,-3 0 0,3 6-112,5 1 1,-2 11 136,0-4 1,3 5-162,4 2 1,-1 4 90,9 3 1,-8-3-89,8 2 1,-2 4-14,2-2 0,4 2-162,-5-2 0,7-2 208,1 8 93,0-9 0,0 15 0,0-7 0</inkml:trace>
  <inkml:trace contextRef="#ctx0" brushRef="#br0" timeOffset="1">389 108 8556,'-22'0'0,"0"3"0,0 4 0,2-2-395,-2 9 0,0-1 239,1 9 0,-1 9 81,0 6 0,2 4 53,-2 1 1,7 1-18,1 0 0,-1 0-12,-6 1 1,-1-2 75,0 1 1,9-7-215,-1 0 0,9-10 29,-2 3-88,4-5 1,6-13 247,4-3 0,5-16 0,8-3 0</inkml:trace>
  <inkml:trace contextRef="#ctx0" brushRef="#br0" timeOffset="2">625 237 8556,'-21'0'0,"-1"7"-501,0 0 0,0 4 312,2-6 0,-2 9 229,0 6 0,1 9-13,-1 1 1,8 8-10,-1-3 1,2 9-110,-9 6 1,0-2 137,0 9 0,2-7-154,-2 7 1,0-6 88,1 6 1,2-11-167,5-4 0,-4-1 50,11-13 1,1-6-45,6-7 69,0-11 0,9 6 15,5-10 0,8-12 94,6-10 0,6-19 0,8-13 0</inkml:trace>
  <inkml:trace contextRef="#ctx0" brushRef="#br0" timeOffset="3">926 281 8556,'-22'13'-598,"2"1"1,-5 1 305,-3 7 0,3-1 393,-3 1 1,2 8-71,-3 7 0,2 13-1,-8 7 1,-1 6-14,-7 1 0,-1 3 26,2 5 1,-1-6-181,-1 6 1,9-5 161,-1-2 0,12-10-249,2-5 0,3-13 38,12-10 22,0-12 1,10-6 37,4-9 126,5-19 0,18-5 0,4-18 0</inkml:trace>
  <inkml:trace contextRef="#ctx0" brushRef="#br0" timeOffset="4">1035 474 8556,'-33'9'0,"7"4"-211,-9 7 0,6 13 239,-6 2 0,-2 7 110,-6 9 0,0 4 98,0 9 0,1 8-377,-2-1 0,1 9 35,-1-9 0,12 8-22,3-7 1,5-7 131,2-8 0,8-2-165,-1 2 0,11 0-151,-4-13 1,7 2 110,1-18 0,0-6-12,0-8 0,1-9 74,7 2 0,3-14 139,11-8 0,19-13 0,5-6 0</inkml:trace>
  <inkml:trace contextRef="#ctx0" brushRef="#br0" timeOffset="5">1270 689 8504,'-30'9'0,"6"-3"-856,-5 8 1,-2 3 421,2 12 1,-9-1 702,3 16 1,-6-5-115,-3 18 1,1 9-40,1 6 1,-4 16-89,-5-2 1,6 5-44,-5-5 0,12-2-71,1-5 0,11-8-6,-2-13 1,11-6 115,3-9-14,9-10-291,-4-2 0,18-18-96,5-7 377,16-12 0,-7-16 0,8-11 0</inkml:trace>
  <inkml:trace contextRef="#ctx0" brushRef="#br0" timeOffset="6">1357 1098 8504,'-43'29'0,"-1"-1"0,2 11-215,-2-4 0,-1 15 219,-5 9 0,4 10-71,-3 2 1,3 4 130,2-3 1,2-6 89,-1 5 0,10 4-176,3-3 1,7-8-266,1-7 1,7-8-367,1 0 499,9-3 1,-2-16-119,14-8 1,-2-10-42,9-12 313,11-9 0,-1-23 0,7-13 0</inkml:trace>
  <inkml:trace contextRef="#ctx0" brushRef="#br0" timeOffset="7">1335 1506 8504,'-43'32'-1087,"1"2"815,-2 8 0,1 11 478,0 4 1,0-1-37,1 1 1,1 4-239,4 4 0,6 5 27,9-13 1,3-4 38,5-3 1,-2-5-171,8-1-133,1-10 1,17-6-31,5-14 0,-2-5 335,9-9 0,-4-19 0,12-4 0</inkml:trace>
  <inkml:trace contextRef="#ctx0" brushRef="#br0" timeOffset="8">1399 1830 8504,'-31'33'0,"1"-2"-66,-7-9 0,-1 6 178,10 1 1,-8 12-94,8 2 1,-4 2-66,4 12 1,3-6-128,-3 6 1,5-8-13,1 1 1,7 2 141,0-2 1,11-9-127,-3-13 1,7-6 70,7-8 1,0-5-244,15-9 0,-6-1-106,14-7 447,2-3 0,2-21 0,9-1 0</inkml:trace>
  <inkml:trace contextRef="#ctx0" brushRef="#br0" timeOffset="9">1594 2023 8504,'-29'22'-699,"1"0"0,-9 1 653,8 7 0,-6 2 84,6 12 1,-2 5 252,2 1 0,8 3-103,-1-2 1,0-5-318,9 3 0,3-13 46,2-7 1,7-6-276,1-1 341,9-10 0,2-2-101,11-10 1,2-3-115,5-4 0,-6-5 21,7-10 1,3-9 210,3-4 0,-3-6 0,4-1 0,-2-2 0,7 1 0,2 0 0</inkml:trace>
  <inkml:trace contextRef="#ctx0" brushRef="#br0" timeOffset="10">1723 2196 7828,'11'1'-454,"-3"6"0,-8 4 774,-8 3 0,4 13-203,-11-7 1,-7 17 78,-5-2 1,-6 9-298,6 6 1,3-5-3,-5 5 0,7-6 139,7-9 0,-1 3-657,9-9 621,0 1 0,17-19 0,2-2 0</inkml:trace>
  <inkml:trace contextRef="#ctx0" brushRef="#br1" timeOffset="11">518 108 8687,'-22'10'-656,"0"-8"1,3 17 481,4-5 0,-4 5 324,6 3 0,-9 9 4,-7 6 0,2 9 6,-8 6 0,6 6-97,-6 1 1,6-1 3,-7 1 0,7 0-88,-6-8 0,10 3 113,5-10 1,-2 1-220,7-17 0,6 1 96,2-7-585,4-10 293,3 7 0,10-17-5,3 5 0,-1-7 327,3-7 0,-1-5 1,8-9-1</inkml:trace>
  <inkml:trace contextRef="#ctx0" brushRef="#br1" timeOffset="12">453 496 8687,'-33'20'21,"3"2"1,0 0-202,0-1 1,-8 11 110,3 3 1,3 6-17,4 2 0,-3 8 209,2-1 0,3 7-124,11-8 1,-1 4-151,9-2 1,-1-5 165,8 4 1,0-12-242,0-2 0,3-9-6,5 0 0,3-3-54,10-2 0,4-10 125,3-5 1,-2-4-106,11-3 263,-11 0 1,15-19 0,-9-6-1</inkml:trace>
  <inkml:trace contextRef="#ctx0" brushRef="#br1" timeOffset="13">453 1226 8687,'-44'34'-1120,"9"0"837,-1-5 1,9 2 231,0 4 1,2 6 99,4-4 0,8-4 9,7 2 1,3-1-93,3 1 0,0 5-10,0-12 1,9 1-133,6-9 0,-4 1 12,4-8 3,0 6 1,7-16 155,-2 4 1,2-4 0,0-3-1</inkml:trace>
  <inkml:trace contextRef="#ctx0" brushRef="#br1" timeOffset="14">560 1592 8685,'-33'22'-273,"5"0"1,-4 2-437,4 5 0,-2-3 875,10 10 0,5-7-77,1 6 0,9-1-68,-2 2 0,4 2-12,3-10 1,7 1-156,1-7 0,8-1 17,-2 1 1,5-7-118,3-1 1,0-9 175,-1 2 65,1-6 1,9-1 0,2 0 0</inkml:trace>
  <inkml:trace contextRef="#ctx0" brushRef="#br1" timeOffset="15">754 1959 8685,'-21'21'56,"-1"1"-47,0-1 0,2 4-751,-2 3 0,10-2 430,5 11 0,4-11 410,3 2 0,0 3-226,0-2 0,10 0 81,5-8 0,-4 1-94,4-1 1,-2 0 42,9 1 91,0-10 1,-1-2 0,1-10 0</inkml:trace>
  <inkml:trace contextRef="#ctx0" brushRef="#br0" timeOffset="16">1120 2325 8536,'-21'33'0,"2"5"-300,4-8 1,-2 5-465,10-6 0,1 6 499,6-6 0,0-1 363,0-6 1,1-3-99,6-4 0,15 4 0,12-7 0</inkml:trace>
  <inkml:trace contextRef="#ctx0" brushRef="#br1" timeOffset="17">1765 2346 11556,'-19'21'-195,"5"-6"-282,-14-1 1,4 2 599,2 14 1,0-7-84,0 6 1,2-2-194,-2 2 1,7-6 12,1 5 1,8 4-450,-9-4 115,9 2-117,-2-8 1,10-3-358,4-6 868,8-3 1,6-20-1,2-2 1</inkml:trace>
  <inkml:trace contextRef="#ctx0" brushRef="#br0" timeOffset="18">1809 2389 8565,'-32'10'0,"9"2"-271,-5 10 0,-5-2-400,6 2 1,5 2 646,7 5 0,11-6-62,-4 7 0,0-7 104,0-1 0,2-7-68,14-2 1,-2-7-339,7 1 388,1-5 0,8-2 0,0 0 0</inkml:trace>
  <inkml:trace contextRef="#ctx0" brushRef="#br0" timeOffset="19">1916 2497 8565,'-22'21'-956,"2"1"0,1 0 956,4-2 0,3 2-320,5 0 0,4 0 193,-4-1 127,5-10 0,11 8 0,3-5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847"/>
    </inkml:context>
    <inkml:brush xml:id="br0">
      <inkml:brushProperty name="width" value="0.08571" units="cm"/>
      <inkml:brushProperty name="height" value="0.08571" units="cm"/>
      <inkml:brushProperty name="color" value="#5B2D90"/>
    </inkml:brush>
    <inkml:brush xml:id="br1">
      <inkml:brushProperty name="width" value="0.11429" units="cm"/>
      <inkml:brushProperty name="height" value="0.11429" units="cm"/>
      <inkml:brushProperty name="color" value="#5B2D90"/>
    </inkml:brush>
  </inkml:definitions>
  <inkml:trace contextRef="#ctx0" brushRef="#br0">862 1184 8458,'-22'10'0,"-7"-5"0,1 9 0,-1-2-51,7 3 0,1 4 177,-1-5 0,0 5-329,2 2 1,5 1-12,0 0 0,11 0-4,-3-2 1,-4 2 87,4 0 0,0-9-179,7 2 1,0-8 308,0 8 0,10-11 0,2 7 0</inkml:trace>
  <inkml:trace contextRef="#ctx0" brushRef="#br0" timeOffset="1">991 1120 8469,'-41'29'-301,"6"-1"1,2 4 315,13-4 1,-2-2-386,0 11 1,3-4 221,4 2 0,-1-4 148,9-9 0,0 0 0,7-1 0</inkml:trace>
  <inkml:trace contextRef="#ctx0" brushRef="#br0" timeOffset="2">947 1120 8518,'-40'33'0,"4"-3"0,-5 0-610,6-2 0,1 9 272,-3-8 1,12 6 388,-4-6 0,6 7-23,1-7 0,7-1-38,0-6 0,8-3-71,-6-5 0,6 5-392,-8-4 473,11 4 0,-15 3 0,5-2 0</inkml:trace>
  <inkml:trace contextRef="#ctx0" brushRef="#br0" timeOffset="3">516 1379 8526,'-42'20'-566,"-1"2"1,7 2 205,1 5 0,1-3 410,-3 9 1,7-8-43,8 2 0,10-6 70,5-1-333,-5 0-338,9-1 593,3-9 0,13-2 0,8-10 0</inkml:trace>
  <inkml:trace contextRef="#ctx0" brushRef="#br0" timeOffset="4">172 1486 8494,'-28'22'-227,"-1"-2"1,0-5-284,8-1 0,7 1 415,-1 7 0,8 6 197,-8 1 0,11-1-142,-4-6 72,7 0 1,1-2-293,0 2 0,9-3 162,5-4 0,5-5 98,3-10 0,9 0 0,3 0 0</inkml:trace>
  <inkml:trace contextRef="#ctx0" brushRef="#br0" timeOffset="5">882 1142 8494,'-27'8'-168,"-3"7"1,0 11 236,0 4 0,7 8-344,-6-3 1,5-2 46,2 4 1,10-11-118,5 2 1,6-3-52,1-4 396,0-10 0,8 0 0,4-11 0</inkml:trace>
  <inkml:trace contextRef="#ctx0" brushRef="#br0" timeOffset="6">1206 647 8587,'-22'33'-489,"-7"7"-62,1-4 1,-1-2 366,8 1 0,6-1 182,1 3 0,7 1-69,-8-11 0,10 3-345,-2-8 416,4-2 0,3 2 0,0 0 0</inkml:trace>
  <inkml:trace contextRef="#ctx0" brushRef="#br1" timeOffset="7">1077 1 10310,'-22'28'-567,"0"1"621,0 9 0,2-4 0,-2 8 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855"/>
    </inkml:context>
    <inkml:brush xml:id="br0">
      <inkml:brushProperty name="width" value="0.08571" units="cm"/>
      <inkml:brushProperty name="height" value="0.08571" units="cm"/>
      <inkml:brushProperty name="color" value="#5B2D90"/>
    </inkml:brush>
  </inkml:definitions>
  <inkml:trace contextRef="#ctx0" brushRef="#br0">64 44 8287,'-11'0'0,"-1"1"-1065,5 7 643,5-5 489,-17 5-53,16-8 0,-7 3 137,10 5-56,0-7-13,0 9 0,10-10-175,5 0 1,4 0 144,1 0 1,5-7-227,3 0 0,4-2 13,3 2 1,4 4 160,-10-5 0,9-3 0,-4-1 0</inkml:trace>
  <inkml:trace contextRef="#ctx0" brushRef="#br0" timeOffset="1">130 280 8305,'-22'0'-1517,"0"0"671,0 0 953,11 0 0,3 0-10,16 0 0,3-8 52,11 2 0,9-4-151,6 3 0,4 3-40,1-11 1,4 10-204,3-2 0,-3-3 23,5 3 222,-16 1 0,6 6 0,-7 0 0</inkml:trace>
  <inkml:trace contextRef="#ctx0" brushRef="#br0" timeOffset="2">346 474 8350,'-22'0'66,"0"0"1,7 0 176,2 0-134,7 0 0,-1 0-231,14 0 0,-1 0-180,7 0 0,2-7 186,7 0 0,1-1-262,6 8 1,-5 0 186,5 0 0,-6 0-362,-1 0 553,9 0 0,-7-10 0,8-2 0</inkml:trace>
  <inkml:trace contextRef="#ctx0" brushRef="#br0" timeOffset="3">302 581 8394,'-22'0'-1019,"1"0"1115,9 0 100,2 0-78,29 0 0,3 0-143,13 0 1,6 0 95,-4 0 1,1 0-276,-3 0 1,6 0 88,-4 0 1,2 0-220,5 0 0,-9 0 334,2 0 0,-11 10 0,5 2 0</inkml:trace>
  <inkml:trace contextRef="#ctx0" brushRef="#br0" timeOffset="4">452 839 8142,'-11'-12'-661,"0"3"0,11 7 867,0-6 1,3 7-113,5-7 1,3 5-197,11 3 1,-1 0 116,1 0 1,0 0-338,0 0 0,-2 0-96,2 0 418,0 0 0,-1 0 0,1 0 0</inkml:trace>
  <inkml:trace contextRef="#ctx0" brushRef="#br0" timeOffset="5">452 990 8437,'-22'0'182,"11"0"31,2 0-402,28 0 1,-3 0 114,21 0 0,-4 0-257,3 0 1,4 0 143,-4 0 1,-3 0-161,4 0 1,-9 0-97,8 0 443,-9 0 0,3 0 0,-8 0 0</inkml:trace>
  <inkml:trace contextRef="#ctx0" brushRef="#br0" timeOffset="6">581 1184 8437,'-11'0'-1977,"2"0"2144,9 0 1,9 0 58,5 0 1,5 0-249,3 0 0,6-7-49,1 0 1,6-1-263,-5 8 0,5 0 100,-6 0 0,0 0 233,-8 0 0,11 0 0,0 0 0</inkml:trace>
  <inkml:trace contextRef="#ctx0" brushRef="#br0" timeOffset="7">561 1464 8188,'-15'0'-716,"0"0"719,11 0 334,-6 0-299,39 0 0,-10 0-172,24 0 1,-13-3 94,7-4 0,-2 5-781,9-5 820,-2-5 0,2 9 0,-1-7 0</inkml:trace>
  <inkml:trace contextRef="#ctx0" brushRef="#br0" timeOffset="8">690 1700 8395,'-12'0'-970,"2"0"1,13 0 1261,4 0 0,5 0-389,8 0 0,2 0 4,0 0 0,6 0-232,1 0 1,2 0 324,-2 0 0,-5 0 0,6 0 0</inkml:trace>
  <inkml:trace contextRef="#ctx0" brushRef="#br0" timeOffset="9">754 1915 8354,'-15'0'-899,"1"0"634,9 0 227,-5 0 74,10 0 1,10 0-43,5 0 0,11 0-303,2 0 1,4 0 40,-4 0 1,-3 0 267,3 0 0,6-9 0,-1-2 0</inkml:trace>
  <inkml:trace contextRef="#ctx0" brushRef="#br0" timeOffset="10">925 2110 8354,'-11'9'-1760,"-8"-7"1588,17 7 1,2-1 535,13-1 0,6 0-559,3-7 1,2 8-6,5-1 1,-6 0 199,7-7 0,3 9 0,-9-6 0,7 7 0</inkml:trace>
  <inkml:trace contextRef="#ctx0" brushRef="#br0" timeOffset="11">1206 2303 8335,'-7'15'-625,"0"-1"1,-1-6 399,8 5 315,0-7-396,9 13 0,10-18 306,11 6 0,-1 5 0,-9 1 0</inkml:trace>
  <inkml:trace contextRef="#ctx0" brushRef="#br0" timeOffset="12">3401 22 8290,'-12'-10'-1535,"2"8"1845,10-8 1,3 10-92,4 0 1,12 0-195,9 0 0,10 0-165,-1 0 0,-3 0-285,1 0 0,1 0 425,7 0 0,1 10 0,-2 2 0</inkml:trace>
  <inkml:trace contextRef="#ctx0" brushRef="#br0" timeOffset="13">3703 173 8290,'-22'0'540,"0"0"-434,10 0-96,3 0 89,28 0 0,-3-8-472,21 1 1,-11 0 14,2 7 1,3 0-562,-2 0 919,9 0 0,-14-9 0,8-4 0</inkml:trace>
  <inkml:trace contextRef="#ctx0" brushRef="#br0" timeOffset="14">3703 366 8290,'-22'0'-459,"0"0"306,1 10 287,-1-8 0,11 9-63,3-3 0,8-5 21,8 4 0,3-4-117,11-3 0,9 0-163,4 0 0,-1 0-16,2 0 1,0 0 72,8 0 1,-9 0-565,1 0 695,-11 0 0,16 0 0,-7 0 0</inkml:trace>
  <inkml:trace contextRef="#ctx0" brushRef="#br0" timeOffset="15">3788 559 8285,'-21'0'-152,"-1"0"76,0 0 0,9 0-244,-2 0 277,10 0 1,-1 0 180,12 0 0,7 0-141,7 0 0,9 0-243,1 0 0,5 0 64,-6 0 0,6 0-84,-5 0 1,5 0 265,-6 0 0,-1 0 0,-6 0 0</inkml:trace>
  <inkml:trace contextRef="#ctx0" brushRef="#br0" timeOffset="16">3745 796 8285,'-22'0'439,"10"11"-454,4-10 0,16 9-352,7-10 1,7 8 246,6-1 1,-2-1-355,11-6 0,-9 0 474,8 0 0,-9 10 0,3 2 0</inkml:trace>
  <inkml:trace contextRef="#ctx0" brushRef="#br0" timeOffset="17">3616 1098 8284,'-22'0'-360,"11"0"1,3 0 368,16 0 1,3 0 19,11 0 1,6 0-412,1 0 0,8-3-128,-9-4 510,10 5 0,-4-17 0,10 6 0</inkml:trace>
  <inkml:trace contextRef="#ctx0" brushRef="#br0" timeOffset="18">3357 1335 8281,'0'12'226,"-9"-3"0,9-9-13,0 0 1,9 7-174,13 0 1,9 1 67,5-8 0,5 0-583,2 0 0,-5 0 77,6 0 0,-13 0-537,11 0 935,-13-11 0,12 10 0,-8-9 0</inkml:trace>
  <inkml:trace contextRef="#ctx0" brushRef="#br0" timeOffset="19">3228 1550 8281,'-11'0'-285,"2"0"441,9 0 0,12 0-253,8 0 0,5 0 110,10 0 1,-1 0-451,2 0 1,2-7 202,-10 0 0,9-3 234,-9 2 0,11-3 0,-7-11 0</inkml:trace>
  <inkml:trace contextRef="#ctx0" brushRef="#br0" timeOffset="20">3142 1851 8281,'-13'0'-862,"-2"0"537,11 0 678,-6 0 0,12 0-281,6 0 0,3 0-63,10 0 1,8 0-353,1 0 1,5-2 115,-6-5 0,6 4-373,-6-4 600,-1 5 0,4-8 0,2-2 0</inkml:trace>
  <inkml:trace contextRef="#ctx0" brushRef="#br0" timeOffset="21">2993 2110 8152,'-22'0'599,"10"0"-498,2 0-119,29 0 1,3-3-186,13-4 1,6 5-253,-5-5 1,-2-4 193,1 4 261,-8 0 0,14-2 0,-8-3 0</inkml:trace>
  <inkml:trace contextRef="#ctx0" brushRef="#br0" timeOffset="22">2842 2239 8161,'-22'0'-352,"7"0"-771,1 0 1445,9 0 1,15 0-383,18 0 0,2 0-13,-3 0 0,6 0-243,-6 0 0,6 0-125,-6 0 441,-3 0 0,17 8 0,-7 6 0</inkml:trace>
  <inkml:trace contextRef="#ctx0" brushRef="#br0" timeOffset="23">2627 2411 8161,'-12'0'-2242,"5"6"2385,14 2 0,12-1-143,9-7 0,20 0 0,-3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25"/>
    </inkml:context>
    <inkml:brush xml:id="br0">
      <inkml:brushProperty name="width" value="0.08571" units="cm"/>
      <inkml:brushProperty name="height" value="0.08571" units="cm"/>
    </inkml:brush>
  </inkml:definitions>
  <inkml:trace contextRef="#ctx0" brushRef="#br0">538 0 6053,'0'13'0,"0"-4"0,0-9-197,0 0 243,0 10 8,0-8-23,0 8 3,0-10 69,0 0-71,11 0 53,-8 0-47,5 0 7,-8 0-87,0 0 68,0 9 29,0-6-45,0 5 151,0 3-70,0-8-36,0 16 0,0-15-7,0 11 6,0-11-67,0 15 1,0-15 74,0 11-46,0-10 5,0 14 1,0-14-35,0 10 1,0-9 36,0 9 0,0-10-12,0 14 0,0-14 15,0 9 17,0-9-15,0 14-21,0-7 0,0 2 23,0 1 29,0-11-17,0 15 6,0-16-9,0 16 2,0-17 4,0 17-5,0-16-37,0 16 37,0-16-28,0 16 0,0-15 1,0 11 2,0-11 7,0 15 1,0-13 24,0 7 140,0-7-167,0 13 1,0-15 9,0 11 32,0-10-74,0 14 0,0-15 64,0 11 8,0-11 17,0 15-8,0-16-69,0 16 1,0-15 37,0 11-39,0-9 0,0 6 51,0-5-9,0-6-2,-8 18 1,5-16-8,-8 16 14,11-16-20,0 16 1,0-14 15,0 9-24,0-9 1,0 6 26,0-3-67,0-5 1,-7 8 46,1-3-2,-1-7-5,7 18 0,0-16-23,0 16 0,0-14 19,0 9 31,0-9-35,-10 15 1,7-16 37,-3 11-46,3-10 1,3 6-1,0-3 73,0-6-34,0 18 1,0-16-51,0 11 1,-3-11 41,-4 3-54,5 5 0,-8-8 37,10 11-11,0-11 0,0 10 50,0-9-3,0-2-50,0 16 0,0-14 14,0 9 28,0-9-14,0 15-65,0-18 47,0 17 0,-2-9-24,-5 5-1,4-7 8,-6 3 1,9-7 24,0 11-10,0-11 0,0 8 101,0-5-98,0-4 24,0 16 1,0-14-8,0 9-21,0-9-8,0 14 0,0-15-4,0 11-3,0-11-8,0 17 59,0-10 0,0 4-34,0-2 29,0-7-32,0 13 0,0-15 101,0 11-46,0-11-30,0 15 0,0-14-24,0 9 4,0-9-73,0 14 91,0-16-10,0 16 1,0-15-4,0 11-62,0-11 52,0 7-3,0-1 4,0-9-4,0 18 0,0-14-7,0 9 12,0-8-18,0 13 1,0-14 11,0 9-15,0-9 127,0 14 11,0-8-122,0 11 1,0-7 26,0-2-1,0-7 17,0 13-39,0-7 0,0 2 35,0 1-18,0-11-32,0 15-3,0-7 1,0 3-7,0-1 1,0-6-10,0 5-10,0-7 32,0 13 0,0-15 17,0 11-19,0-11 1,0 15 1,0-14 1,0 9 3,0-9 0,9 15 4,-6-18 96,6 17-94,-9-16 40,0 16-30,0-16-31,0 16 14,0-18-5,0 18 7,0-16 0,0 9-2,0-5 40,0-4-37,0 6 36,0 1-31,0-8 38,0 17-27,0-17 2,0 18-46,0-18 44,0 17-37,0-17 0,0 11 24,0-6-19,0-5 1,0 10 10,0-5 25,0-4-25,0 6 1,0 1 15,0-7 1,0 9-10,0-5 11,0-6-12,0 10 0,0-10-18,0 6 21,0-4-13,0 6 11,0-9 0,0 10 76,0-7-73,0 6-19,0-9-342,0 0 310,-9 0-59,6 0 60,-6 0-8,9 0 293,0 0-240,0 10-1,0-8 1,-3 8 47,-4-10-45,4 0 47,-6 0-46,9 0 1,0 1-16,0 7 28,0-5-42,0 7 28,0-10 21,0 0-29,0 9 8,0-6-15,0 5-41,0-8-869,0 0 858,-10 0 51,9 0 7,-10 0-12,11 0 724,0 0-687,0 11-7,0-10-22,0 9 79,0-10-228,0 0 156,0 9 0,-1-6 61,-6 4-52,4-4-15,-7-3 6,10 0-17,0 0 16,0 9 12,0-6 2,0 6 1,0-9 56,0 0-57,0 10-69,0-7 61,0 6 0,0-6-72,0 4 68,0-5 0,0 9-3,0-3-2,0-5 0,0 5 12,0 3-12,0-9 0,0 10-139,0-4 137,0-7-282,0 9 44,0-10 61,0 9-202,0-6-425,0 7-738,0-10 1547,0 0 0,-9 9 0,-3 3 0</inkml:trace>
  <inkml:trace contextRef="#ctx0" brushRef="#br0" timeOffset="1">43 1529 6156,'0'11'161,"0"-1"0,0-8 5,0 5-35,0-4-50,0 6 1,0-6-10,0 4-17,0-4-137,0 16 168,0-17-152,0 17 92,0-8 1,0 4-11,0 0 31,0-11 15,0 15-27,0-6 12,0 8-24,0 1 1,0-8-1,0 1 0,0-9 15,0 9 1,0-8-16,0 7 0,0-6 19,0 6 0,0-6-6,0 5 0,0-6 7,0 8 1,0-8-36,0 8 1,0-8-4,0 6 1,0-5 67,0 6-48,0 1 1,0 0-10,0-1 0,0-8 6,0 9 1,0-8 31,0 8-30,0-11-12,0 15 1,0-13-3,0 7-2,0-7 32,0 13-25,0-7 0,0 2-23,0 0 35,0-9-20,0 14 0,0-14 26,0 10 0,0-8 40,0 7-60,0-9-4,0 14 1,0-15-39,0 11 43,0-11 0,0 8-16,0-5 25,0-4-26,0 16 57,0-16 2,0 16-32,0-17 9,0 17-15,0-16 15,0 16-50,0-16 0,-1 13 42,-6-9 4,4 0-3,-6 2-6,9-6 12,0 16 7,0-16-10,0 16 0,0-14 0,0 9 21,0-9-17,-10 14-53,7-16 19,-6 16 1,9-15-9,0 11 32,0-11-6,0 6-6,0-1-3,0-6 69,0 16-57,0-16 28,0 16-18,0-18-16,0 10 0,0-8 35,0 2-18,0-2-55,0 8 48,0-11-1517,0 0 560,0-11 933,0 0 0,0-20 0,0-3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27"/>
    </inkml:context>
    <inkml:brush xml:id="br0">
      <inkml:brushProperty name="width" value="0.08571" units="cm"/>
      <inkml:brushProperty name="height" value="0.08571" units="cm"/>
    </inkml:brush>
  </inkml:definitions>
  <inkml:trace contextRef="#ctx0" brushRef="#br0">43 1 6243,'-11'0'0,"2"0"0,9 0 0,0 0 0,-10 0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28"/>
    </inkml:context>
    <inkml:brush xml:id="br0">
      <inkml:brushProperty name="width" value="0.08571" units="cm"/>
      <inkml:brushProperty name="height" value="0.08571" units="cm"/>
    </inkml:brush>
  </inkml:definitions>
  <inkml:trace contextRef="#ctx0" brushRef="#br0">65 86 6056,'-11'0'0,"0"0"0,11 0 0,0 0 0,-8 0 0,5 0 0,-8 0 0,11 0 0,0 0 0,0-9 0,0 6 0,0-6 0,0 9 0,0-3 0,0-4 0,0 6 0,0-10-310,0 11 369,0 0 30,0-8 11,0 5-22,0-8-34,0 11 43,0 0-13,0-8-13,0 5 1,0-6 16,0 9 785,0 0-779,0 9-4,0-6-46,0 16 18,0-16-27,0 16 0,0-15-71,0 11 95,0-11-34,0 15 25,0-7-89,0 10 62,0 0 0,0-9 40,0 2-25,0-1 1,0 1 3,0 0 1,0-10 10,0 10 6,0-9-41,0 13 0,0-15 15,0 11 0,0-8 57,0 6-36,0-7-42,0 13 0,0-14 17,0 9-3,0-9 16,0 14-17,0-7 1,0 2-7,0 1 16,0-11-3,0 15 0,0-14-3,0 9 0,0-6 23,0 6-2,0-9 6,0 14-32,0-8 0,0 4 22,0 0-33,0-11 32,0 15-72,0-16 60,0 16-65,0-16 45,0 16-10,0-18-10,0 18 17,0-16 19,0 8-17,0-3 39,0-5 1,0 9-20,0-5 0,0-4-12,0 6 4,0 1 14,0-8-8,0 17 28,0-16-29,0 16-44,0-16 35,0 16-7,0-18 0,0 11-16,0-5 26,0-4-34,0 7 26,0-1-11,0-6 1,0 9 3,0-5 13,0-5-11,0 8 1,0-7 0,0 3-4,0-3 5,0 7-4,0-10 4,0 9-4,0-6 2,0 5-1,11-8 0,-8 3 1,3 5 0,-4-5 0,-2 5 0,0-8 0,0 11 0,0-10 0,0 9 0,0-10 0,0 9 0,0-6 0,0 6 0,0-6 41,0 4 5,0-4 70,0 6-96,0-9-16,0 10 11,0-9 0,0 11-15,0-4 2,0-6-13,0 9 4,0-11-10,0 8 6,0-5 11,0 6 2,0 1-1,0-8-2,0 8 1,0-1 0,0-6-1,0 7 2,0-1-2,0-6 1,0 16 0,0-18 0,0 20-1,0-20 1,0 18 0,0-16 0,0 16 0,0-14 0,0 9 0,0-9 0,0 5 0,0-1 0,0-6 0,0 8 0,0-3 0,0-5 0,0 5 0,0-5 0,0 5 0,0-7 0,0 9 0,0-1 0,0-6 0,0 9 0,0-5 0,0-4 0,0 6 0,0 1 0,0-8 0,0 8 0,0 0 0,0-8 0,0 17 0,-2-17 0,-4 6 0,3-4-56,-5 4 9,5-6 1,3 10-240,0-5 224,0-5 1,0 10-257,0-5 200,0-4 118,0 16 0,-8-7 0,-4 10 0</inkml:trace>
  <inkml:trace contextRef="#ctx0" brushRef="#br0" timeOffset="1">108 1 5926,'0'12'-167,"0"-4"167,0-8 0,3 0-1,4 0 1,-5 0 0,8 3 0,-10 5 31,0-5-6,0 5 6,0-8 63,0 0-85,9 0-29,-6 0 7,7 0-3,-10 0-138,0 0 154,9 0-2,-6 0 12,5 0-9,-8 0 21,0 0-23,-8 0 1,5 0-1,-6 0 1,-1 0 0,7 0 0,-6 0 0,6 0 0,-4 0 0,5 0 0,-8 3 0,10 5 0,0-7 1,0 9 101,0-10 1129,0 0-1137,0-10-32,0 9 51,0-10-31,0 11-15,0 0 13,10 0-72,-8 0-9,8 0 0,-9 0 10,7 0 18,-5 0 0,7 3-32,-10 5 54,9-7-20,-6 9 17,16-10-17,-18 0 0,12 0 27,-7 0 1,-3 9 79,7-6-109,-1 6 0,-6-6 4,4 4 0,-2-4 9,2 4 0,-4-2-38,3 2 0,0-5 28,1 5 1,-6-3 4,7 4 1,-4-3-5,3 9 5,-4-8 11,16 13 1,-14-15-20,9 11 1,-9-8 3,2 8 35,5-11-75,1 15 1,0-10 8,2 5 1,-8-3-1,8-11-6,-11 8 1,15 4 1,-14 1 87,9-5-74,-8 3 1,10-6-11,-8 9 1,0-9 24,0 2-39,-5 5 1,8-8 46,-3 11-16,-5-11 0,8 6 81,-3-10-85,-7 9 1,11-3 6,-5 9-7,-4-11 0,9 8-14,-5-5 1,-3-4 38,11 3-47,-11 7 1,10-11 8,-9 5 0,1 3-10,9-2 32,-11-3 1,8 3 23,-5-1-18,-5 0 1,11-4-6,-6 5 59,-5-7-65,8 9 1,-3-8 18,1 5-30,-2-4-6,-6 7 0,3-8-2,4 5-8,-4-4 4,6 6 0,-7-9 12,6 0-32,-7 10 25,10-9 1,-11 13-5,0-9 1,1-2 7,6 5 0,-4-5-3,7-3 1,-10 8 16,9-5-14,-6 16 48,6-16-43,1 6 13,-8 1 0,11-8-3,-7 5 1,-3-2 21,4 2-28,-4-4 1,6 6 1,-6-6 36,4 4-21,5-4-32,-11 6 0,17-7 26,-11 6 0,0-7 0,2 10 1,-3-11 23,7 0-57,-7 8 0,6-5 33,-5 5-1,-6-6 1,11 4 1,-4 2 37,-6-1-55,17-7 0,-14 7 3,10 1-2,-11-1 1,9-7-2,-7 0-17,-3 9 21,16-6 1,-15 7-8,11-10 5,-11 9 11,7-6-8,-1 5 31,-9-8-20,18 0 4,-16 0 43,6 11 6,1-8-53,-7 5 13,6-8-50,1 0 30,-8 0-3,8 0-23,-10 0 0,1 0-18,7 0-136,-5 0 152,7 0-54,-10 0-411,0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30"/>
    </inkml:context>
    <inkml:brush xml:id="br0">
      <inkml:brushProperty name="width" value="0.08571" units="cm"/>
      <inkml:brushProperty name="height" value="0.08571" units="cm"/>
    </inkml:brush>
  </inkml:definitions>
  <inkml:trace contextRef="#ctx0" brushRef="#br0">86 43 8459,'-12'11'-2385,"3"-10"2385,9 9 0,-10-10-166,9 0 1,-10 0 166,11 0 1,-7 2-1,0 5-2,-1-4 3,8 6 3,0-9-3,0 0 0,-8 0-2,5 0 0,-6 0 0,9 0 0</inkml:trace>
  <inkml:trace contextRef="#ctx0" brushRef="#br0" timeOffset="1">108 1 8459,'12'0'-2360,"-2"0"2461,-10 0 200,0 0-206,0 9-70,0-6 0,0 8 96,0-3 1,0-5-57,0 16 1,0-15-5,0 11 1,0-8 24,0 6 1,0-5-24,0 6 0,0-6 12,0 6 0,0-7-10,0 7 1,0 0-26,0 8-8,0 0 0,0-1 27,0 1-23,0 0 1,0-2-16,0 2 1,0 0-11,0 0 1,0-1 24,0 0 0,0-6 10,0 0 1,0-2-12,0 9 0,0 0-21,0-2 0,0-5-1,0 0 0,0-1-2,0 8 1,0-9 10,0 2 1,0 0 16,0 7 1,0-2 1,0 2 11,0 0-22,0-1 0,0 1-4,0 0 1,0-1 23,0 0-20,0 1 0,0 0-3,0-2 1,7 2-4,0 0 1,1-7 15,-8-2-29,9 2 1,-5 7 7,11 0-28,-11-2 28,6 2 1,-2 0-23,-1-1 1,0-7 26,-7 1 34,0 0-16,0 5 1,0 2-26,0 0-10,0 0 0,0-9 38,0 2-7,0-11-43,0 15 17,0-6 1,0 1-34,0 0 0,0-7 14,0 8 1,0-10 1,0 6 5,0-3 0,8-3-5,-3 9 8,3-9 0,-8 7-2,0-5 151,10-5-144,-9 17 1,10-13-4,-11 7 1,3-6-6,4 8 1,-6-8 1,7 8 33,-5-11-24,-3 15 1,1-8 1,6 2 0,-4 0-6,5-6 0,-7-2 43,-1 9-31,0-9 9,10 14-2,-7-8 1,9 8 1,-5-4 0,-5-3-2,5-5 1,-4-2 0,-3 9 0,2-7 40,5 8-41,-4-10 0,8 12 23,-3-11-1,-5 12-25,6-7 14,1 11-8,-9-1 10,18 1 0,-16 0-25,16-2 0,-14 1 5,9-8 0,-9 0 27,2-7 1,-1 0-24,1 7 1,-5-6-22,5 8 1,-3-8 5,4 8 1,-5-8 0,4 8 1,2-9 5,-2 8 1,3-8 3,-2 0-9,-7 7 0,17-8 4,-11 9 0,0-7 116,-7 7-112,9-8 0,-5 10 15,11-9 0,-11 3-1,4-4-14,3-3 1,-5 9-39,9-5 57,-11-4-25,5 16 18,1-18-24,-8 20 5,18-20 0,-15 17 6,9-12 0,-9 4 4,2-3 0,-2-4 0,2 3 1,-4 0-4,3 1 1,-1-5 16,3 5 9,-7 5 0,10-6-3,-11 7-23,8-7 0,-5 5 35,5-3-26,3-7 1,-8 12-3,5-7 0,-4-3 21,3 5-20,-5-6 0,11 4 7,-7 2-30,-3-1 1,8 0 27,-3 1-103,-5-1 0,8-4 107,-3 4-14,-7-5 0,12 9 40,-5-3 14,-7-5 29,9 16-60,-1-16-3,-6 16 0,13-15 10,-9 11-56,1-11 12,2 15 1,-6-15-5,11 11 17,-11-11 0,5 8 17,-9-5-60,10-4 1,-7 9 44,5-5-38,3-4 1,-9 9 29,5-5-7,5-5 0,-9 11 7,4-7-8,5-3 1,-9 9 55,4-5-27,5-4 1,-11 9 2,7-5 0,-3-4-6,3 3 13,-7-3 0,11 4 1,-5 0-25,-4 1-9,6-8-12,1 8 18,-7-5 0,9 6 13,-5-9-36,-5 10-4,8-7 17,-1 6 0,-6-6 8,4 4-38,5-5 39,-9 8 45,5-10-38,3 0-1,-10 9-14,9-6 0,-7 7 15,3-10-25,-3 0 0,7 1 22,-10 7-46,9-5 24,-6 5 0,9-8-3,-5 0 1,-5 3 24,5 5 1,-1-7 21,1 6-42,-5-4 5,8-3 1,-3 3 2,-1 3 1,4-3 8,-2 4 102,-6-4-105,7-3 0,-1 2 15,-1 5-29,0-4-4,2 6-83,-6-9 108,16 10-14,-16-7 1,9 6-5,-5-9 1,-6 3 110,7 4-108,-5-6 50,5 10-38,-5-11 5,8 0-9,-11 0-1149,0 0 1,-11 9 0,0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6T17:18:43.732"/>
    </inkml:context>
    <inkml:brush xml:id="br0">
      <inkml:brushProperty name="width" value="0.08571" units="cm"/>
      <inkml:brushProperty name="height" value="0.08571" units="cm"/>
    </inkml:brush>
    <inkml:brush xml:id="br1">
      <inkml:brushProperty name="width" value="0.11429" units="cm"/>
      <inkml:brushProperty name="height" value="0.11429" units="cm"/>
    </inkml:brush>
  </inkml:definitions>
  <inkml:trace contextRef="#ctx0" brushRef="#br0">1 3336 6443,'0'-11'316,"0"2"-208,0 9 11,0 0-16,0-11 17,0 9-118,0-7 0,1 9 93,7 0-177,-5 0 158,5-10-86,-8 8 1,3-8 43,5 10-22,-7-9 1,9 3-10,-10-7 1,3 7 17,3-1-4,-3-5 0,9 3-2,-5-5 1,-4 2-23,4 5 0,-2-4 37,2-2-36,-4-6 0,13 6 16,-8-8 1,0 7-53,0-1 76,-5 1-18,16-7 0,-15 1 23,11 6 0,-11-5 3,3 5 0,-4 2-21,-3-3 1,8 8-4,-1-8 1,0 8 21,-7-8 1,2 10 16,5-10-46,-4 0-6,6-7 0,-9 8 0,0 1-8,10-2 0,-9 0-5,7 1 1,-5 6 21,-3-5 1,7 6-7,0-8 0,1 8 91,-8-8-89,0 11 1,1-14 14,6 12 15,-4-11 0,6 12 61,-9-9-119,0 9 3,0-14 0,0 13 6,0-7 29,0 7-41,0-13 23,0 18-9,0-18 1,0 13 53,0-7-20,0 7 1,3-10-14,4 9 0,-4-4-4,3 6 1,-3-1 57,-3-9-38,0 11-28,0-15 1,0 14 9,0-9-6,0 9 3,0-14 1,0 13-2,0-7 1,3 6 45,4-8-39,-5 11 108,8-15-107,-10 6 0,0-1 0,0 0 1,0 6-16,0-6-5,9 9 2,-6-14 1,6 15-14,-9-11 1,0 11 15,0-17 1,7 17-27,0-11 24,1 11-3,-8-15 1,0 15 3,0-11 0,0 11 0,0-8 0,0 4 0,0 6 0,10-17 0,-9 14-96,7-10 80,-6 11 9,-2-15 1,0 13-13,0-7 12,0 7 5,0-13 1,0 15-15,0-11 3,0 11 28,9-15 0,-6 14-19,5-9-82,-6 8 81,-2-13 1,0 14-167,0-9 151,0 9-5,0-14 19,0 8 1,0-4 3,0 0 0,0 8 49,0-6-79,0 7 98,0-13-69,0 17 15,0-18 0,0 16-3,0-11-9,0 11 1,0-8-1,0 4-1,0 6-2,0-17 4,0 17-3,0-17 2,0 7 0,0-2-7,0-1 1,0 8-1,0-8-2,-10 11 7,7-15 0,-6 7 4,9-10 0,0 7-4,0 1 0,0 8 4,0-9 0,0 8-4,0-8 4,0 11-1,0-15 0,0 7 1,-2-3-2,-6 1 0,7 6 0,-7-6 0,6 7 0,2-7 0,0 9-28,0-15 26,0 9 1,0-4 0,0 0 0,0 10 0,0-10 1,0 9 0,0-6 0,0 5 0,0 3 1,0-11 1,-9 11 1,6-8-4,-5 5 3,6 4 12,2-16 1,0 14 15,0-9-27,0 9 0,-2-6 5,-5 3-3,4 5 1,-6-8 4,9 3-16,0 7 1,0-12 15,0 7-12,0 3 0,0-9-1,0 5 0,0 4 1,-7-9 0,-1 5 1,1 4 0,7-9-1,0 5 1,0 5 1,0-9 0,0 3 0,0 5 0,0-16 0,0 16 0,0-16 0,0 15 0,0-11 0,0 11 0,-3-12 0,-3 9 0,3-4 0,-4 4 0,4 6 0,3-18 0,0 5 0,0 1 0,0-1 0,0 6 0,0-6 0,0 9 0,0-14 0,0 7 0,-7-2 0,1-1 0,-1 11 0,7-15 0,0 6 9,0 1-5,0-7 1,0 14-5,0-9 1,0 9 0,0-6-1,0 3 2,0 5 47,-11-5-41,8-3-15,-5 10 34,8-9 0,0-1-27,0 10 1,0-9 0,0 8-3,0-5 11,0 4-24,0-6 18,-11 9 1,10-3-14,-6-4 12,4 4 2,3-6-5,0-1 2,0 9 7,0-18 1,0 16 77,0-16-74,-9 7-19,6 0 8,-6-7 1,9 13-4,0-8 5,0 9 0,-3-4 1,-4 9-23,4-10 20,-6 9 0,9-12-12,0 5 10,0 7 1,0-10 0,0 10 0,0-6 0,0 4 0,0-6 0,0 9 0,0-10 0,0 7 0,0-6 0,0 9 8,0 0 14,0-10 4,0 8-12,0-8 4,0 10-2,0 0-11,0-9-13,0 6-19,0-7-4,0 10 132,0 0-103,0-9-20,0 6-2,0-5-78,0 8 86,0 0-18,0-11 8,0 10 0,0-9 16,0 10-47,0 0 59,0-9-20,0 6 21,0-7-18,0 10 44,0 0-61,0-9 2,0 6-42,0-6 59,0 9-223,0 0 170,0-10-7,0 8-45,0-8-1,0 10-1161,0 0 986,0-10 149,0 9 145,0-10 0,0 11 0,0 0 0</inkml:trace>
  <inkml:trace contextRef="#ctx0" brushRef="#br1" timeOffset="1">259 130 6738,'0'-12'702,"0"2"-536,0 10-397,0 0 49,0 10 269,0-7-39,0 6-23,0-9 1,-3 3 71,-5 4-162,7-5 23,-9 8 195,10-1 5,0-6-181,0 7-2,0-1 4,0-7 19,0 7 5,0 2-9,0-10 21,0 9-14,0-10-157,0 10 217,0-8 8,0 8 100,-9-10-300,6 0 158,-6 0-122,9 0 265,0 0-135,0-10-58,0 8 25,0-18 0,0 16-5,0-11 171,0 11-86,0-15 0,0 14 108,0-10-21,0 11 55,0-15-204,0 6-3,0 1-16,0-7 1,0 15-3,0-11 9,0 11-6,0-7 0,0 10-25,0-6 31,0 4 35,9-6-44,-6 9-128,6-10 127,-9 8 5,0-8 3,0 10-523,0 0 207,0 10-134,0-8 230,0 17 253,0-16 1,0 16 0,0-8 0</inkml:trace>
  <inkml:trace contextRef="#ctx0" brushRef="#br1" timeOffset="2">194 259 8605,'0'13'-900,"-10"-4"1041,9-9-273,-10 0-99,11 0 196,0 0 86,0-9 1,0 3-22,0-9 1,0 10 18,0-10 0,3 10-40,5-2-47,-7-6 145,9 1 1,-10-2 39,0 0-31,0 9-129,0-14-75,0 17 65,9-17 3,-6 16 1,7-9 37,-10 5-46,0 4 1,2-6 406,5 9-531,-4 0 267,6-10-72,-9 9 130,0-10-120,0 11-147,0 0 4,10 0-94,-9 0 160,10 0 90,-11 0-192,8 0 68,-5 0 1,9 0-55,-5 0 168,-4 0 1,6 0-16,1 0 1,-5 0 43,9 0-53,-9 0 0,7 0 2,-5 0 0,-1 0 75,7 0-39,-7 11-82,13-10 0,-15 17 50,11-11 1,-11 2 73,4-2-133,3-4 1,-8 9 140,4-5-149,5-5 1,-7 15 169,9-10-127,-9 1 0,6-2 19,-3 1 0,-5 3 108,4-2-203,5-7 0,-9 12 239,2-6-267,9-5 0,-10 16 242,11-13-208,-11 3 0,8-1 50,-5 0 124,-4 1-176,16 2 1,-18-6 229,7 11-225,3-11 0,-8 8 243,5-5-264,3-4 1,-8 9 227,5-5-141,3-5-17,-9 8 0,11-7-17,-7 3 7,-3-3 0,9 7 31,-5-10-128,-4 9 294,6-6-341,1 5 185,-9 3 1,12-10-60,-5 7 1,-7-3 151,7 3-119,-5-7 20,5 9 49,-5-10-148,6 9 170,1-6-159,-7 6 268,6-9-241,-9 0 1,3 7 161,4 1-158,-5-1 143,8-7-139,-10 0 34,0 0 46,9 0-156,-6 0 111,7 0-40,-10 0 0,1 7 131,7 1-114,-5-1 154,5-7-94,-8 0-28,11 0 1,-10 1 23,6 7-8,-4-5 0,0 5 115,3-8-221,-3 0 90,7 0 1,-10 3 26,0 5 1,2-5 30,5 4 0,-4-6-40,6-1-2,1 11-68,-8-10 0,11 9 72,-6-10 18,-6 9 17,10-6-38,-2 7 1,-7-8 383,6 5-602,-7-4 1,2 6-16,4-9 189,-4 0 16,6 0-2,-9 10-34,10-9 23,-8 10-58,8-11 40,-10 0-596,0 0 91,9 0-283,-6 0 457,7 0 340,-10 0 1,0 10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0A4DA5-B874-784D-8DA6-F94D91006237}" type="datetimeFigureOut">
              <a:t>10/16/25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EEECF-1687-0942-B2F3-99D349E6B767}" type="slidenum">
              <a:t>‹#›</a:t>
            </a:fld>
            <a:endParaRPr lang="en-US"/>
          </a:p>
        </p:txBody>
      </p:sp>
    </p:spTree>
    <p:extLst>
      <p:ext uri="{BB962C8B-B14F-4D97-AF65-F5344CB8AC3E}">
        <p14:creationId xmlns:p14="http://schemas.microsoft.com/office/powerpoint/2010/main" val="495048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 scan or CT scan is a common medical test</a:t>
            </a:r>
          </a:p>
        </p:txBody>
      </p:sp>
      <p:sp>
        <p:nvSpPr>
          <p:cNvPr id="4" name="Slide Number Placeholder 3"/>
          <p:cNvSpPr>
            <a:spLocks noGrp="1"/>
          </p:cNvSpPr>
          <p:nvPr>
            <p:ph type="sldNum" sz="quarter" idx="5"/>
          </p:nvPr>
        </p:nvSpPr>
        <p:spPr/>
        <p:txBody>
          <a:bodyPr/>
          <a:lstStyle/>
          <a:p>
            <a:fld id="{222EEECF-1687-0942-B2F3-99D349E6B767}" type="slidenum">
              <a:rPr lang="en-US"/>
              <a:t>1</a:t>
            </a:fld>
            <a:endParaRPr lang="en-US"/>
          </a:p>
        </p:txBody>
      </p:sp>
    </p:spTree>
    <p:extLst>
      <p:ext uri="{BB962C8B-B14F-4D97-AF65-F5344CB8AC3E}">
        <p14:creationId xmlns:p14="http://schemas.microsoft.com/office/powerpoint/2010/main" val="2114300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CT features of NTM-LD include….these 5 features lend themselves to be semi-quantified with ordinal analysis.  We also analyzed for large nodules and cavities.</a:t>
            </a:r>
          </a:p>
        </p:txBody>
      </p:sp>
      <p:sp>
        <p:nvSpPr>
          <p:cNvPr id="4" name="Slide Number Placeholder 3"/>
          <p:cNvSpPr>
            <a:spLocks noGrp="1"/>
          </p:cNvSpPr>
          <p:nvPr>
            <p:ph type="sldNum" sz="quarter" idx="5"/>
          </p:nvPr>
        </p:nvSpPr>
        <p:spPr/>
        <p:txBody>
          <a:bodyPr/>
          <a:lstStyle/>
          <a:p>
            <a:fld id="{222EEECF-1687-0942-B2F3-99D349E6B767}" type="slidenum">
              <a:rPr lang="en-US"/>
              <a:t>4</a:t>
            </a:fld>
            <a:endParaRPr lang="en-US"/>
          </a:p>
        </p:txBody>
      </p:sp>
    </p:spTree>
    <p:extLst>
      <p:ext uri="{BB962C8B-B14F-4D97-AF65-F5344CB8AC3E}">
        <p14:creationId xmlns:p14="http://schemas.microsoft.com/office/powerpoint/2010/main" val="3497913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 were curious to find out…</a:t>
            </a:r>
          </a:p>
        </p:txBody>
      </p:sp>
      <p:sp>
        <p:nvSpPr>
          <p:cNvPr id="4" name="Slide Number Placeholder 3"/>
          <p:cNvSpPr>
            <a:spLocks noGrp="1"/>
          </p:cNvSpPr>
          <p:nvPr>
            <p:ph type="sldNum" sz="quarter" idx="5"/>
          </p:nvPr>
        </p:nvSpPr>
        <p:spPr/>
        <p:txBody>
          <a:bodyPr/>
          <a:lstStyle/>
          <a:p>
            <a:fld id="{222EEECF-1687-0942-B2F3-99D349E6B767}" type="slidenum">
              <a:rPr lang="en-US"/>
              <a:t>5</a:t>
            </a:fld>
            <a:endParaRPr lang="en-US"/>
          </a:p>
        </p:txBody>
      </p:sp>
    </p:spTree>
    <p:extLst>
      <p:ext uri="{BB962C8B-B14F-4D97-AF65-F5344CB8AC3E}">
        <p14:creationId xmlns:p14="http://schemas.microsoft.com/office/powerpoint/2010/main" val="3725009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EEECF-1687-0942-B2F3-99D349E6B767}" type="slidenum">
              <a:rPr lang="en-US"/>
              <a:t>6</a:t>
            </a:fld>
            <a:endParaRPr lang="en-US"/>
          </a:p>
        </p:txBody>
      </p:sp>
    </p:spTree>
    <p:extLst>
      <p:ext uri="{BB962C8B-B14F-4D97-AF65-F5344CB8AC3E}">
        <p14:creationId xmlns:p14="http://schemas.microsoft.com/office/powerpoint/2010/main" val="715874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EEECF-1687-0942-B2F3-99D349E6B767}" type="slidenum">
              <a:rPr lang="en-US"/>
              <a:t>9</a:t>
            </a:fld>
            <a:endParaRPr lang="en-US"/>
          </a:p>
        </p:txBody>
      </p:sp>
    </p:spTree>
    <p:extLst>
      <p:ext uri="{BB962C8B-B14F-4D97-AF65-F5344CB8AC3E}">
        <p14:creationId xmlns:p14="http://schemas.microsoft.com/office/powerpoint/2010/main" val="79145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EEECF-1687-0942-B2F3-99D349E6B767}" type="slidenum">
              <a:rPr lang="en-US" smtClean="0"/>
              <a:t>19</a:t>
            </a:fld>
            <a:endParaRPr lang="en-US"/>
          </a:p>
        </p:txBody>
      </p:sp>
    </p:spTree>
    <p:extLst>
      <p:ext uri="{BB962C8B-B14F-4D97-AF65-F5344CB8AC3E}">
        <p14:creationId xmlns:p14="http://schemas.microsoft.com/office/powerpoint/2010/main" val="2084480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2EEECF-1687-0942-B2F3-99D349E6B767}" type="slidenum">
              <a:rPr lang="en-US"/>
              <a:t>20</a:t>
            </a:fld>
            <a:endParaRPr lang="en-US"/>
          </a:p>
        </p:txBody>
      </p:sp>
    </p:spTree>
    <p:extLst>
      <p:ext uri="{BB962C8B-B14F-4D97-AF65-F5344CB8AC3E}">
        <p14:creationId xmlns:p14="http://schemas.microsoft.com/office/powerpoint/2010/main" val="1511332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9578-61D2-D142-4A9E-9D17552DE7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D0FAF7-46FD-A5D6-BCDB-4A15A48D8B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E4CD01-C2EA-FBC7-5D25-A80C57A8811C}"/>
              </a:ext>
            </a:extLst>
          </p:cNvPr>
          <p:cNvSpPr>
            <a:spLocks noGrp="1"/>
          </p:cNvSpPr>
          <p:nvPr>
            <p:ph type="dt" sz="half" idx="10"/>
          </p:nvPr>
        </p:nvSpPr>
        <p:spPr/>
        <p:txBody>
          <a:bodyPr/>
          <a:lstStyle/>
          <a:p>
            <a:fld id="{A510C635-18E9-C743-89E9-31F1413719C4}" type="datetimeFigureOut">
              <a:t>10/16/25</a:t>
            </a:fld>
            <a:endParaRPr lang="en-US"/>
          </a:p>
        </p:txBody>
      </p:sp>
      <p:sp>
        <p:nvSpPr>
          <p:cNvPr id="5" name="Footer Placeholder 4">
            <a:extLst>
              <a:ext uri="{FF2B5EF4-FFF2-40B4-BE49-F238E27FC236}">
                <a16:creationId xmlns:a16="http://schemas.microsoft.com/office/drawing/2014/main" id="{DF45E604-6BF6-E19A-15CD-90D74B182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7FD851-246D-B100-54D4-606EBE0D69B4}"/>
              </a:ext>
            </a:extLst>
          </p:cNvPr>
          <p:cNvSpPr>
            <a:spLocks noGrp="1"/>
          </p:cNvSpPr>
          <p:nvPr>
            <p:ph type="sldNum" sz="quarter" idx="12"/>
          </p:nvPr>
        </p:nvSpPr>
        <p:spPr/>
        <p:txBody>
          <a:bodyPr/>
          <a:lstStyle/>
          <a:p>
            <a:fld id="{892453BA-15FB-B348-AB55-DC11E3720B92}" type="slidenum">
              <a:t>‹#›</a:t>
            </a:fld>
            <a:endParaRPr lang="en-US"/>
          </a:p>
        </p:txBody>
      </p:sp>
    </p:spTree>
    <p:extLst>
      <p:ext uri="{BB962C8B-B14F-4D97-AF65-F5344CB8AC3E}">
        <p14:creationId xmlns:p14="http://schemas.microsoft.com/office/powerpoint/2010/main" val="598296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F1F4-DF94-8D74-B1E3-38FCEA35D5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88B91B-B621-8E30-D9E4-BF16914878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74E898-00E1-2541-F9F3-330D8B427984}"/>
              </a:ext>
            </a:extLst>
          </p:cNvPr>
          <p:cNvSpPr>
            <a:spLocks noGrp="1"/>
          </p:cNvSpPr>
          <p:nvPr>
            <p:ph type="dt" sz="half" idx="10"/>
          </p:nvPr>
        </p:nvSpPr>
        <p:spPr/>
        <p:txBody>
          <a:bodyPr/>
          <a:lstStyle/>
          <a:p>
            <a:fld id="{A510C635-18E9-C743-89E9-31F1413719C4}" type="datetimeFigureOut">
              <a:t>10/16/25</a:t>
            </a:fld>
            <a:endParaRPr lang="en-US"/>
          </a:p>
        </p:txBody>
      </p:sp>
      <p:sp>
        <p:nvSpPr>
          <p:cNvPr id="5" name="Footer Placeholder 4">
            <a:extLst>
              <a:ext uri="{FF2B5EF4-FFF2-40B4-BE49-F238E27FC236}">
                <a16:creationId xmlns:a16="http://schemas.microsoft.com/office/drawing/2014/main" id="{A09B3F0E-C428-6BD8-6628-281222145B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FA2A70-7CC4-965C-3341-2065B78A145A}"/>
              </a:ext>
            </a:extLst>
          </p:cNvPr>
          <p:cNvSpPr>
            <a:spLocks noGrp="1"/>
          </p:cNvSpPr>
          <p:nvPr>
            <p:ph type="sldNum" sz="quarter" idx="12"/>
          </p:nvPr>
        </p:nvSpPr>
        <p:spPr/>
        <p:txBody>
          <a:bodyPr/>
          <a:lstStyle/>
          <a:p>
            <a:fld id="{892453BA-15FB-B348-AB55-DC11E3720B92}" type="slidenum">
              <a:t>‹#›</a:t>
            </a:fld>
            <a:endParaRPr lang="en-US"/>
          </a:p>
        </p:txBody>
      </p:sp>
    </p:spTree>
    <p:extLst>
      <p:ext uri="{BB962C8B-B14F-4D97-AF65-F5344CB8AC3E}">
        <p14:creationId xmlns:p14="http://schemas.microsoft.com/office/powerpoint/2010/main" val="3848131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93B18C-B468-B2AC-CE6D-3FEA006C23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B2C5EA-CAEF-11D4-95B0-97D917BCCE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8290B7-7998-A148-CC63-8471A0DC916E}"/>
              </a:ext>
            </a:extLst>
          </p:cNvPr>
          <p:cNvSpPr>
            <a:spLocks noGrp="1"/>
          </p:cNvSpPr>
          <p:nvPr>
            <p:ph type="dt" sz="half" idx="10"/>
          </p:nvPr>
        </p:nvSpPr>
        <p:spPr/>
        <p:txBody>
          <a:bodyPr/>
          <a:lstStyle/>
          <a:p>
            <a:fld id="{A510C635-18E9-C743-89E9-31F1413719C4}" type="datetimeFigureOut">
              <a:t>10/16/25</a:t>
            </a:fld>
            <a:endParaRPr lang="en-US"/>
          </a:p>
        </p:txBody>
      </p:sp>
      <p:sp>
        <p:nvSpPr>
          <p:cNvPr id="5" name="Footer Placeholder 4">
            <a:extLst>
              <a:ext uri="{FF2B5EF4-FFF2-40B4-BE49-F238E27FC236}">
                <a16:creationId xmlns:a16="http://schemas.microsoft.com/office/drawing/2014/main" id="{5BB9F5D5-6380-DAD8-2241-651A15B2A0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E84FB-9AE2-89DD-40C2-BE476342C73A}"/>
              </a:ext>
            </a:extLst>
          </p:cNvPr>
          <p:cNvSpPr>
            <a:spLocks noGrp="1"/>
          </p:cNvSpPr>
          <p:nvPr>
            <p:ph type="sldNum" sz="quarter" idx="12"/>
          </p:nvPr>
        </p:nvSpPr>
        <p:spPr/>
        <p:txBody>
          <a:bodyPr/>
          <a:lstStyle/>
          <a:p>
            <a:fld id="{892453BA-15FB-B348-AB55-DC11E3720B92}" type="slidenum">
              <a:t>‹#›</a:t>
            </a:fld>
            <a:endParaRPr lang="en-US"/>
          </a:p>
        </p:txBody>
      </p:sp>
    </p:spTree>
    <p:extLst>
      <p:ext uri="{BB962C8B-B14F-4D97-AF65-F5344CB8AC3E}">
        <p14:creationId xmlns:p14="http://schemas.microsoft.com/office/powerpoint/2010/main" val="1115394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C821B-67B7-2772-8955-5DD7E0C924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342F47-A300-CF8B-D671-AA9FDDE049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E4EAE-BD7B-EAE8-4D08-AF0AE9FC01F1}"/>
              </a:ext>
            </a:extLst>
          </p:cNvPr>
          <p:cNvSpPr>
            <a:spLocks noGrp="1"/>
          </p:cNvSpPr>
          <p:nvPr>
            <p:ph type="dt" sz="half" idx="10"/>
          </p:nvPr>
        </p:nvSpPr>
        <p:spPr/>
        <p:txBody>
          <a:bodyPr/>
          <a:lstStyle/>
          <a:p>
            <a:fld id="{A510C635-18E9-C743-89E9-31F1413719C4}" type="datetimeFigureOut">
              <a:t>10/16/25</a:t>
            </a:fld>
            <a:endParaRPr lang="en-US"/>
          </a:p>
        </p:txBody>
      </p:sp>
      <p:sp>
        <p:nvSpPr>
          <p:cNvPr id="5" name="Footer Placeholder 4">
            <a:extLst>
              <a:ext uri="{FF2B5EF4-FFF2-40B4-BE49-F238E27FC236}">
                <a16:creationId xmlns:a16="http://schemas.microsoft.com/office/drawing/2014/main" id="{7C3BC533-D6EC-97CE-3FBE-CB1C717BB4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4D5832-90F5-BDF0-D3AA-911251578CEB}"/>
              </a:ext>
            </a:extLst>
          </p:cNvPr>
          <p:cNvSpPr>
            <a:spLocks noGrp="1"/>
          </p:cNvSpPr>
          <p:nvPr>
            <p:ph type="sldNum" sz="quarter" idx="12"/>
          </p:nvPr>
        </p:nvSpPr>
        <p:spPr/>
        <p:txBody>
          <a:bodyPr/>
          <a:lstStyle/>
          <a:p>
            <a:fld id="{892453BA-15FB-B348-AB55-DC11E3720B92}" type="slidenum">
              <a:t>‹#›</a:t>
            </a:fld>
            <a:endParaRPr lang="en-US"/>
          </a:p>
        </p:txBody>
      </p:sp>
    </p:spTree>
    <p:extLst>
      <p:ext uri="{BB962C8B-B14F-4D97-AF65-F5344CB8AC3E}">
        <p14:creationId xmlns:p14="http://schemas.microsoft.com/office/powerpoint/2010/main" val="1660026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6B47D-36F1-7352-5488-85E0DE4799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3CCF8E-B844-4A89-A83B-A58F55AE477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22FC91-30AD-BA98-2414-4A6DA78BA52A}"/>
              </a:ext>
            </a:extLst>
          </p:cNvPr>
          <p:cNvSpPr>
            <a:spLocks noGrp="1"/>
          </p:cNvSpPr>
          <p:nvPr>
            <p:ph type="dt" sz="half" idx="10"/>
          </p:nvPr>
        </p:nvSpPr>
        <p:spPr/>
        <p:txBody>
          <a:bodyPr/>
          <a:lstStyle/>
          <a:p>
            <a:fld id="{A510C635-18E9-C743-89E9-31F1413719C4}" type="datetimeFigureOut">
              <a:t>10/16/25</a:t>
            </a:fld>
            <a:endParaRPr lang="en-US"/>
          </a:p>
        </p:txBody>
      </p:sp>
      <p:sp>
        <p:nvSpPr>
          <p:cNvPr id="5" name="Footer Placeholder 4">
            <a:extLst>
              <a:ext uri="{FF2B5EF4-FFF2-40B4-BE49-F238E27FC236}">
                <a16:creationId xmlns:a16="http://schemas.microsoft.com/office/drawing/2014/main" id="{57D44E1C-9AE0-C55C-5CC5-621B92DCB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37689A-FA70-EA47-09FF-09BAA8F20BD7}"/>
              </a:ext>
            </a:extLst>
          </p:cNvPr>
          <p:cNvSpPr>
            <a:spLocks noGrp="1"/>
          </p:cNvSpPr>
          <p:nvPr>
            <p:ph type="sldNum" sz="quarter" idx="12"/>
          </p:nvPr>
        </p:nvSpPr>
        <p:spPr/>
        <p:txBody>
          <a:bodyPr/>
          <a:lstStyle/>
          <a:p>
            <a:fld id="{892453BA-15FB-B348-AB55-DC11E3720B92}" type="slidenum">
              <a:t>‹#›</a:t>
            </a:fld>
            <a:endParaRPr lang="en-US"/>
          </a:p>
        </p:txBody>
      </p:sp>
    </p:spTree>
    <p:extLst>
      <p:ext uri="{BB962C8B-B14F-4D97-AF65-F5344CB8AC3E}">
        <p14:creationId xmlns:p14="http://schemas.microsoft.com/office/powerpoint/2010/main" val="1014808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7544E-36F6-2C07-CB07-72D92A7CED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78D793-1580-B82E-EE18-E270C5BBDB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3ED352-3371-2BD2-603B-A91E83DFB6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31EDE8-3815-6D00-D128-9AC8CA218C11}"/>
              </a:ext>
            </a:extLst>
          </p:cNvPr>
          <p:cNvSpPr>
            <a:spLocks noGrp="1"/>
          </p:cNvSpPr>
          <p:nvPr>
            <p:ph type="dt" sz="half" idx="10"/>
          </p:nvPr>
        </p:nvSpPr>
        <p:spPr/>
        <p:txBody>
          <a:bodyPr/>
          <a:lstStyle/>
          <a:p>
            <a:fld id="{A510C635-18E9-C743-89E9-31F1413719C4}" type="datetimeFigureOut">
              <a:t>10/16/25</a:t>
            </a:fld>
            <a:endParaRPr lang="en-US"/>
          </a:p>
        </p:txBody>
      </p:sp>
      <p:sp>
        <p:nvSpPr>
          <p:cNvPr id="6" name="Footer Placeholder 5">
            <a:extLst>
              <a:ext uri="{FF2B5EF4-FFF2-40B4-BE49-F238E27FC236}">
                <a16:creationId xmlns:a16="http://schemas.microsoft.com/office/drawing/2014/main" id="{FF42FA50-7FCF-11E4-6EAB-9F73765743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11F201-FB03-E472-9AD0-4B31E934CD88}"/>
              </a:ext>
            </a:extLst>
          </p:cNvPr>
          <p:cNvSpPr>
            <a:spLocks noGrp="1"/>
          </p:cNvSpPr>
          <p:nvPr>
            <p:ph type="sldNum" sz="quarter" idx="12"/>
          </p:nvPr>
        </p:nvSpPr>
        <p:spPr/>
        <p:txBody>
          <a:bodyPr/>
          <a:lstStyle/>
          <a:p>
            <a:fld id="{892453BA-15FB-B348-AB55-DC11E3720B92}" type="slidenum">
              <a:t>‹#›</a:t>
            </a:fld>
            <a:endParaRPr lang="en-US"/>
          </a:p>
        </p:txBody>
      </p:sp>
    </p:spTree>
    <p:extLst>
      <p:ext uri="{BB962C8B-B14F-4D97-AF65-F5344CB8AC3E}">
        <p14:creationId xmlns:p14="http://schemas.microsoft.com/office/powerpoint/2010/main" val="1217417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CC97A-A175-D2B4-1022-B07D07669B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1F2A7A-41CA-FC3F-F6A6-9074A57EF2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C73749-C125-B6E8-931F-164A21CEDB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61FCC9-9369-8453-2296-A025766C8E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DDC9C0-F904-6044-1AD8-05FE5419C8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A083FC-28E8-23F2-C4A4-6E21B3983DF9}"/>
              </a:ext>
            </a:extLst>
          </p:cNvPr>
          <p:cNvSpPr>
            <a:spLocks noGrp="1"/>
          </p:cNvSpPr>
          <p:nvPr>
            <p:ph type="dt" sz="half" idx="10"/>
          </p:nvPr>
        </p:nvSpPr>
        <p:spPr/>
        <p:txBody>
          <a:bodyPr/>
          <a:lstStyle/>
          <a:p>
            <a:fld id="{A510C635-18E9-C743-89E9-31F1413719C4}" type="datetimeFigureOut">
              <a:t>10/16/25</a:t>
            </a:fld>
            <a:endParaRPr lang="en-US"/>
          </a:p>
        </p:txBody>
      </p:sp>
      <p:sp>
        <p:nvSpPr>
          <p:cNvPr id="8" name="Footer Placeholder 7">
            <a:extLst>
              <a:ext uri="{FF2B5EF4-FFF2-40B4-BE49-F238E27FC236}">
                <a16:creationId xmlns:a16="http://schemas.microsoft.com/office/drawing/2014/main" id="{01D476F7-B405-9CD8-B75D-1203388930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BCF4C8-FD0E-0172-A55D-181387FF4860}"/>
              </a:ext>
            </a:extLst>
          </p:cNvPr>
          <p:cNvSpPr>
            <a:spLocks noGrp="1"/>
          </p:cNvSpPr>
          <p:nvPr>
            <p:ph type="sldNum" sz="quarter" idx="12"/>
          </p:nvPr>
        </p:nvSpPr>
        <p:spPr/>
        <p:txBody>
          <a:bodyPr/>
          <a:lstStyle/>
          <a:p>
            <a:fld id="{892453BA-15FB-B348-AB55-DC11E3720B92}" type="slidenum">
              <a:t>‹#›</a:t>
            </a:fld>
            <a:endParaRPr lang="en-US"/>
          </a:p>
        </p:txBody>
      </p:sp>
    </p:spTree>
    <p:extLst>
      <p:ext uri="{BB962C8B-B14F-4D97-AF65-F5344CB8AC3E}">
        <p14:creationId xmlns:p14="http://schemas.microsoft.com/office/powerpoint/2010/main" val="1942104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3EB3-EC15-6431-95CC-74D13EBAD8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CDA813-A7DF-5A6C-3B6D-2F29E25D27AB}"/>
              </a:ext>
            </a:extLst>
          </p:cNvPr>
          <p:cNvSpPr>
            <a:spLocks noGrp="1"/>
          </p:cNvSpPr>
          <p:nvPr>
            <p:ph type="dt" sz="half" idx="10"/>
          </p:nvPr>
        </p:nvSpPr>
        <p:spPr/>
        <p:txBody>
          <a:bodyPr/>
          <a:lstStyle/>
          <a:p>
            <a:fld id="{A510C635-18E9-C743-89E9-31F1413719C4}" type="datetimeFigureOut">
              <a:t>10/16/25</a:t>
            </a:fld>
            <a:endParaRPr lang="en-US"/>
          </a:p>
        </p:txBody>
      </p:sp>
      <p:sp>
        <p:nvSpPr>
          <p:cNvPr id="4" name="Footer Placeholder 3">
            <a:extLst>
              <a:ext uri="{FF2B5EF4-FFF2-40B4-BE49-F238E27FC236}">
                <a16:creationId xmlns:a16="http://schemas.microsoft.com/office/drawing/2014/main" id="{A24DBF22-82F4-CEF4-0609-7222D8568E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817B9D-5F19-E5EF-5538-1E89A95DD5BB}"/>
              </a:ext>
            </a:extLst>
          </p:cNvPr>
          <p:cNvSpPr>
            <a:spLocks noGrp="1"/>
          </p:cNvSpPr>
          <p:nvPr>
            <p:ph type="sldNum" sz="quarter" idx="12"/>
          </p:nvPr>
        </p:nvSpPr>
        <p:spPr/>
        <p:txBody>
          <a:bodyPr/>
          <a:lstStyle/>
          <a:p>
            <a:fld id="{892453BA-15FB-B348-AB55-DC11E3720B92}" type="slidenum">
              <a:t>‹#›</a:t>
            </a:fld>
            <a:endParaRPr lang="en-US"/>
          </a:p>
        </p:txBody>
      </p:sp>
    </p:spTree>
    <p:extLst>
      <p:ext uri="{BB962C8B-B14F-4D97-AF65-F5344CB8AC3E}">
        <p14:creationId xmlns:p14="http://schemas.microsoft.com/office/powerpoint/2010/main" val="1094480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C4EE3B-8128-47F6-A14E-C022470CDD6D}"/>
              </a:ext>
            </a:extLst>
          </p:cNvPr>
          <p:cNvSpPr>
            <a:spLocks noGrp="1"/>
          </p:cNvSpPr>
          <p:nvPr>
            <p:ph type="dt" sz="half" idx="10"/>
          </p:nvPr>
        </p:nvSpPr>
        <p:spPr/>
        <p:txBody>
          <a:bodyPr/>
          <a:lstStyle/>
          <a:p>
            <a:fld id="{A510C635-18E9-C743-89E9-31F1413719C4}" type="datetimeFigureOut">
              <a:t>10/16/25</a:t>
            </a:fld>
            <a:endParaRPr lang="en-US"/>
          </a:p>
        </p:txBody>
      </p:sp>
      <p:sp>
        <p:nvSpPr>
          <p:cNvPr id="3" name="Footer Placeholder 2">
            <a:extLst>
              <a:ext uri="{FF2B5EF4-FFF2-40B4-BE49-F238E27FC236}">
                <a16:creationId xmlns:a16="http://schemas.microsoft.com/office/drawing/2014/main" id="{DCD7C2A6-C617-5B81-CC8B-48C8B0E6E9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50B576-4C87-160E-AA6A-AC3F3080B5E7}"/>
              </a:ext>
            </a:extLst>
          </p:cNvPr>
          <p:cNvSpPr>
            <a:spLocks noGrp="1"/>
          </p:cNvSpPr>
          <p:nvPr>
            <p:ph type="sldNum" sz="quarter" idx="12"/>
          </p:nvPr>
        </p:nvSpPr>
        <p:spPr/>
        <p:txBody>
          <a:bodyPr/>
          <a:lstStyle/>
          <a:p>
            <a:fld id="{892453BA-15FB-B348-AB55-DC11E3720B92}" type="slidenum">
              <a:t>‹#›</a:t>
            </a:fld>
            <a:endParaRPr lang="en-US"/>
          </a:p>
        </p:txBody>
      </p:sp>
    </p:spTree>
    <p:extLst>
      <p:ext uri="{BB962C8B-B14F-4D97-AF65-F5344CB8AC3E}">
        <p14:creationId xmlns:p14="http://schemas.microsoft.com/office/powerpoint/2010/main" val="4251718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770A1-2C36-BDC7-9CE4-FFE3C92242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60616B-95A7-33F8-2639-6F53E90AB7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1ABE4A-7319-C0CC-7BA4-90E8FBE037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8D662B-DB2A-8D07-3AB4-32B403CF9296}"/>
              </a:ext>
            </a:extLst>
          </p:cNvPr>
          <p:cNvSpPr>
            <a:spLocks noGrp="1"/>
          </p:cNvSpPr>
          <p:nvPr>
            <p:ph type="dt" sz="half" idx="10"/>
          </p:nvPr>
        </p:nvSpPr>
        <p:spPr/>
        <p:txBody>
          <a:bodyPr/>
          <a:lstStyle/>
          <a:p>
            <a:fld id="{A510C635-18E9-C743-89E9-31F1413719C4}" type="datetimeFigureOut">
              <a:t>10/16/25</a:t>
            </a:fld>
            <a:endParaRPr lang="en-US"/>
          </a:p>
        </p:txBody>
      </p:sp>
      <p:sp>
        <p:nvSpPr>
          <p:cNvPr id="6" name="Footer Placeholder 5">
            <a:extLst>
              <a:ext uri="{FF2B5EF4-FFF2-40B4-BE49-F238E27FC236}">
                <a16:creationId xmlns:a16="http://schemas.microsoft.com/office/drawing/2014/main" id="{A14C0BFF-5019-6144-41EF-810B178164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6A98A2-5BB2-B507-32EF-B1CCF4DB2310}"/>
              </a:ext>
            </a:extLst>
          </p:cNvPr>
          <p:cNvSpPr>
            <a:spLocks noGrp="1"/>
          </p:cNvSpPr>
          <p:nvPr>
            <p:ph type="sldNum" sz="quarter" idx="12"/>
          </p:nvPr>
        </p:nvSpPr>
        <p:spPr/>
        <p:txBody>
          <a:bodyPr/>
          <a:lstStyle/>
          <a:p>
            <a:fld id="{892453BA-15FB-B348-AB55-DC11E3720B92}" type="slidenum">
              <a:t>‹#›</a:t>
            </a:fld>
            <a:endParaRPr lang="en-US"/>
          </a:p>
        </p:txBody>
      </p:sp>
    </p:spTree>
    <p:extLst>
      <p:ext uri="{BB962C8B-B14F-4D97-AF65-F5344CB8AC3E}">
        <p14:creationId xmlns:p14="http://schemas.microsoft.com/office/powerpoint/2010/main" val="333557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A9075-CF7E-AF19-591D-8E8FF73B8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A08E55-1E65-7095-85F0-E894124E33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E652C3-421B-0519-2547-CE15DB77CA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008A3F-D867-0BF5-C55B-633BA3D25834}"/>
              </a:ext>
            </a:extLst>
          </p:cNvPr>
          <p:cNvSpPr>
            <a:spLocks noGrp="1"/>
          </p:cNvSpPr>
          <p:nvPr>
            <p:ph type="dt" sz="half" idx="10"/>
          </p:nvPr>
        </p:nvSpPr>
        <p:spPr/>
        <p:txBody>
          <a:bodyPr/>
          <a:lstStyle/>
          <a:p>
            <a:fld id="{A510C635-18E9-C743-89E9-31F1413719C4}" type="datetimeFigureOut">
              <a:t>10/16/25</a:t>
            </a:fld>
            <a:endParaRPr lang="en-US"/>
          </a:p>
        </p:txBody>
      </p:sp>
      <p:sp>
        <p:nvSpPr>
          <p:cNvPr id="6" name="Footer Placeholder 5">
            <a:extLst>
              <a:ext uri="{FF2B5EF4-FFF2-40B4-BE49-F238E27FC236}">
                <a16:creationId xmlns:a16="http://schemas.microsoft.com/office/drawing/2014/main" id="{2C1B290A-0AC8-66EE-37BE-620043D74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9B0F24-EB05-E3C5-9EF2-29418746B48A}"/>
              </a:ext>
            </a:extLst>
          </p:cNvPr>
          <p:cNvSpPr>
            <a:spLocks noGrp="1"/>
          </p:cNvSpPr>
          <p:nvPr>
            <p:ph type="sldNum" sz="quarter" idx="12"/>
          </p:nvPr>
        </p:nvSpPr>
        <p:spPr/>
        <p:txBody>
          <a:bodyPr/>
          <a:lstStyle/>
          <a:p>
            <a:fld id="{892453BA-15FB-B348-AB55-DC11E3720B92}" type="slidenum">
              <a:t>‹#›</a:t>
            </a:fld>
            <a:endParaRPr lang="en-US"/>
          </a:p>
        </p:txBody>
      </p:sp>
    </p:spTree>
    <p:extLst>
      <p:ext uri="{BB962C8B-B14F-4D97-AF65-F5344CB8AC3E}">
        <p14:creationId xmlns:p14="http://schemas.microsoft.com/office/powerpoint/2010/main" val="1165518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BF5DF9-DF31-4402-67AE-F6F8ED2B34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BBF69A-8FDA-79C6-D36D-B8AC35B56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83169C-47E7-15C6-9FB0-E16C6FA7D7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510C635-18E9-C743-89E9-31F1413719C4}" type="datetimeFigureOut">
              <a:t>10/16/25</a:t>
            </a:fld>
            <a:endParaRPr lang="en-US"/>
          </a:p>
        </p:txBody>
      </p:sp>
      <p:sp>
        <p:nvSpPr>
          <p:cNvPr id="5" name="Footer Placeholder 4">
            <a:extLst>
              <a:ext uri="{FF2B5EF4-FFF2-40B4-BE49-F238E27FC236}">
                <a16:creationId xmlns:a16="http://schemas.microsoft.com/office/drawing/2014/main" id="{98E8B214-C4F7-C4E7-80AF-4BC95727D5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C694AF6-DDBD-A3B4-20C7-EEADBB086E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2453BA-15FB-B348-AB55-DC11E3720B92}" type="slidenum">
              <a:t>‹#›</a:t>
            </a:fld>
            <a:endParaRPr lang="en-US"/>
          </a:p>
        </p:txBody>
      </p:sp>
    </p:spTree>
    <p:extLst>
      <p:ext uri="{BB962C8B-B14F-4D97-AF65-F5344CB8AC3E}">
        <p14:creationId xmlns:p14="http://schemas.microsoft.com/office/powerpoint/2010/main" val="1935737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hanE@NJHealth.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Edward.Chan@va.gov"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1480.png"/><Relationship Id="rId42" Type="http://schemas.openxmlformats.org/officeDocument/2006/relationships/customXml" Target="../ink/ink21.xml"/><Relationship Id="rId47" Type="http://schemas.openxmlformats.org/officeDocument/2006/relationships/image" Target="../media/image161.png"/><Relationship Id="rId63" Type="http://schemas.openxmlformats.org/officeDocument/2006/relationships/image" Target="../media/image1690.png"/><Relationship Id="rId68" Type="http://schemas.openxmlformats.org/officeDocument/2006/relationships/customXml" Target="../ink/ink34.xml"/><Relationship Id="rId84" Type="http://schemas.openxmlformats.org/officeDocument/2006/relationships/customXml" Target="../ink/ink42.xml"/><Relationship Id="rId16" Type="http://schemas.openxmlformats.org/officeDocument/2006/relationships/customXml" Target="../ink/ink8.xml"/><Relationship Id="rId11" Type="http://schemas.openxmlformats.org/officeDocument/2006/relationships/image" Target="../media/image1430.png"/><Relationship Id="rId32" Type="http://schemas.openxmlformats.org/officeDocument/2006/relationships/customXml" Target="../ink/ink16.xml"/><Relationship Id="rId37" Type="http://schemas.openxmlformats.org/officeDocument/2006/relationships/image" Target="../media/image1560.png"/><Relationship Id="rId53" Type="http://schemas.openxmlformats.org/officeDocument/2006/relationships/image" Target="../media/image1640.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1770.png"/><Relationship Id="rId5" Type="http://schemas.openxmlformats.org/officeDocument/2006/relationships/image" Target="../media/image1400.png"/><Relationship Id="rId19" Type="http://schemas.openxmlformats.org/officeDocument/2006/relationships/image" Target="../media/image1470.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510.png"/><Relationship Id="rId30" Type="http://schemas.openxmlformats.org/officeDocument/2006/relationships/customXml" Target="../ink/ink15.xml"/><Relationship Id="rId35" Type="http://schemas.openxmlformats.org/officeDocument/2006/relationships/image" Target="../media/image155.png"/><Relationship Id="rId43" Type="http://schemas.openxmlformats.org/officeDocument/2006/relationships/image" Target="../media/image1590.png"/><Relationship Id="rId48" Type="http://schemas.openxmlformats.org/officeDocument/2006/relationships/customXml" Target="../ink/ink24.xml"/><Relationship Id="rId56" Type="http://schemas.openxmlformats.org/officeDocument/2006/relationships/customXml" Target="../ink/ink28.xml"/><Relationship Id="rId64" Type="http://schemas.openxmlformats.org/officeDocument/2006/relationships/customXml" Target="../ink/ink32.xml"/><Relationship Id="rId69" Type="http://schemas.openxmlformats.org/officeDocument/2006/relationships/image" Target="../media/image1720.png"/><Relationship Id="rId77" Type="http://schemas.openxmlformats.org/officeDocument/2006/relationships/image" Target="../media/image1760.png"/><Relationship Id="rId8" Type="http://schemas.openxmlformats.org/officeDocument/2006/relationships/customXml" Target="../ink/ink4.xml"/><Relationship Id="rId51" Type="http://schemas.openxmlformats.org/officeDocument/2006/relationships/image" Target="../media/image1630.png"/><Relationship Id="rId72" Type="http://schemas.openxmlformats.org/officeDocument/2006/relationships/customXml" Target="../ink/ink36.xml"/><Relationship Id="rId80" Type="http://schemas.openxmlformats.org/officeDocument/2006/relationships/customXml" Target="../ink/ink40.xml"/><Relationship Id="rId85" Type="http://schemas.openxmlformats.org/officeDocument/2006/relationships/image" Target="../media/image1800.png"/><Relationship Id="rId3" Type="http://schemas.openxmlformats.org/officeDocument/2006/relationships/image" Target="../media/image1390.png"/><Relationship Id="rId12" Type="http://schemas.openxmlformats.org/officeDocument/2006/relationships/customXml" Target="../ink/ink6.xml"/><Relationship Id="rId17" Type="http://schemas.openxmlformats.org/officeDocument/2006/relationships/image" Target="../media/image1460.png"/><Relationship Id="rId25" Type="http://schemas.openxmlformats.org/officeDocument/2006/relationships/image" Target="../media/image1500.png"/><Relationship Id="rId33" Type="http://schemas.openxmlformats.org/officeDocument/2006/relationships/image" Target="../media/image154.png"/><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media/image1670.png"/><Relationship Id="rId67" Type="http://schemas.openxmlformats.org/officeDocument/2006/relationships/image" Target="../media/image1710.png"/><Relationship Id="rId20" Type="http://schemas.openxmlformats.org/officeDocument/2006/relationships/customXml" Target="../ink/ink10.xml"/><Relationship Id="rId41" Type="http://schemas.openxmlformats.org/officeDocument/2006/relationships/image" Target="../media/image158.png"/><Relationship Id="rId54" Type="http://schemas.openxmlformats.org/officeDocument/2006/relationships/customXml" Target="../ink/ink27.xml"/><Relationship Id="rId62" Type="http://schemas.openxmlformats.org/officeDocument/2006/relationships/customXml" Target="../ink/ink31.xml"/><Relationship Id="rId70" Type="http://schemas.openxmlformats.org/officeDocument/2006/relationships/customXml" Target="../ink/ink35.xml"/><Relationship Id="rId75" Type="http://schemas.openxmlformats.org/officeDocument/2006/relationships/image" Target="../media/image175.png"/><Relationship Id="rId83" Type="http://schemas.openxmlformats.org/officeDocument/2006/relationships/image" Target="../media/image1790.png"/><Relationship Id="rId1" Type="http://schemas.openxmlformats.org/officeDocument/2006/relationships/slideLayout" Target="../slideLayouts/slideLayout6.xml"/><Relationship Id="rId6" Type="http://schemas.openxmlformats.org/officeDocument/2006/relationships/customXml" Target="../ink/ink3.xml"/><Relationship Id="rId15" Type="http://schemas.openxmlformats.org/officeDocument/2006/relationships/image" Target="../media/image1450.png"/><Relationship Id="rId23" Type="http://schemas.openxmlformats.org/officeDocument/2006/relationships/image" Target="../media/image1490.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1620.png"/><Relationship Id="rId57" Type="http://schemas.openxmlformats.org/officeDocument/2006/relationships/image" Target="../media/image1660.png"/><Relationship Id="rId10" Type="http://schemas.openxmlformats.org/officeDocument/2006/relationships/customXml" Target="../ink/ink5.xml"/><Relationship Id="rId31" Type="http://schemas.openxmlformats.org/officeDocument/2006/relationships/image" Target="../media/image153.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1700.png"/><Relationship Id="rId73" Type="http://schemas.openxmlformats.org/officeDocument/2006/relationships/image" Target="../media/image1740.png"/><Relationship Id="rId78" Type="http://schemas.openxmlformats.org/officeDocument/2006/relationships/customXml" Target="../ink/ink39.xml"/><Relationship Id="rId81" Type="http://schemas.openxmlformats.org/officeDocument/2006/relationships/image" Target="../media/image178.png"/><Relationship Id="rId86" Type="http://schemas.openxmlformats.org/officeDocument/2006/relationships/customXml" Target="../ink/ink43.xml"/><Relationship Id="rId4" Type="http://schemas.openxmlformats.org/officeDocument/2006/relationships/customXml" Target="../ink/ink2.xml"/><Relationship Id="rId9" Type="http://schemas.openxmlformats.org/officeDocument/2006/relationships/image" Target="../media/image1420.png"/><Relationship Id="rId13" Type="http://schemas.openxmlformats.org/officeDocument/2006/relationships/image" Target="../media/image1440.png"/><Relationship Id="rId18" Type="http://schemas.openxmlformats.org/officeDocument/2006/relationships/customXml" Target="../ink/ink9.xml"/><Relationship Id="rId39" Type="http://schemas.openxmlformats.org/officeDocument/2006/relationships/image" Target="../media/image1570.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1650.png"/><Relationship Id="rId76" Type="http://schemas.openxmlformats.org/officeDocument/2006/relationships/customXml" Target="../ink/ink38.xml"/><Relationship Id="rId7" Type="http://schemas.openxmlformats.org/officeDocument/2006/relationships/image" Target="../media/image1410.png"/><Relationship Id="rId71" Type="http://schemas.openxmlformats.org/officeDocument/2006/relationships/image" Target="../media/image1730.png"/><Relationship Id="rId2" Type="http://schemas.openxmlformats.org/officeDocument/2006/relationships/customXml" Target="../ink/ink1.xml"/><Relationship Id="rId29" Type="http://schemas.openxmlformats.org/officeDocument/2006/relationships/image" Target="../media/image1520.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160.png"/><Relationship Id="rId66" Type="http://schemas.openxmlformats.org/officeDocument/2006/relationships/customXml" Target="../ink/ink33.xml"/><Relationship Id="rId87" Type="http://schemas.openxmlformats.org/officeDocument/2006/relationships/image" Target="../media/image1810.png"/><Relationship Id="rId61" Type="http://schemas.openxmlformats.org/officeDocument/2006/relationships/image" Target="../media/image1680.png"/><Relationship Id="rId82" Type="http://schemas.openxmlformats.org/officeDocument/2006/relationships/customXml" Target="../ink/ink4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tif"/><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DAB2E-1E74-3870-870B-DDBDABC1D002}"/>
              </a:ext>
            </a:extLst>
          </p:cNvPr>
          <p:cNvSpPr>
            <a:spLocks noGrp="1"/>
          </p:cNvSpPr>
          <p:nvPr>
            <p:ph type="ctrTitle"/>
          </p:nvPr>
        </p:nvSpPr>
        <p:spPr>
          <a:xfrm>
            <a:off x="547418" y="441892"/>
            <a:ext cx="11056918" cy="5059949"/>
          </a:xfrm>
        </p:spPr>
        <p:txBody>
          <a:bodyPr>
            <a:normAutofit/>
          </a:bodyPr>
          <a:lstStyle/>
          <a:p>
            <a:r>
              <a:rPr lang="en-US" sz="3200" b="1" kern="0">
                <a:effectLst/>
                <a:latin typeface="Helvetica" pitchFamily="2" charset="0"/>
                <a:ea typeface="Times New Roman" panose="02020603050405020304" pitchFamily="18" charset="0"/>
              </a:rPr>
              <a:t>Computed tomographic analysis of NTM lung disease reveals a surprising finding</a:t>
            </a:r>
            <a:r>
              <a:rPr lang="en-US" sz="3200" kern="0">
                <a:effectLst/>
                <a:latin typeface="Helvetica" pitchFamily="2" charset="0"/>
                <a:ea typeface="Times New Roman" panose="02020603050405020304" pitchFamily="18" charset="0"/>
              </a:rPr>
              <a:t>…</a:t>
            </a:r>
            <a:r>
              <a:rPr lang="en-US" sz="3200">
                <a:latin typeface="Helvetica" pitchFamily="2" charset="0"/>
              </a:rPr>
              <a:t>but not for TB clinicians of years past</a:t>
            </a:r>
            <a:r>
              <a:rPr lang="en-US" sz="3200">
                <a:effectLst/>
                <a:latin typeface="Helvetica" pitchFamily="2" charset="0"/>
              </a:rPr>
              <a:t> </a:t>
            </a:r>
            <a:br>
              <a:rPr lang="en-US" sz="3200">
                <a:solidFill>
                  <a:srgbClr val="C00000"/>
                </a:solidFill>
                <a:effectLst/>
                <a:latin typeface="Helvetica" pitchFamily="2" charset="0"/>
                <a:ea typeface="Times New Roman" panose="02020603050405020304" pitchFamily="18" charset="0"/>
                <a:cs typeface="Gulim" panose="020B0600000101010101" pitchFamily="34" charset="-127"/>
              </a:rPr>
            </a:br>
            <a:br>
              <a:rPr lang="en-US" sz="1800">
                <a:solidFill>
                  <a:srgbClr val="000000"/>
                </a:solidFill>
                <a:effectLst/>
                <a:latin typeface="Helvetica" pitchFamily="2" charset="0"/>
                <a:ea typeface="Times New Roman" panose="02020603050405020304" pitchFamily="18" charset="0"/>
                <a:cs typeface="Gulim" panose="020B0600000101010101" pitchFamily="34" charset="-127"/>
              </a:rPr>
            </a:br>
            <a:r>
              <a:rPr lang="en-US" sz="2800" kern="0">
                <a:solidFill>
                  <a:srgbClr val="0432FF"/>
                </a:solidFill>
                <a:effectLst/>
                <a:latin typeface="Helvetica" pitchFamily="2" charset="0"/>
                <a:ea typeface="Times New Roman" panose="02020603050405020304" pitchFamily="18" charset="0"/>
              </a:rPr>
              <a:t>Edward Bosko</a:t>
            </a:r>
            <a:r>
              <a:rPr lang="en-US" sz="2800" kern="0">
                <a:effectLst/>
                <a:latin typeface="Helvetica" pitchFamily="2" charset="0"/>
                <a:ea typeface="Times New Roman" panose="02020603050405020304" pitchFamily="18" charset="0"/>
              </a:rPr>
              <a:t>, </a:t>
            </a:r>
            <a:r>
              <a:rPr lang="en-US" sz="2800" kern="0">
                <a:solidFill>
                  <a:srgbClr val="C00000"/>
                </a:solidFill>
                <a:latin typeface="Helvetica" pitchFamily="2" charset="0"/>
                <a:ea typeface="Times New Roman" panose="02020603050405020304" pitchFamily="18" charset="0"/>
              </a:rPr>
              <a:t>Jiwon Lyu</a:t>
            </a:r>
            <a:r>
              <a:rPr lang="en-US" sz="2800" kern="0">
                <a:latin typeface="Helvetica" pitchFamily="2" charset="0"/>
                <a:ea typeface="Times New Roman" panose="02020603050405020304" pitchFamily="18" charset="0"/>
              </a:rPr>
              <a:t>, </a:t>
            </a:r>
            <a:r>
              <a:rPr lang="en-US" sz="2800" kern="0">
                <a:solidFill>
                  <a:srgbClr val="C00000"/>
                </a:solidFill>
                <a:effectLst/>
                <a:latin typeface="Helvetica" pitchFamily="2" charset="0"/>
                <a:ea typeface="Times New Roman" panose="02020603050405020304" pitchFamily="18" charset="0"/>
              </a:rPr>
              <a:t>Valerie A. Hale</a:t>
            </a:r>
            <a:r>
              <a:rPr lang="en-US" sz="2800" kern="0">
                <a:effectLst/>
                <a:latin typeface="Helvetica" pitchFamily="2" charset="0"/>
                <a:ea typeface="Times New Roman" panose="02020603050405020304" pitchFamily="18" charset="0"/>
              </a:rPr>
              <a:t>, Kum Ju Chae, Nathaniel M. Ivanick, Jared J. Eddy, David E. Griffith,</a:t>
            </a:r>
            <a:br>
              <a:rPr lang="en-US" sz="2800" kern="0">
                <a:effectLst/>
                <a:latin typeface="Helvetica" pitchFamily="2" charset="0"/>
                <a:ea typeface="Times New Roman" panose="02020603050405020304" pitchFamily="18" charset="0"/>
              </a:rPr>
            </a:br>
            <a:r>
              <a:rPr lang="en-US" sz="2800" kern="0">
                <a:solidFill>
                  <a:srgbClr val="0432FF"/>
                </a:solidFill>
                <a:effectLst/>
                <a:latin typeface="Helvetica" pitchFamily="2" charset="0"/>
                <a:ea typeface="Times New Roman" panose="02020603050405020304" pitchFamily="18" charset="0"/>
              </a:rPr>
              <a:t>Matthew J. Strand</a:t>
            </a:r>
            <a:r>
              <a:rPr lang="en-US" sz="2800" kern="0">
                <a:effectLst/>
                <a:latin typeface="Helvetica" pitchFamily="2" charset="0"/>
                <a:ea typeface="Times New Roman" panose="02020603050405020304" pitchFamily="18" charset="0"/>
              </a:rPr>
              <a:t>, Edward D. Chan</a:t>
            </a:r>
            <a:br>
              <a:rPr lang="en-US" sz="2800" kern="0">
                <a:effectLst/>
                <a:latin typeface="Helvetica" pitchFamily="2" charset="0"/>
                <a:ea typeface="Times New Roman" panose="02020603050405020304" pitchFamily="18" charset="0"/>
              </a:rPr>
            </a:br>
            <a:br>
              <a:rPr lang="en-US" sz="1800" kern="0">
                <a:effectLst/>
                <a:latin typeface="Arial" panose="020B0604020202020204" pitchFamily="34" charset="0"/>
                <a:ea typeface="Times New Roman" panose="02020603050405020304" pitchFamily="18" charset="0"/>
              </a:rPr>
            </a:br>
            <a:r>
              <a:rPr lang="en-US" sz="2200">
                <a:latin typeface="Helvetica" pitchFamily="2" charset="0"/>
                <a:ea typeface="Gulim" panose="020B0600000101010101" pitchFamily="34" charset="-127"/>
                <a:cs typeface="Gulim" panose="020B0600000101010101" pitchFamily="34" charset="-127"/>
              </a:rPr>
              <a:t>Colorado School of Public Health, University of Colorado Anschutz Medical Campus, Aurora, Colorado; </a:t>
            </a:r>
            <a:r>
              <a:rPr lang="en-US" sz="2200">
                <a:solidFill>
                  <a:srgbClr val="000000"/>
                </a:solidFill>
                <a:latin typeface="Helvetica" pitchFamily="2" charset="0"/>
                <a:ea typeface="Batang" panose="02030600000101010101" pitchFamily="18" charset="-127"/>
                <a:cs typeface="Gulim" panose="020B0600000101010101" pitchFamily="34" charset="-127"/>
              </a:rPr>
              <a:t>Soon Chun Hyang University Cheonan Hospital, Seoul, Korea </a:t>
            </a:r>
            <a:r>
              <a:rPr lang="en-US" sz="2200">
                <a:solidFill>
                  <a:srgbClr val="000000"/>
                </a:solidFill>
                <a:latin typeface="Helvetica" pitchFamily="2" charset="0"/>
                <a:ea typeface="Gulim" panose="020B0600000101010101" pitchFamily="34" charset="-127"/>
                <a:cs typeface="Gulim" panose="020B0600000101010101" pitchFamily="34" charset="-127"/>
              </a:rPr>
              <a:t>National Jewish Health, Denver, Colorado; Rocky Mountain Regional Veterans Affairs Medical Center, Aurora, Colorado; State University of New York Jacobs School of Medicine and Biomedical Sciences, Buffalo, NY; </a:t>
            </a:r>
            <a:r>
              <a:rPr lang="en-US" sz="2200">
                <a:solidFill>
                  <a:srgbClr val="212121"/>
                </a:solidFill>
                <a:effectLst/>
                <a:latin typeface="Helvetica" pitchFamily="2" charset="0"/>
                <a:ea typeface="Gulim" panose="020B0600000101010101" pitchFamily="34" charset="-127"/>
                <a:cs typeface="Gulim" panose="020B0600000101010101" pitchFamily="34" charset="-127"/>
              </a:rPr>
              <a:t>Jeonbuk National University Hospital, Seoul, South Korea</a:t>
            </a:r>
            <a:endParaRPr lang="en-US" sz="2200">
              <a:latin typeface="Helvetica" pitchFamily="2" charset="0"/>
            </a:endParaRPr>
          </a:p>
        </p:txBody>
      </p:sp>
      <p:sp>
        <p:nvSpPr>
          <p:cNvPr id="4" name="TextBox 3">
            <a:extLst>
              <a:ext uri="{FF2B5EF4-FFF2-40B4-BE49-F238E27FC236}">
                <a16:creationId xmlns:a16="http://schemas.microsoft.com/office/drawing/2014/main" id="{1DEB37B6-C59A-951A-AA43-352146DD4DC1}"/>
              </a:ext>
            </a:extLst>
          </p:cNvPr>
          <p:cNvSpPr txBox="1"/>
          <p:nvPr/>
        </p:nvSpPr>
        <p:spPr>
          <a:xfrm>
            <a:off x="319838" y="6039966"/>
            <a:ext cx="2238113" cy="584775"/>
          </a:xfrm>
          <a:prstGeom prst="rect">
            <a:avLst/>
          </a:prstGeom>
          <a:noFill/>
        </p:spPr>
        <p:txBody>
          <a:bodyPr wrap="none" rtlCol="0">
            <a:spAutoFit/>
          </a:bodyPr>
          <a:lstStyle/>
          <a:p>
            <a:r>
              <a:rPr lang="en-US" sz="1600">
                <a:latin typeface="Helvetica" pitchFamily="2" charset="0"/>
                <a:hlinkClick r:id="rId3"/>
              </a:rPr>
              <a:t>ChanE@NJHealth.org</a:t>
            </a:r>
            <a:endParaRPr lang="en-US" sz="1600">
              <a:latin typeface="Helvetica" pitchFamily="2" charset="0"/>
            </a:endParaRPr>
          </a:p>
          <a:p>
            <a:r>
              <a:rPr lang="en-US" sz="1600">
                <a:latin typeface="Helvetica" pitchFamily="2" charset="0"/>
                <a:hlinkClick r:id="rId4"/>
              </a:rPr>
              <a:t>Edward.Chan@va.gov</a:t>
            </a:r>
            <a:endParaRPr lang="en-US" sz="1600">
              <a:latin typeface="Helvetica" pitchFamily="2" charset="0"/>
            </a:endParaRPr>
          </a:p>
        </p:txBody>
      </p:sp>
      <p:sp>
        <p:nvSpPr>
          <p:cNvPr id="5" name="TextBox 4">
            <a:extLst>
              <a:ext uri="{FF2B5EF4-FFF2-40B4-BE49-F238E27FC236}">
                <a16:creationId xmlns:a16="http://schemas.microsoft.com/office/drawing/2014/main" id="{A0EDF959-3C6F-2C79-7551-F1EAAF03B515}"/>
              </a:ext>
            </a:extLst>
          </p:cNvPr>
          <p:cNvSpPr txBox="1"/>
          <p:nvPr/>
        </p:nvSpPr>
        <p:spPr>
          <a:xfrm>
            <a:off x="9562641" y="6039966"/>
            <a:ext cx="2403222" cy="646331"/>
          </a:xfrm>
          <a:prstGeom prst="rect">
            <a:avLst/>
          </a:prstGeom>
          <a:noFill/>
        </p:spPr>
        <p:txBody>
          <a:bodyPr wrap="none" rtlCol="0">
            <a:spAutoFit/>
          </a:bodyPr>
          <a:lstStyle/>
          <a:p>
            <a:pPr algn="ctr"/>
            <a:r>
              <a:rPr lang="en-US">
                <a:latin typeface="Helvetica" pitchFamily="2" charset="0"/>
              </a:rPr>
              <a:t>Research in Progress</a:t>
            </a:r>
          </a:p>
          <a:p>
            <a:pPr algn="ctr"/>
            <a:r>
              <a:rPr lang="en-US">
                <a:latin typeface="Helvetica" pitchFamily="2" charset="0"/>
              </a:rPr>
              <a:t>October 17, 2025</a:t>
            </a:r>
          </a:p>
        </p:txBody>
      </p:sp>
    </p:spTree>
    <p:extLst>
      <p:ext uri="{BB962C8B-B14F-4D97-AF65-F5344CB8AC3E}">
        <p14:creationId xmlns:p14="http://schemas.microsoft.com/office/powerpoint/2010/main" val="129623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9D2F52-AD54-909B-BB96-A87BEE85A41C}"/>
              </a:ext>
            </a:extLst>
          </p:cNvPr>
          <p:cNvSpPr txBox="1"/>
          <p:nvPr/>
        </p:nvSpPr>
        <p:spPr>
          <a:xfrm>
            <a:off x="5185538" y="244270"/>
            <a:ext cx="1847507" cy="608062"/>
          </a:xfrm>
          <a:prstGeom prst="rect">
            <a:avLst/>
          </a:prstGeom>
          <a:noFill/>
        </p:spPr>
        <p:txBody>
          <a:bodyPr wrap="square" rtlCol="0">
            <a:spAutoFit/>
          </a:bodyPr>
          <a:lstStyle/>
          <a:p>
            <a:pPr algn="ctr"/>
            <a:r>
              <a:rPr lang="en-US" sz="3200" b="1" dirty="0">
                <a:latin typeface="Helvetica" pitchFamily="2" charset="0"/>
              </a:rPr>
              <a:t>Cavities</a:t>
            </a:r>
          </a:p>
        </p:txBody>
      </p:sp>
      <p:grpSp>
        <p:nvGrpSpPr>
          <p:cNvPr id="32" name="Group 31">
            <a:extLst>
              <a:ext uri="{FF2B5EF4-FFF2-40B4-BE49-F238E27FC236}">
                <a16:creationId xmlns:a16="http://schemas.microsoft.com/office/drawing/2014/main" id="{F46DC24B-AB8B-69E1-19AE-0378A498FFB5}"/>
              </a:ext>
            </a:extLst>
          </p:cNvPr>
          <p:cNvGrpSpPr/>
          <p:nvPr/>
        </p:nvGrpSpPr>
        <p:grpSpPr>
          <a:xfrm>
            <a:off x="8623023" y="3460213"/>
            <a:ext cx="3440785" cy="3181239"/>
            <a:chOff x="8623023" y="3460213"/>
            <a:chExt cx="3440785" cy="3181239"/>
          </a:xfrm>
        </p:grpSpPr>
        <p:grpSp>
          <p:nvGrpSpPr>
            <p:cNvPr id="95" name="Group 94">
              <a:extLst>
                <a:ext uri="{FF2B5EF4-FFF2-40B4-BE49-F238E27FC236}">
                  <a16:creationId xmlns:a16="http://schemas.microsoft.com/office/drawing/2014/main" id="{A408F8E8-B55F-9BEA-8B12-E0869D4468D2}"/>
                </a:ext>
              </a:extLst>
            </p:cNvPr>
            <p:cNvGrpSpPr/>
            <p:nvPr/>
          </p:nvGrpSpPr>
          <p:grpSpPr>
            <a:xfrm>
              <a:off x="9087564" y="4257090"/>
              <a:ext cx="2511703" cy="2384362"/>
              <a:chOff x="2255979" y="3351464"/>
              <a:chExt cx="2283366" cy="2167602"/>
            </a:xfrm>
          </p:grpSpPr>
          <p:sp>
            <p:nvSpPr>
              <p:cNvPr id="56" name="Freeform 207">
                <a:extLst>
                  <a:ext uri="{FF2B5EF4-FFF2-40B4-BE49-F238E27FC236}">
                    <a16:creationId xmlns:a16="http://schemas.microsoft.com/office/drawing/2014/main" id="{45663DD8-B78D-F966-7289-F331CD52C39E}"/>
                  </a:ext>
                </a:extLst>
              </p:cNvPr>
              <p:cNvSpPr>
                <a:spLocks/>
              </p:cNvSpPr>
              <p:nvPr/>
            </p:nvSpPr>
            <p:spPr bwMode="auto">
              <a:xfrm>
                <a:off x="2849798" y="3374581"/>
                <a:ext cx="443342" cy="751243"/>
              </a:xfrm>
              <a:custGeom>
                <a:avLst/>
                <a:gdLst>
                  <a:gd name="T0" fmla="*/ 328 w 328"/>
                  <a:gd name="T1" fmla="*/ 0 h 536"/>
                  <a:gd name="T2" fmla="*/ 320 w 328"/>
                  <a:gd name="T3" fmla="*/ 88 h 536"/>
                  <a:gd name="T4" fmla="*/ 312 w 328"/>
                  <a:gd name="T5" fmla="*/ 184 h 536"/>
                  <a:gd name="T6" fmla="*/ 296 w 328"/>
                  <a:gd name="T7" fmla="*/ 288 h 536"/>
                  <a:gd name="T8" fmla="*/ 264 w 328"/>
                  <a:gd name="T9" fmla="*/ 384 h 536"/>
                  <a:gd name="T10" fmla="*/ 224 w 328"/>
                  <a:gd name="T11" fmla="*/ 464 h 536"/>
                  <a:gd name="T12" fmla="*/ 168 w 328"/>
                  <a:gd name="T13" fmla="*/ 520 h 536"/>
                  <a:gd name="T14" fmla="*/ 136 w 328"/>
                  <a:gd name="T15" fmla="*/ 536 h 536"/>
                  <a:gd name="T16" fmla="*/ 96 w 328"/>
                  <a:gd name="T17" fmla="*/ 536 h 536"/>
                  <a:gd name="T18" fmla="*/ 48 w 328"/>
                  <a:gd name="T19" fmla="*/ 528 h 536"/>
                  <a:gd name="T20" fmla="*/ 0 w 328"/>
                  <a:gd name="T21" fmla="*/ 512 h 536"/>
                  <a:gd name="T22" fmla="*/ 328 w 328"/>
                  <a:gd name="T23"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lnTo>
                      <a:pt x="328"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57" name="Freeform 208">
                <a:extLst>
                  <a:ext uri="{FF2B5EF4-FFF2-40B4-BE49-F238E27FC236}">
                    <a16:creationId xmlns:a16="http://schemas.microsoft.com/office/drawing/2014/main" id="{E6BDA6F9-6E7D-2458-0D23-AFCC838EF78E}"/>
                  </a:ext>
                </a:extLst>
              </p:cNvPr>
              <p:cNvSpPr>
                <a:spLocks/>
              </p:cNvSpPr>
              <p:nvPr/>
            </p:nvSpPr>
            <p:spPr bwMode="auto">
              <a:xfrm>
                <a:off x="3399628" y="3351464"/>
                <a:ext cx="547657" cy="730438"/>
              </a:xfrm>
              <a:custGeom>
                <a:avLst/>
                <a:gdLst>
                  <a:gd name="T0" fmla="*/ 0 w 408"/>
                  <a:gd name="T1" fmla="*/ 0 h 520"/>
                  <a:gd name="T2" fmla="*/ 24 w 408"/>
                  <a:gd name="T3" fmla="*/ 104 h 520"/>
                  <a:gd name="T4" fmla="*/ 40 w 408"/>
                  <a:gd name="T5" fmla="*/ 208 h 520"/>
                  <a:gd name="T6" fmla="*/ 56 w 408"/>
                  <a:gd name="T7" fmla="*/ 296 h 520"/>
                  <a:gd name="T8" fmla="*/ 80 w 408"/>
                  <a:gd name="T9" fmla="*/ 376 h 520"/>
                  <a:gd name="T10" fmla="*/ 120 w 408"/>
                  <a:gd name="T11" fmla="*/ 440 h 520"/>
                  <a:gd name="T12" fmla="*/ 184 w 408"/>
                  <a:gd name="T13" fmla="*/ 480 h 520"/>
                  <a:gd name="T14" fmla="*/ 232 w 408"/>
                  <a:gd name="T15" fmla="*/ 504 h 520"/>
                  <a:gd name="T16" fmla="*/ 280 w 408"/>
                  <a:gd name="T17" fmla="*/ 512 h 520"/>
                  <a:gd name="T18" fmla="*/ 336 w 408"/>
                  <a:gd name="T19" fmla="*/ 520 h 520"/>
                  <a:gd name="T20" fmla="*/ 408 w 408"/>
                  <a:gd name="T21" fmla="*/ 520 h 520"/>
                  <a:gd name="T22" fmla="*/ 0 w 408"/>
                  <a:gd name="T23"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520">
                    <a:moveTo>
                      <a:pt x="0" y="0"/>
                    </a:moveTo>
                    <a:lnTo>
                      <a:pt x="24" y="104"/>
                    </a:lnTo>
                    <a:lnTo>
                      <a:pt x="40" y="208"/>
                    </a:lnTo>
                    <a:lnTo>
                      <a:pt x="56" y="296"/>
                    </a:lnTo>
                    <a:lnTo>
                      <a:pt x="80" y="376"/>
                    </a:lnTo>
                    <a:lnTo>
                      <a:pt x="120" y="440"/>
                    </a:lnTo>
                    <a:lnTo>
                      <a:pt x="184" y="480"/>
                    </a:lnTo>
                    <a:lnTo>
                      <a:pt x="232" y="504"/>
                    </a:lnTo>
                    <a:lnTo>
                      <a:pt x="280" y="512"/>
                    </a:lnTo>
                    <a:lnTo>
                      <a:pt x="336" y="520"/>
                    </a:lnTo>
                    <a:lnTo>
                      <a:pt x="408" y="520"/>
                    </a:lnTo>
                    <a:lnTo>
                      <a:pt x="0"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58" name="Freeform 209">
                <a:extLst>
                  <a:ext uri="{FF2B5EF4-FFF2-40B4-BE49-F238E27FC236}">
                    <a16:creationId xmlns:a16="http://schemas.microsoft.com/office/drawing/2014/main" id="{061E2FE7-7112-176F-B3B8-EB217F11F127}"/>
                  </a:ext>
                </a:extLst>
              </p:cNvPr>
              <p:cNvSpPr>
                <a:spLocks/>
              </p:cNvSpPr>
              <p:nvPr/>
            </p:nvSpPr>
            <p:spPr bwMode="auto">
              <a:xfrm>
                <a:off x="2849798" y="3374581"/>
                <a:ext cx="443342" cy="751243"/>
              </a:xfrm>
              <a:custGeom>
                <a:avLst/>
                <a:gdLst>
                  <a:gd name="T0" fmla="*/ 328 w 328"/>
                  <a:gd name="T1" fmla="*/ 0 h 536"/>
                  <a:gd name="T2" fmla="*/ 320 w 328"/>
                  <a:gd name="T3" fmla="*/ 88 h 536"/>
                  <a:gd name="T4" fmla="*/ 320 w 328"/>
                  <a:gd name="T5" fmla="*/ 88 h 536"/>
                  <a:gd name="T6" fmla="*/ 312 w 328"/>
                  <a:gd name="T7" fmla="*/ 184 h 536"/>
                  <a:gd name="T8" fmla="*/ 312 w 328"/>
                  <a:gd name="T9" fmla="*/ 184 h 536"/>
                  <a:gd name="T10" fmla="*/ 296 w 328"/>
                  <a:gd name="T11" fmla="*/ 288 h 536"/>
                  <a:gd name="T12" fmla="*/ 296 w 328"/>
                  <a:gd name="T13" fmla="*/ 288 h 536"/>
                  <a:gd name="T14" fmla="*/ 264 w 328"/>
                  <a:gd name="T15" fmla="*/ 384 h 536"/>
                  <a:gd name="T16" fmla="*/ 264 w 328"/>
                  <a:gd name="T17" fmla="*/ 384 h 536"/>
                  <a:gd name="T18" fmla="*/ 224 w 328"/>
                  <a:gd name="T19" fmla="*/ 464 h 536"/>
                  <a:gd name="T20" fmla="*/ 224 w 328"/>
                  <a:gd name="T21" fmla="*/ 464 h 536"/>
                  <a:gd name="T22" fmla="*/ 168 w 328"/>
                  <a:gd name="T23" fmla="*/ 520 h 536"/>
                  <a:gd name="T24" fmla="*/ 168 w 328"/>
                  <a:gd name="T25" fmla="*/ 520 h 536"/>
                  <a:gd name="T26" fmla="*/ 136 w 328"/>
                  <a:gd name="T27" fmla="*/ 536 h 536"/>
                  <a:gd name="T28" fmla="*/ 136 w 328"/>
                  <a:gd name="T29" fmla="*/ 536 h 536"/>
                  <a:gd name="T30" fmla="*/ 96 w 328"/>
                  <a:gd name="T31" fmla="*/ 536 h 536"/>
                  <a:gd name="T32" fmla="*/ 96 w 328"/>
                  <a:gd name="T33" fmla="*/ 536 h 536"/>
                  <a:gd name="T34" fmla="*/ 48 w 328"/>
                  <a:gd name="T35" fmla="*/ 528 h 536"/>
                  <a:gd name="T36" fmla="*/ 48 w 328"/>
                  <a:gd name="T37" fmla="*/ 528 h 536"/>
                  <a:gd name="T38" fmla="*/ 0 w 328"/>
                  <a:gd name="T39" fmla="*/ 51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8" h="536">
                    <a:moveTo>
                      <a:pt x="328" y="0"/>
                    </a:moveTo>
                    <a:lnTo>
                      <a:pt x="320" y="88"/>
                    </a:lnTo>
                    <a:lnTo>
                      <a:pt x="320" y="88"/>
                    </a:lnTo>
                    <a:lnTo>
                      <a:pt x="312" y="184"/>
                    </a:lnTo>
                    <a:lnTo>
                      <a:pt x="312" y="184"/>
                    </a:lnTo>
                    <a:lnTo>
                      <a:pt x="296" y="288"/>
                    </a:lnTo>
                    <a:lnTo>
                      <a:pt x="296" y="288"/>
                    </a:lnTo>
                    <a:lnTo>
                      <a:pt x="264" y="384"/>
                    </a:lnTo>
                    <a:lnTo>
                      <a:pt x="264" y="384"/>
                    </a:lnTo>
                    <a:lnTo>
                      <a:pt x="224" y="464"/>
                    </a:lnTo>
                    <a:lnTo>
                      <a:pt x="224" y="464"/>
                    </a:lnTo>
                    <a:lnTo>
                      <a:pt x="168" y="520"/>
                    </a:lnTo>
                    <a:lnTo>
                      <a:pt x="168" y="520"/>
                    </a:lnTo>
                    <a:lnTo>
                      <a:pt x="136" y="536"/>
                    </a:lnTo>
                    <a:lnTo>
                      <a:pt x="136" y="536"/>
                    </a:lnTo>
                    <a:lnTo>
                      <a:pt x="96" y="536"/>
                    </a:lnTo>
                    <a:lnTo>
                      <a:pt x="96" y="536"/>
                    </a:lnTo>
                    <a:lnTo>
                      <a:pt x="48" y="528"/>
                    </a:lnTo>
                    <a:lnTo>
                      <a:pt x="48" y="528"/>
                    </a:lnTo>
                    <a:lnTo>
                      <a:pt x="0" y="512"/>
                    </a:lnTo>
                  </a:path>
                </a:pathLst>
              </a:custGeom>
              <a:solidFill>
                <a:schemeClr val="bg1"/>
              </a:solidFill>
              <a:ln w="12700">
                <a:solidFill>
                  <a:srgbClr val="000000"/>
                </a:solidFill>
                <a:prstDash val="solid"/>
                <a:round/>
                <a:headEnd/>
                <a:tailEnd/>
              </a:ln>
            </p:spPr>
            <p:txBody>
              <a:bodyPr/>
              <a:lstStyle/>
              <a:p>
                <a:endParaRPr lang="en-US" sz="1400"/>
              </a:p>
            </p:txBody>
          </p:sp>
          <p:sp>
            <p:nvSpPr>
              <p:cNvPr id="59" name="Freeform 211">
                <a:extLst>
                  <a:ext uri="{FF2B5EF4-FFF2-40B4-BE49-F238E27FC236}">
                    <a16:creationId xmlns:a16="http://schemas.microsoft.com/office/drawing/2014/main" id="{7A4FBF03-AE65-2A55-F5E5-54B21C197B57}"/>
                  </a:ext>
                </a:extLst>
              </p:cNvPr>
              <p:cNvSpPr>
                <a:spLocks/>
              </p:cNvSpPr>
              <p:nvPr/>
            </p:nvSpPr>
            <p:spPr bwMode="auto">
              <a:xfrm>
                <a:off x="2967151" y="3890048"/>
                <a:ext cx="399875" cy="809030"/>
              </a:xfrm>
              <a:custGeom>
                <a:avLst/>
                <a:gdLst>
                  <a:gd name="T0" fmla="*/ 296 w 296"/>
                  <a:gd name="T1" fmla="*/ 0 h 576"/>
                  <a:gd name="T2" fmla="*/ 240 w 296"/>
                  <a:gd name="T3" fmla="*/ 80 h 576"/>
                  <a:gd name="T4" fmla="*/ 176 w 296"/>
                  <a:gd name="T5" fmla="*/ 144 h 576"/>
                  <a:gd name="T6" fmla="*/ 112 w 296"/>
                  <a:gd name="T7" fmla="*/ 208 h 576"/>
                  <a:gd name="T8" fmla="*/ 64 w 296"/>
                  <a:gd name="T9" fmla="*/ 288 h 576"/>
                  <a:gd name="T10" fmla="*/ 64 w 296"/>
                  <a:gd name="T11" fmla="*/ 288 h 576"/>
                  <a:gd name="T12" fmla="*/ 32 w 296"/>
                  <a:gd name="T13" fmla="*/ 408 h 576"/>
                  <a:gd name="T14" fmla="*/ 8 w 296"/>
                  <a:gd name="T15" fmla="*/ 536 h 576"/>
                  <a:gd name="T16" fmla="*/ 8 w 296"/>
                  <a:gd name="T17" fmla="*/ 536 h 576"/>
                  <a:gd name="T18" fmla="*/ 8 w 296"/>
                  <a:gd name="T19" fmla="*/ 544 h 576"/>
                  <a:gd name="T20" fmla="*/ 8 w 296"/>
                  <a:gd name="T21" fmla="*/ 560 h 576"/>
                  <a:gd name="T22" fmla="*/ 8 w 296"/>
                  <a:gd name="T23" fmla="*/ 576 h 576"/>
                  <a:gd name="T24" fmla="*/ 0 w 296"/>
                  <a:gd name="T25" fmla="*/ 576 h 576"/>
                  <a:gd name="T26" fmla="*/ 296 w 296"/>
                  <a:gd name="T27"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6" h="576">
                    <a:moveTo>
                      <a:pt x="296" y="0"/>
                    </a:moveTo>
                    <a:lnTo>
                      <a:pt x="240" y="80"/>
                    </a:lnTo>
                    <a:lnTo>
                      <a:pt x="176" y="144"/>
                    </a:lnTo>
                    <a:lnTo>
                      <a:pt x="112" y="208"/>
                    </a:lnTo>
                    <a:lnTo>
                      <a:pt x="64" y="288"/>
                    </a:lnTo>
                    <a:lnTo>
                      <a:pt x="64" y="288"/>
                    </a:lnTo>
                    <a:lnTo>
                      <a:pt x="32" y="408"/>
                    </a:lnTo>
                    <a:lnTo>
                      <a:pt x="8" y="536"/>
                    </a:lnTo>
                    <a:lnTo>
                      <a:pt x="8" y="536"/>
                    </a:lnTo>
                    <a:lnTo>
                      <a:pt x="8" y="544"/>
                    </a:lnTo>
                    <a:lnTo>
                      <a:pt x="8" y="560"/>
                    </a:lnTo>
                    <a:lnTo>
                      <a:pt x="8" y="576"/>
                    </a:lnTo>
                    <a:lnTo>
                      <a:pt x="0" y="576"/>
                    </a:lnTo>
                    <a:lnTo>
                      <a:pt x="296"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60" name="Freeform 212">
                <a:extLst>
                  <a:ext uri="{FF2B5EF4-FFF2-40B4-BE49-F238E27FC236}">
                    <a16:creationId xmlns:a16="http://schemas.microsoft.com/office/drawing/2014/main" id="{B977933B-F329-D600-F8A3-5AF646082B53}"/>
                  </a:ext>
                </a:extLst>
              </p:cNvPr>
              <p:cNvSpPr>
                <a:spLocks/>
              </p:cNvSpPr>
              <p:nvPr/>
            </p:nvSpPr>
            <p:spPr bwMode="auto">
              <a:xfrm>
                <a:off x="3367026" y="3890048"/>
                <a:ext cx="365103" cy="730438"/>
              </a:xfrm>
              <a:custGeom>
                <a:avLst/>
                <a:gdLst>
                  <a:gd name="T0" fmla="*/ 0 w 272"/>
                  <a:gd name="T1" fmla="*/ 0 h 520"/>
                  <a:gd name="T2" fmla="*/ 16 w 272"/>
                  <a:gd name="T3" fmla="*/ 32 h 520"/>
                  <a:gd name="T4" fmla="*/ 40 w 272"/>
                  <a:gd name="T5" fmla="*/ 72 h 520"/>
                  <a:gd name="T6" fmla="*/ 56 w 272"/>
                  <a:gd name="T7" fmla="*/ 112 h 520"/>
                  <a:gd name="T8" fmla="*/ 80 w 272"/>
                  <a:gd name="T9" fmla="*/ 144 h 520"/>
                  <a:gd name="T10" fmla="*/ 80 w 272"/>
                  <a:gd name="T11" fmla="*/ 144 h 520"/>
                  <a:gd name="T12" fmla="*/ 112 w 272"/>
                  <a:gd name="T13" fmla="*/ 160 h 520"/>
                  <a:gd name="T14" fmla="*/ 144 w 272"/>
                  <a:gd name="T15" fmla="*/ 168 h 520"/>
                  <a:gd name="T16" fmla="*/ 176 w 272"/>
                  <a:gd name="T17" fmla="*/ 176 h 520"/>
                  <a:gd name="T18" fmla="*/ 200 w 272"/>
                  <a:gd name="T19" fmla="*/ 192 h 520"/>
                  <a:gd name="T20" fmla="*/ 200 w 272"/>
                  <a:gd name="T21" fmla="*/ 192 h 520"/>
                  <a:gd name="T22" fmla="*/ 216 w 272"/>
                  <a:gd name="T23" fmla="*/ 232 h 520"/>
                  <a:gd name="T24" fmla="*/ 216 w 272"/>
                  <a:gd name="T25" fmla="*/ 288 h 520"/>
                  <a:gd name="T26" fmla="*/ 216 w 272"/>
                  <a:gd name="T27" fmla="*/ 344 h 520"/>
                  <a:gd name="T28" fmla="*/ 216 w 272"/>
                  <a:gd name="T29" fmla="*/ 392 h 520"/>
                  <a:gd name="T30" fmla="*/ 216 w 272"/>
                  <a:gd name="T31" fmla="*/ 392 h 520"/>
                  <a:gd name="T32" fmla="*/ 224 w 272"/>
                  <a:gd name="T33" fmla="*/ 424 h 520"/>
                  <a:gd name="T34" fmla="*/ 240 w 272"/>
                  <a:gd name="T35" fmla="*/ 456 h 520"/>
                  <a:gd name="T36" fmla="*/ 256 w 272"/>
                  <a:gd name="T37" fmla="*/ 488 h 520"/>
                  <a:gd name="T38" fmla="*/ 272 w 272"/>
                  <a:gd name="T39" fmla="*/ 520 h 520"/>
                  <a:gd name="T40" fmla="*/ 0 w 272"/>
                  <a:gd name="T41"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520">
                    <a:moveTo>
                      <a:pt x="0" y="0"/>
                    </a:moveTo>
                    <a:lnTo>
                      <a:pt x="16" y="32"/>
                    </a:lnTo>
                    <a:lnTo>
                      <a:pt x="40" y="72"/>
                    </a:lnTo>
                    <a:lnTo>
                      <a:pt x="56" y="112"/>
                    </a:lnTo>
                    <a:lnTo>
                      <a:pt x="80" y="144"/>
                    </a:lnTo>
                    <a:lnTo>
                      <a:pt x="80" y="144"/>
                    </a:lnTo>
                    <a:lnTo>
                      <a:pt x="112" y="160"/>
                    </a:lnTo>
                    <a:lnTo>
                      <a:pt x="144" y="168"/>
                    </a:lnTo>
                    <a:lnTo>
                      <a:pt x="176" y="176"/>
                    </a:lnTo>
                    <a:lnTo>
                      <a:pt x="200" y="192"/>
                    </a:lnTo>
                    <a:lnTo>
                      <a:pt x="200" y="192"/>
                    </a:lnTo>
                    <a:lnTo>
                      <a:pt x="216" y="232"/>
                    </a:lnTo>
                    <a:lnTo>
                      <a:pt x="216" y="288"/>
                    </a:lnTo>
                    <a:lnTo>
                      <a:pt x="216" y="344"/>
                    </a:lnTo>
                    <a:lnTo>
                      <a:pt x="216" y="392"/>
                    </a:lnTo>
                    <a:lnTo>
                      <a:pt x="216" y="392"/>
                    </a:lnTo>
                    <a:lnTo>
                      <a:pt x="224" y="424"/>
                    </a:lnTo>
                    <a:lnTo>
                      <a:pt x="240" y="456"/>
                    </a:lnTo>
                    <a:lnTo>
                      <a:pt x="256" y="488"/>
                    </a:lnTo>
                    <a:lnTo>
                      <a:pt x="272" y="520"/>
                    </a:lnTo>
                    <a:lnTo>
                      <a:pt x="0"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61" name="Freeform 216">
                <a:extLst>
                  <a:ext uri="{FF2B5EF4-FFF2-40B4-BE49-F238E27FC236}">
                    <a16:creationId xmlns:a16="http://schemas.microsoft.com/office/drawing/2014/main" id="{82197853-FB8C-7D20-C691-103492B0AA79}"/>
                  </a:ext>
                </a:extLst>
              </p:cNvPr>
              <p:cNvSpPr>
                <a:spLocks/>
              </p:cNvSpPr>
              <p:nvPr/>
            </p:nvSpPr>
            <p:spPr bwMode="auto">
              <a:xfrm>
                <a:off x="2697672" y="4172052"/>
                <a:ext cx="312946" cy="134069"/>
              </a:xfrm>
              <a:custGeom>
                <a:avLst/>
                <a:gdLst>
                  <a:gd name="T0" fmla="*/ 232 w 232"/>
                  <a:gd name="T1" fmla="*/ 0 h 96"/>
                  <a:gd name="T2" fmla="*/ 176 w 232"/>
                  <a:gd name="T3" fmla="*/ 40 h 96"/>
                  <a:gd name="T4" fmla="*/ 120 w 232"/>
                  <a:gd name="T5" fmla="*/ 64 h 96"/>
                  <a:gd name="T6" fmla="*/ 64 w 232"/>
                  <a:gd name="T7" fmla="*/ 80 h 96"/>
                  <a:gd name="T8" fmla="*/ 0 w 232"/>
                  <a:gd name="T9" fmla="*/ 96 h 96"/>
                  <a:gd name="T10" fmla="*/ 232 w 232"/>
                  <a:gd name="T11" fmla="*/ 0 h 96"/>
                </a:gdLst>
                <a:ahLst/>
                <a:cxnLst>
                  <a:cxn ang="0">
                    <a:pos x="T0" y="T1"/>
                  </a:cxn>
                  <a:cxn ang="0">
                    <a:pos x="T2" y="T3"/>
                  </a:cxn>
                  <a:cxn ang="0">
                    <a:pos x="T4" y="T5"/>
                  </a:cxn>
                  <a:cxn ang="0">
                    <a:pos x="T6" y="T7"/>
                  </a:cxn>
                  <a:cxn ang="0">
                    <a:pos x="T8" y="T9"/>
                  </a:cxn>
                  <a:cxn ang="0">
                    <a:pos x="T10" y="T11"/>
                  </a:cxn>
                </a:cxnLst>
                <a:rect l="0" t="0" r="r" b="b"/>
                <a:pathLst>
                  <a:path w="232" h="96">
                    <a:moveTo>
                      <a:pt x="232" y="0"/>
                    </a:moveTo>
                    <a:lnTo>
                      <a:pt x="176" y="40"/>
                    </a:lnTo>
                    <a:lnTo>
                      <a:pt x="120" y="64"/>
                    </a:lnTo>
                    <a:lnTo>
                      <a:pt x="64" y="80"/>
                    </a:lnTo>
                    <a:lnTo>
                      <a:pt x="0" y="96"/>
                    </a:lnTo>
                    <a:lnTo>
                      <a:pt x="232"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62" name="Freeform 218">
                <a:extLst>
                  <a:ext uri="{FF2B5EF4-FFF2-40B4-BE49-F238E27FC236}">
                    <a16:creationId xmlns:a16="http://schemas.microsoft.com/office/drawing/2014/main" id="{D6F052AD-938F-1D1D-D227-4D424CB1E9F8}"/>
                  </a:ext>
                </a:extLst>
              </p:cNvPr>
              <p:cNvSpPr>
                <a:spLocks/>
              </p:cNvSpPr>
              <p:nvPr/>
            </p:nvSpPr>
            <p:spPr bwMode="auto">
              <a:xfrm>
                <a:off x="2697672" y="4172052"/>
                <a:ext cx="312946" cy="134069"/>
              </a:xfrm>
              <a:custGeom>
                <a:avLst/>
                <a:gdLst>
                  <a:gd name="T0" fmla="*/ 232 w 232"/>
                  <a:gd name="T1" fmla="*/ 0 h 96"/>
                  <a:gd name="T2" fmla="*/ 176 w 232"/>
                  <a:gd name="T3" fmla="*/ 40 h 96"/>
                  <a:gd name="T4" fmla="*/ 176 w 232"/>
                  <a:gd name="T5" fmla="*/ 40 h 96"/>
                  <a:gd name="T6" fmla="*/ 120 w 232"/>
                  <a:gd name="T7" fmla="*/ 64 h 96"/>
                  <a:gd name="T8" fmla="*/ 120 w 232"/>
                  <a:gd name="T9" fmla="*/ 64 h 96"/>
                  <a:gd name="T10" fmla="*/ 64 w 232"/>
                  <a:gd name="T11" fmla="*/ 80 h 96"/>
                  <a:gd name="T12" fmla="*/ 64 w 232"/>
                  <a:gd name="T13" fmla="*/ 80 h 96"/>
                  <a:gd name="T14" fmla="*/ 0 w 232"/>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96">
                    <a:moveTo>
                      <a:pt x="232" y="0"/>
                    </a:moveTo>
                    <a:lnTo>
                      <a:pt x="176" y="40"/>
                    </a:lnTo>
                    <a:lnTo>
                      <a:pt x="176" y="40"/>
                    </a:lnTo>
                    <a:lnTo>
                      <a:pt x="120" y="64"/>
                    </a:lnTo>
                    <a:lnTo>
                      <a:pt x="120" y="64"/>
                    </a:lnTo>
                    <a:lnTo>
                      <a:pt x="64" y="80"/>
                    </a:lnTo>
                    <a:lnTo>
                      <a:pt x="64" y="80"/>
                    </a:lnTo>
                    <a:lnTo>
                      <a:pt x="0" y="96"/>
                    </a:lnTo>
                  </a:path>
                </a:pathLst>
              </a:custGeom>
              <a:solidFill>
                <a:schemeClr val="bg1"/>
              </a:solidFill>
              <a:ln w="12700">
                <a:solidFill>
                  <a:srgbClr val="000000"/>
                </a:solidFill>
                <a:prstDash val="solid"/>
                <a:round/>
                <a:headEnd/>
                <a:tailEnd/>
              </a:ln>
            </p:spPr>
            <p:txBody>
              <a:bodyPr/>
              <a:lstStyle/>
              <a:p>
                <a:endParaRPr lang="en-US" sz="1400"/>
              </a:p>
            </p:txBody>
          </p:sp>
          <p:sp>
            <p:nvSpPr>
              <p:cNvPr id="63" name="Freeform 219">
                <a:extLst>
                  <a:ext uri="{FF2B5EF4-FFF2-40B4-BE49-F238E27FC236}">
                    <a16:creationId xmlns:a16="http://schemas.microsoft.com/office/drawing/2014/main" id="{934522DF-8A6F-AF93-86A2-72776D17CEC0}"/>
                  </a:ext>
                </a:extLst>
              </p:cNvPr>
              <p:cNvSpPr>
                <a:spLocks/>
              </p:cNvSpPr>
              <p:nvPr/>
            </p:nvSpPr>
            <p:spPr bwMode="auto">
              <a:xfrm>
                <a:off x="2710710" y="4215970"/>
                <a:ext cx="310774" cy="159495"/>
              </a:xfrm>
              <a:custGeom>
                <a:avLst/>
                <a:gdLst>
                  <a:gd name="T0" fmla="*/ 232 w 232"/>
                  <a:gd name="T1" fmla="*/ 0 h 112"/>
                  <a:gd name="T2" fmla="*/ 184 w 232"/>
                  <a:gd name="T3" fmla="*/ 40 h 112"/>
                  <a:gd name="T4" fmla="*/ 120 w 232"/>
                  <a:gd name="T5" fmla="*/ 72 h 112"/>
                  <a:gd name="T6" fmla="*/ 56 w 232"/>
                  <a:gd name="T7" fmla="*/ 88 h 112"/>
                  <a:gd name="T8" fmla="*/ 0 w 232"/>
                  <a:gd name="T9" fmla="*/ 112 h 112"/>
                  <a:gd name="T10" fmla="*/ 232 w 232"/>
                  <a:gd name="T11" fmla="*/ 0 h 112"/>
                </a:gdLst>
                <a:ahLst/>
                <a:cxnLst>
                  <a:cxn ang="0">
                    <a:pos x="T0" y="T1"/>
                  </a:cxn>
                  <a:cxn ang="0">
                    <a:pos x="T2" y="T3"/>
                  </a:cxn>
                  <a:cxn ang="0">
                    <a:pos x="T4" y="T5"/>
                  </a:cxn>
                  <a:cxn ang="0">
                    <a:pos x="T6" y="T7"/>
                  </a:cxn>
                  <a:cxn ang="0">
                    <a:pos x="T8" y="T9"/>
                  </a:cxn>
                  <a:cxn ang="0">
                    <a:pos x="T10" y="T11"/>
                  </a:cxn>
                </a:cxnLst>
                <a:rect l="0" t="0" r="r" b="b"/>
                <a:pathLst>
                  <a:path w="232" h="112">
                    <a:moveTo>
                      <a:pt x="232" y="0"/>
                    </a:moveTo>
                    <a:lnTo>
                      <a:pt x="184" y="40"/>
                    </a:lnTo>
                    <a:lnTo>
                      <a:pt x="120" y="72"/>
                    </a:lnTo>
                    <a:lnTo>
                      <a:pt x="56" y="88"/>
                    </a:lnTo>
                    <a:lnTo>
                      <a:pt x="0" y="112"/>
                    </a:lnTo>
                    <a:lnTo>
                      <a:pt x="232"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64" name="Freeform 220">
                <a:extLst>
                  <a:ext uri="{FF2B5EF4-FFF2-40B4-BE49-F238E27FC236}">
                    <a16:creationId xmlns:a16="http://schemas.microsoft.com/office/drawing/2014/main" id="{39066C13-DC9C-8E41-6215-8463A9CE2938}"/>
                  </a:ext>
                </a:extLst>
              </p:cNvPr>
              <p:cNvSpPr>
                <a:spLocks/>
              </p:cNvSpPr>
              <p:nvPr/>
            </p:nvSpPr>
            <p:spPr bwMode="auto">
              <a:xfrm>
                <a:off x="2721578" y="4206725"/>
                <a:ext cx="299908" cy="379086"/>
              </a:xfrm>
              <a:custGeom>
                <a:avLst/>
                <a:gdLst>
                  <a:gd name="T0" fmla="*/ 224 w 224"/>
                  <a:gd name="T1" fmla="*/ 0 h 272"/>
                  <a:gd name="T2" fmla="*/ 184 w 224"/>
                  <a:gd name="T3" fmla="*/ 80 h 272"/>
                  <a:gd name="T4" fmla="*/ 128 w 224"/>
                  <a:gd name="T5" fmla="*/ 152 h 272"/>
                  <a:gd name="T6" fmla="*/ 72 w 224"/>
                  <a:gd name="T7" fmla="*/ 224 h 272"/>
                  <a:gd name="T8" fmla="*/ 0 w 224"/>
                  <a:gd name="T9" fmla="*/ 272 h 272"/>
                  <a:gd name="T10" fmla="*/ 224 w 224"/>
                  <a:gd name="T11" fmla="*/ 0 h 272"/>
                </a:gdLst>
                <a:ahLst/>
                <a:cxnLst>
                  <a:cxn ang="0">
                    <a:pos x="T0" y="T1"/>
                  </a:cxn>
                  <a:cxn ang="0">
                    <a:pos x="T2" y="T3"/>
                  </a:cxn>
                  <a:cxn ang="0">
                    <a:pos x="T4" y="T5"/>
                  </a:cxn>
                  <a:cxn ang="0">
                    <a:pos x="T6" y="T7"/>
                  </a:cxn>
                  <a:cxn ang="0">
                    <a:pos x="T8" y="T9"/>
                  </a:cxn>
                  <a:cxn ang="0">
                    <a:pos x="T10" y="T11"/>
                  </a:cxn>
                </a:cxnLst>
                <a:rect l="0" t="0" r="r" b="b"/>
                <a:pathLst>
                  <a:path w="224" h="272">
                    <a:moveTo>
                      <a:pt x="224" y="0"/>
                    </a:moveTo>
                    <a:lnTo>
                      <a:pt x="184" y="80"/>
                    </a:lnTo>
                    <a:lnTo>
                      <a:pt x="128" y="152"/>
                    </a:lnTo>
                    <a:lnTo>
                      <a:pt x="72" y="224"/>
                    </a:lnTo>
                    <a:lnTo>
                      <a:pt x="0" y="272"/>
                    </a:lnTo>
                    <a:lnTo>
                      <a:pt x="224"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65" name="Freeform 221">
                <a:extLst>
                  <a:ext uri="{FF2B5EF4-FFF2-40B4-BE49-F238E27FC236}">
                    <a16:creationId xmlns:a16="http://schemas.microsoft.com/office/drawing/2014/main" id="{F3F49A3D-729F-B08D-FB80-000DCF0A434E}"/>
                  </a:ext>
                </a:extLst>
              </p:cNvPr>
              <p:cNvSpPr>
                <a:spLocks/>
              </p:cNvSpPr>
              <p:nvPr/>
            </p:nvSpPr>
            <p:spPr bwMode="auto">
              <a:xfrm>
                <a:off x="2710710" y="4215970"/>
                <a:ext cx="310774" cy="159495"/>
              </a:xfrm>
              <a:custGeom>
                <a:avLst/>
                <a:gdLst>
                  <a:gd name="T0" fmla="*/ 232 w 232"/>
                  <a:gd name="T1" fmla="*/ 0 h 112"/>
                  <a:gd name="T2" fmla="*/ 184 w 232"/>
                  <a:gd name="T3" fmla="*/ 40 h 112"/>
                  <a:gd name="T4" fmla="*/ 184 w 232"/>
                  <a:gd name="T5" fmla="*/ 40 h 112"/>
                  <a:gd name="T6" fmla="*/ 120 w 232"/>
                  <a:gd name="T7" fmla="*/ 72 h 112"/>
                  <a:gd name="T8" fmla="*/ 120 w 232"/>
                  <a:gd name="T9" fmla="*/ 72 h 112"/>
                  <a:gd name="T10" fmla="*/ 56 w 232"/>
                  <a:gd name="T11" fmla="*/ 88 h 112"/>
                  <a:gd name="T12" fmla="*/ 56 w 232"/>
                  <a:gd name="T13" fmla="*/ 88 h 112"/>
                  <a:gd name="T14" fmla="*/ 0 w 23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2">
                    <a:moveTo>
                      <a:pt x="232" y="0"/>
                    </a:moveTo>
                    <a:lnTo>
                      <a:pt x="184" y="40"/>
                    </a:lnTo>
                    <a:lnTo>
                      <a:pt x="184" y="40"/>
                    </a:lnTo>
                    <a:lnTo>
                      <a:pt x="120" y="72"/>
                    </a:lnTo>
                    <a:lnTo>
                      <a:pt x="120" y="72"/>
                    </a:lnTo>
                    <a:lnTo>
                      <a:pt x="56" y="88"/>
                    </a:lnTo>
                    <a:lnTo>
                      <a:pt x="56" y="88"/>
                    </a:lnTo>
                    <a:lnTo>
                      <a:pt x="0" y="112"/>
                    </a:lnTo>
                  </a:path>
                </a:pathLst>
              </a:custGeom>
              <a:solidFill>
                <a:schemeClr val="bg1"/>
              </a:solidFill>
              <a:ln w="12700">
                <a:solidFill>
                  <a:srgbClr val="000000"/>
                </a:solidFill>
                <a:prstDash val="solid"/>
                <a:round/>
                <a:headEnd/>
                <a:tailEnd/>
              </a:ln>
            </p:spPr>
            <p:txBody>
              <a:bodyPr/>
              <a:lstStyle/>
              <a:p>
                <a:endParaRPr lang="en-US" sz="1400"/>
              </a:p>
            </p:txBody>
          </p:sp>
          <p:sp>
            <p:nvSpPr>
              <p:cNvPr id="66" name="Freeform 223">
                <a:extLst>
                  <a:ext uri="{FF2B5EF4-FFF2-40B4-BE49-F238E27FC236}">
                    <a16:creationId xmlns:a16="http://schemas.microsoft.com/office/drawing/2014/main" id="{7A19000C-59BA-4090-13C5-F58A92C4C15F}"/>
                  </a:ext>
                </a:extLst>
              </p:cNvPr>
              <p:cNvSpPr>
                <a:spLocks/>
              </p:cNvSpPr>
              <p:nvPr/>
            </p:nvSpPr>
            <p:spPr bwMode="auto">
              <a:xfrm>
                <a:off x="2741135" y="4375466"/>
                <a:ext cx="239054" cy="279694"/>
              </a:xfrm>
              <a:custGeom>
                <a:avLst/>
                <a:gdLst>
                  <a:gd name="T0" fmla="*/ 176 w 176"/>
                  <a:gd name="T1" fmla="*/ 0 h 200"/>
                  <a:gd name="T2" fmla="*/ 96 w 176"/>
                  <a:gd name="T3" fmla="*/ 112 h 200"/>
                  <a:gd name="T4" fmla="*/ 0 w 176"/>
                  <a:gd name="T5" fmla="*/ 200 h 200"/>
                  <a:gd name="T6" fmla="*/ 176 w 176"/>
                  <a:gd name="T7" fmla="*/ 0 h 200"/>
                </a:gdLst>
                <a:ahLst/>
                <a:cxnLst>
                  <a:cxn ang="0">
                    <a:pos x="T0" y="T1"/>
                  </a:cxn>
                  <a:cxn ang="0">
                    <a:pos x="T2" y="T3"/>
                  </a:cxn>
                  <a:cxn ang="0">
                    <a:pos x="T4" y="T5"/>
                  </a:cxn>
                  <a:cxn ang="0">
                    <a:pos x="T6" y="T7"/>
                  </a:cxn>
                </a:cxnLst>
                <a:rect l="0" t="0" r="r" b="b"/>
                <a:pathLst>
                  <a:path w="176" h="200">
                    <a:moveTo>
                      <a:pt x="176" y="0"/>
                    </a:moveTo>
                    <a:lnTo>
                      <a:pt x="96" y="112"/>
                    </a:lnTo>
                    <a:lnTo>
                      <a:pt x="0" y="200"/>
                    </a:lnTo>
                    <a:lnTo>
                      <a:pt x="176"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67" name="Freeform 227">
                <a:extLst>
                  <a:ext uri="{FF2B5EF4-FFF2-40B4-BE49-F238E27FC236}">
                    <a16:creationId xmlns:a16="http://schemas.microsoft.com/office/drawing/2014/main" id="{46EA67CC-F51A-F3A7-EFB2-56929273BE0C}"/>
                  </a:ext>
                </a:extLst>
              </p:cNvPr>
              <p:cNvSpPr>
                <a:spLocks/>
              </p:cNvSpPr>
              <p:nvPr/>
            </p:nvSpPr>
            <p:spPr bwMode="auto">
              <a:xfrm>
                <a:off x="3710401" y="4116578"/>
                <a:ext cx="258616" cy="41606"/>
              </a:xfrm>
              <a:custGeom>
                <a:avLst/>
                <a:gdLst>
                  <a:gd name="T0" fmla="*/ 0 w 192"/>
                  <a:gd name="T1" fmla="*/ 0 h 32"/>
                  <a:gd name="T2" fmla="*/ 96 w 192"/>
                  <a:gd name="T3" fmla="*/ 24 h 32"/>
                  <a:gd name="T4" fmla="*/ 192 w 192"/>
                  <a:gd name="T5" fmla="*/ 32 h 32"/>
                  <a:gd name="T6" fmla="*/ 0 w 192"/>
                  <a:gd name="T7" fmla="*/ 0 h 32"/>
                </a:gdLst>
                <a:ahLst/>
                <a:cxnLst>
                  <a:cxn ang="0">
                    <a:pos x="T0" y="T1"/>
                  </a:cxn>
                  <a:cxn ang="0">
                    <a:pos x="T2" y="T3"/>
                  </a:cxn>
                  <a:cxn ang="0">
                    <a:pos x="T4" y="T5"/>
                  </a:cxn>
                  <a:cxn ang="0">
                    <a:pos x="T6" y="T7"/>
                  </a:cxn>
                </a:cxnLst>
                <a:rect l="0" t="0" r="r" b="b"/>
                <a:pathLst>
                  <a:path w="192" h="32">
                    <a:moveTo>
                      <a:pt x="0" y="0"/>
                    </a:moveTo>
                    <a:lnTo>
                      <a:pt x="96" y="24"/>
                    </a:lnTo>
                    <a:lnTo>
                      <a:pt x="192" y="32"/>
                    </a:lnTo>
                    <a:lnTo>
                      <a:pt x="0"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68" name="Freeform 228">
                <a:extLst>
                  <a:ext uri="{FF2B5EF4-FFF2-40B4-BE49-F238E27FC236}">
                    <a16:creationId xmlns:a16="http://schemas.microsoft.com/office/drawing/2014/main" id="{6B7BAFFF-3C33-3D3A-ED49-6DD4353C78DE}"/>
                  </a:ext>
                </a:extLst>
              </p:cNvPr>
              <p:cNvSpPr>
                <a:spLocks/>
              </p:cNvSpPr>
              <p:nvPr/>
            </p:nvSpPr>
            <p:spPr bwMode="auto">
              <a:xfrm>
                <a:off x="3723440" y="4116578"/>
                <a:ext cx="343372" cy="335170"/>
              </a:xfrm>
              <a:custGeom>
                <a:avLst/>
                <a:gdLst>
                  <a:gd name="T0" fmla="*/ 0 w 256"/>
                  <a:gd name="T1" fmla="*/ 0 h 240"/>
                  <a:gd name="T2" fmla="*/ 64 w 256"/>
                  <a:gd name="T3" fmla="*/ 64 h 240"/>
                  <a:gd name="T4" fmla="*/ 128 w 256"/>
                  <a:gd name="T5" fmla="*/ 128 h 240"/>
                  <a:gd name="T6" fmla="*/ 192 w 256"/>
                  <a:gd name="T7" fmla="*/ 192 h 240"/>
                  <a:gd name="T8" fmla="*/ 256 w 256"/>
                  <a:gd name="T9" fmla="*/ 240 h 240"/>
                  <a:gd name="T10" fmla="*/ 0 w 256"/>
                  <a:gd name="T11" fmla="*/ 0 h 240"/>
                </a:gdLst>
                <a:ahLst/>
                <a:cxnLst>
                  <a:cxn ang="0">
                    <a:pos x="T0" y="T1"/>
                  </a:cxn>
                  <a:cxn ang="0">
                    <a:pos x="T2" y="T3"/>
                  </a:cxn>
                  <a:cxn ang="0">
                    <a:pos x="T4" y="T5"/>
                  </a:cxn>
                  <a:cxn ang="0">
                    <a:pos x="T6" y="T7"/>
                  </a:cxn>
                  <a:cxn ang="0">
                    <a:pos x="T8" y="T9"/>
                  </a:cxn>
                  <a:cxn ang="0">
                    <a:pos x="T10" y="T11"/>
                  </a:cxn>
                </a:cxnLst>
                <a:rect l="0" t="0" r="r" b="b"/>
                <a:pathLst>
                  <a:path w="256" h="240">
                    <a:moveTo>
                      <a:pt x="0" y="0"/>
                    </a:moveTo>
                    <a:lnTo>
                      <a:pt x="64" y="64"/>
                    </a:lnTo>
                    <a:lnTo>
                      <a:pt x="128" y="128"/>
                    </a:lnTo>
                    <a:lnTo>
                      <a:pt x="192" y="192"/>
                    </a:lnTo>
                    <a:lnTo>
                      <a:pt x="256" y="240"/>
                    </a:lnTo>
                    <a:lnTo>
                      <a:pt x="0"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69" name="Freeform 229">
                <a:extLst>
                  <a:ext uri="{FF2B5EF4-FFF2-40B4-BE49-F238E27FC236}">
                    <a16:creationId xmlns:a16="http://schemas.microsoft.com/office/drawing/2014/main" id="{2FF8B992-048B-CE9C-811B-BC34DCE44944}"/>
                  </a:ext>
                </a:extLst>
              </p:cNvPr>
              <p:cNvSpPr>
                <a:spLocks/>
              </p:cNvSpPr>
              <p:nvPr/>
            </p:nvSpPr>
            <p:spPr bwMode="auto">
              <a:xfrm>
                <a:off x="3710401" y="4116578"/>
                <a:ext cx="258616" cy="41606"/>
              </a:xfrm>
              <a:custGeom>
                <a:avLst/>
                <a:gdLst>
                  <a:gd name="T0" fmla="*/ 0 w 192"/>
                  <a:gd name="T1" fmla="*/ 0 h 32"/>
                  <a:gd name="T2" fmla="*/ 96 w 192"/>
                  <a:gd name="T3" fmla="*/ 24 h 32"/>
                  <a:gd name="T4" fmla="*/ 96 w 192"/>
                  <a:gd name="T5" fmla="*/ 24 h 32"/>
                  <a:gd name="T6" fmla="*/ 192 w 192"/>
                  <a:gd name="T7" fmla="*/ 32 h 32"/>
                </a:gdLst>
                <a:ahLst/>
                <a:cxnLst>
                  <a:cxn ang="0">
                    <a:pos x="T0" y="T1"/>
                  </a:cxn>
                  <a:cxn ang="0">
                    <a:pos x="T2" y="T3"/>
                  </a:cxn>
                  <a:cxn ang="0">
                    <a:pos x="T4" y="T5"/>
                  </a:cxn>
                  <a:cxn ang="0">
                    <a:pos x="T6" y="T7"/>
                  </a:cxn>
                </a:cxnLst>
                <a:rect l="0" t="0" r="r" b="b"/>
                <a:pathLst>
                  <a:path w="192" h="32">
                    <a:moveTo>
                      <a:pt x="0" y="0"/>
                    </a:moveTo>
                    <a:lnTo>
                      <a:pt x="96" y="24"/>
                    </a:lnTo>
                    <a:lnTo>
                      <a:pt x="96" y="24"/>
                    </a:lnTo>
                    <a:lnTo>
                      <a:pt x="192" y="32"/>
                    </a:lnTo>
                  </a:path>
                </a:pathLst>
              </a:custGeom>
              <a:solidFill>
                <a:schemeClr val="bg1"/>
              </a:solidFill>
              <a:ln w="12700">
                <a:solidFill>
                  <a:srgbClr val="000000"/>
                </a:solidFill>
                <a:prstDash val="solid"/>
                <a:round/>
                <a:headEnd/>
                <a:tailEnd/>
              </a:ln>
            </p:spPr>
            <p:txBody>
              <a:bodyPr/>
              <a:lstStyle/>
              <a:p>
                <a:endParaRPr lang="en-US" sz="1400"/>
              </a:p>
            </p:txBody>
          </p:sp>
          <p:sp>
            <p:nvSpPr>
              <p:cNvPr id="70" name="Freeform 232">
                <a:extLst>
                  <a:ext uri="{FF2B5EF4-FFF2-40B4-BE49-F238E27FC236}">
                    <a16:creationId xmlns:a16="http://schemas.microsoft.com/office/drawing/2014/main" id="{A336DEA5-ABAD-0E5A-31EE-10296D137E80}"/>
                  </a:ext>
                </a:extLst>
              </p:cNvPr>
              <p:cNvSpPr>
                <a:spLocks/>
              </p:cNvSpPr>
              <p:nvPr/>
            </p:nvSpPr>
            <p:spPr bwMode="auto">
              <a:xfrm>
                <a:off x="3699536" y="4181300"/>
                <a:ext cx="97795" cy="473860"/>
              </a:xfrm>
              <a:custGeom>
                <a:avLst/>
                <a:gdLst>
                  <a:gd name="T0" fmla="*/ 16 w 72"/>
                  <a:gd name="T1" fmla="*/ 0 h 336"/>
                  <a:gd name="T2" fmla="*/ 16 w 72"/>
                  <a:gd name="T3" fmla="*/ 40 h 336"/>
                  <a:gd name="T4" fmla="*/ 8 w 72"/>
                  <a:gd name="T5" fmla="*/ 80 h 336"/>
                  <a:gd name="T6" fmla="*/ 0 w 72"/>
                  <a:gd name="T7" fmla="*/ 120 h 336"/>
                  <a:gd name="T8" fmla="*/ 0 w 72"/>
                  <a:gd name="T9" fmla="*/ 160 h 336"/>
                  <a:gd name="T10" fmla="*/ 0 w 72"/>
                  <a:gd name="T11" fmla="*/ 160 h 336"/>
                  <a:gd name="T12" fmla="*/ 16 w 72"/>
                  <a:gd name="T13" fmla="*/ 200 h 336"/>
                  <a:gd name="T14" fmla="*/ 40 w 72"/>
                  <a:gd name="T15" fmla="*/ 248 h 336"/>
                  <a:gd name="T16" fmla="*/ 56 w 72"/>
                  <a:gd name="T17" fmla="*/ 288 h 336"/>
                  <a:gd name="T18" fmla="*/ 72 w 72"/>
                  <a:gd name="T19" fmla="*/ 336 h 336"/>
                  <a:gd name="T20" fmla="*/ 16 w 72"/>
                  <a:gd name="T21"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336">
                    <a:moveTo>
                      <a:pt x="16" y="0"/>
                    </a:moveTo>
                    <a:lnTo>
                      <a:pt x="16" y="40"/>
                    </a:lnTo>
                    <a:lnTo>
                      <a:pt x="8" y="80"/>
                    </a:lnTo>
                    <a:lnTo>
                      <a:pt x="0" y="120"/>
                    </a:lnTo>
                    <a:lnTo>
                      <a:pt x="0" y="160"/>
                    </a:lnTo>
                    <a:lnTo>
                      <a:pt x="0" y="160"/>
                    </a:lnTo>
                    <a:lnTo>
                      <a:pt x="16" y="200"/>
                    </a:lnTo>
                    <a:lnTo>
                      <a:pt x="40" y="248"/>
                    </a:lnTo>
                    <a:lnTo>
                      <a:pt x="56" y="288"/>
                    </a:lnTo>
                    <a:lnTo>
                      <a:pt x="72" y="336"/>
                    </a:lnTo>
                    <a:lnTo>
                      <a:pt x="16"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71" name="Freeform 70">
                <a:extLst>
                  <a:ext uri="{FF2B5EF4-FFF2-40B4-BE49-F238E27FC236}">
                    <a16:creationId xmlns:a16="http://schemas.microsoft.com/office/drawing/2014/main" id="{8CE261A9-A657-CDA2-3E7A-2453EAD22FCB}"/>
                  </a:ext>
                </a:extLst>
              </p:cNvPr>
              <p:cNvSpPr/>
              <p:nvPr/>
            </p:nvSpPr>
            <p:spPr>
              <a:xfrm>
                <a:off x="3461630" y="3367464"/>
                <a:ext cx="469593" cy="692722"/>
              </a:xfrm>
              <a:custGeom>
                <a:avLst/>
                <a:gdLst>
                  <a:gd name="connsiteX0" fmla="*/ 0 w 783839"/>
                  <a:gd name="connsiteY0" fmla="*/ 0 h 1102439"/>
                  <a:gd name="connsiteX1" fmla="*/ 9921 w 783839"/>
                  <a:gd name="connsiteY1" fmla="*/ 49608 h 1102439"/>
                  <a:gd name="connsiteX2" fmla="*/ 19842 w 783839"/>
                  <a:gd name="connsiteY2" fmla="*/ 79373 h 1102439"/>
                  <a:gd name="connsiteX3" fmla="*/ 29763 w 783839"/>
                  <a:gd name="connsiteY3" fmla="*/ 168668 h 1102439"/>
                  <a:gd name="connsiteX4" fmla="*/ 29763 w 783839"/>
                  <a:gd name="connsiteY4" fmla="*/ 386943 h 1102439"/>
                  <a:gd name="connsiteX5" fmla="*/ 49605 w 783839"/>
                  <a:gd name="connsiteY5" fmla="*/ 446473 h 1102439"/>
                  <a:gd name="connsiteX6" fmla="*/ 79369 w 783839"/>
                  <a:gd name="connsiteY6" fmla="*/ 704434 h 1102439"/>
                  <a:gd name="connsiteX7" fmla="*/ 99211 w 783839"/>
                  <a:gd name="connsiteY7" fmla="*/ 763964 h 1102439"/>
                  <a:gd name="connsiteX8" fmla="*/ 109132 w 783839"/>
                  <a:gd name="connsiteY8" fmla="*/ 793729 h 1102439"/>
                  <a:gd name="connsiteX9" fmla="*/ 188502 w 783839"/>
                  <a:gd name="connsiteY9" fmla="*/ 863180 h 1102439"/>
                  <a:gd name="connsiteX10" fmla="*/ 218265 w 783839"/>
                  <a:gd name="connsiteY10" fmla="*/ 873102 h 1102439"/>
                  <a:gd name="connsiteX11" fmla="*/ 277792 w 783839"/>
                  <a:gd name="connsiteY11" fmla="*/ 902866 h 1102439"/>
                  <a:gd name="connsiteX12" fmla="*/ 297634 w 783839"/>
                  <a:gd name="connsiteY12" fmla="*/ 922710 h 1102439"/>
                  <a:gd name="connsiteX13" fmla="*/ 357161 w 783839"/>
                  <a:gd name="connsiteY13" fmla="*/ 942553 h 1102439"/>
                  <a:gd name="connsiteX14" fmla="*/ 377004 w 783839"/>
                  <a:gd name="connsiteY14" fmla="*/ 962396 h 1102439"/>
                  <a:gd name="connsiteX15" fmla="*/ 436531 w 783839"/>
                  <a:gd name="connsiteY15" fmla="*/ 982239 h 1102439"/>
                  <a:gd name="connsiteX16" fmla="*/ 466294 w 783839"/>
                  <a:gd name="connsiteY16" fmla="*/ 992161 h 1102439"/>
                  <a:gd name="connsiteX17" fmla="*/ 525821 w 783839"/>
                  <a:gd name="connsiteY17" fmla="*/ 1021926 h 1102439"/>
                  <a:gd name="connsiteX18" fmla="*/ 615111 w 783839"/>
                  <a:gd name="connsiteY18" fmla="*/ 1061612 h 1102439"/>
                  <a:gd name="connsiteX19" fmla="*/ 674638 w 783839"/>
                  <a:gd name="connsiteY19" fmla="*/ 1081455 h 1102439"/>
                  <a:gd name="connsiteX20" fmla="*/ 783771 w 783839"/>
                  <a:gd name="connsiteY20" fmla="*/ 1071534 h 11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3839" h="1102439">
                    <a:moveTo>
                      <a:pt x="0" y="0"/>
                    </a:moveTo>
                    <a:cubicBezTo>
                      <a:pt x="3307" y="16536"/>
                      <a:pt x="5831" y="33248"/>
                      <a:pt x="9921" y="49608"/>
                    </a:cubicBezTo>
                    <a:cubicBezTo>
                      <a:pt x="12457" y="59754"/>
                      <a:pt x="18123" y="69057"/>
                      <a:pt x="19842" y="79373"/>
                    </a:cubicBezTo>
                    <a:cubicBezTo>
                      <a:pt x="24765" y="108914"/>
                      <a:pt x="26456" y="138903"/>
                      <a:pt x="29763" y="168668"/>
                    </a:cubicBezTo>
                    <a:cubicBezTo>
                      <a:pt x="21561" y="267103"/>
                      <a:pt x="12142" y="292957"/>
                      <a:pt x="29763" y="386943"/>
                    </a:cubicBezTo>
                    <a:cubicBezTo>
                      <a:pt x="33617" y="407501"/>
                      <a:pt x="49605" y="446473"/>
                      <a:pt x="49605" y="446473"/>
                    </a:cubicBezTo>
                    <a:cubicBezTo>
                      <a:pt x="56040" y="562297"/>
                      <a:pt x="47355" y="608384"/>
                      <a:pt x="79369" y="704434"/>
                    </a:cubicBezTo>
                    <a:lnTo>
                      <a:pt x="99211" y="763964"/>
                    </a:lnTo>
                    <a:cubicBezTo>
                      <a:pt x="102518" y="773886"/>
                      <a:pt x="101737" y="786334"/>
                      <a:pt x="109132" y="793729"/>
                    </a:cubicBezTo>
                    <a:cubicBezTo>
                      <a:pt x="134996" y="819594"/>
                      <a:pt x="155686" y="846771"/>
                      <a:pt x="188502" y="863180"/>
                    </a:cubicBezTo>
                    <a:cubicBezTo>
                      <a:pt x="197856" y="867857"/>
                      <a:pt x="208911" y="868425"/>
                      <a:pt x="218265" y="873102"/>
                    </a:cubicBezTo>
                    <a:cubicBezTo>
                      <a:pt x="295186" y="911565"/>
                      <a:pt x="202990" y="877932"/>
                      <a:pt x="277792" y="902866"/>
                    </a:cubicBezTo>
                    <a:cubicBezTo>
                      <a:pt x="284406" y="909481"/>
                      <a:pt x="289268" y="918527"/>
                      <a:pt x="297634" y="922710"/>
                    </a:cubicBezTo>
                    <a:cubicBezTo>
                      <a:pt x="316341" y="932064"/>
                      <a:pt x="357161" y="942553"/>
                      <a:pt x="357161" y="942553"/>
                    </a:cubicBezTo>
                    <a:cubicBezTo>
                      <a:pt x="363775" y="949167"/>
                      <a:pt x="368637" y="958213"/>
                      <a:pt x="377004" y="962396"/>
                    </a:cubicBezTo>
                    <a:cubicBezTo>
                      <a:pt x="395711" y="971750"/>
                      <a:pt x="416689" y="975625"/>
                      <a:pt x="436531" y="982239"/>
                    </a:cubicBezTo>
                    <a:cubicBezTo>
                      <a:pt x="446452" y="985546"/>
                      <a:pt x="457593" y="986360"/>
                      <a:pt x="466294" y="992161"/>
                    </a:cubicBezTo>
                    <a:cubicBezTo>
                      <a:pt x="551589" y="1049027"/>
                      <a:pt x="443671" y="980849"/>
                      <a:pt x="525821" y="1021926"/>
                    </a:cubicBezTo>
                    <a:cubicBezTo>
                      <a:pt x="620153" y="1069094"/>
                      <a:pt x="461537" y="1010418"/>
                      <a:pt x="615111" y="1061612"/>
                    </a:cubicBezTo>
                    <a:lnTo>
                      <a:pt x="674638" y="1081455"/>
                    </a:lnTo>
                    <a:cubicBezTo>
                      <a:pt x="790358" y="1091976"/>
                      <a:pt x="783771" y="1127905"/>
                      <a:pt x="783771" y="1071534"/>
                    </a:cubicBezTo>
                  </a:path>
                </a:pathLst>
              </a:custGeom>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72" name="Freeform 71">
                <a:extLst>
                  <a:ext uri="{FF2B5EF4-FFF2-40B4-BE49-F238E27FC236}">
                    <a16:creationId xmlns:a16="http://schemas.microsoft.com/office/drawing/2014/main" id="{7AAF468C-3E12-77AC-EA35-1F09C4A28D66}"/>
                  </a:ext>
                </a:extLst>
              </p:cNvPr>
              <p:cNvSpPr/>
              <p:nvPr/>
            </p:nvSpPr>
            <p:spPr>
              <a:xfrm>
                <a:off x="3475709" y="3493711"/>
                <a:ext cx="1063636" cy="2025355"/>
              </a:xfrm>
              <a:custGeom>
                <a:avLst/>
                <a:gdLst>
                  <a:gd name="connsiteX0" fmla="*/ 6077 w 771706"/>
                  <a:gd name="connsiteY0" fmla="*/ 97228 h 1519189"/>
                  <a:gd name="connsiteX1" fmla="*/ 48612 w 771706"/>
                  <a:gd name="connsiteY1" fmla="*/ 54690 h 1519189"/>
                  <a:gd name="connsiteX2" fmla="*/ 66841 w 771706"/>
                  <a:gd name="connsiteY2" fmla="*/ 48614 h 1519189"/>
                  <a:gd name="connsiteX3" fmla="*/ 78994 w 771706"/>
                  <a:gd name="connsiteY3" fmla="*/ 30383 h 1519189"/>
                  <a:gd name="connsiteX4" fmla="*/ 133682 w 771706"/>
                  <a:gd name="connsiteY4" fmla="*/ 6076 h 1519189"/>
                  <a:gd name="connsiteX5" fmla="*/ 151911 w 771706"/>
                  <a:gd name="connsiteY5" fmla="*/ 0 h 1519189"/>
                  <a:gd name="connsiteX6" fmla="*/ 236981 w 771706"/>
                  <a:gd name="connsiteY6" fmla="*/ 12153 h 1519189"/>
                  <a:gd name="connsiteX7" fmla="*/ 273439 w 771706"/>
                  <a:gd name="connsiteY7" fmla="*/ 24307 h 1519189"/>
                  <a:gd name="connsiteX8" fmla="*/ 309898 w 771706"/>
                  <a:gd name="connsiteY8" fmla="*/ 48614 h 1519189"/>
                  <a:gd name="connsiteX9" fmla="*/ 328127 w 771706"/>
                  <a:gd name="connsiteY9" fmla="*/ 60767 h 1519189"/>
                  <a:gd name="connsiteX10" fmla="*/ 370662 w 771706"/>
                  <a:gd name="connsiteY10" fmla="*/ 115458 h 1519189"/>
                  <a:gd name="connsiteX11" fmla="*/ 382815 w 771706"/>
                  <a:gd name="connsiteY11" fmla="*/ 133688 h 1519189"/>
                  <a:gd name="connsiteX12" fmla="*/ 394968 w 771706"/>
                  <a:gd name="connsiteY12" fmla="*/ 151918 h 1519189"/>
                  <a:gd name="connsiteX13" fmla="*/ 425350 w 771706"/>
                  <a:gd name="connsiteY13" fmla="*/ 188379 h 1519189"/>
                  <a:gd name="connsiteX14" fmla="*/ 455732 w 771706"/>
                  <a:gd name="connsiteY14" fmla="*/ 243070 h 1519189"/>
                  <a:gd name="connsiteX15" fmla="*/ 467885 w 771706"/>
                  <a:gd name="connsiteY15" fmla="*/ 261300 h 1519189"/>
                  <a:gd name="connsiteX16" fmla="*/ 498267 w 771706"/>
                  <a:gd name="connsiteY16" fmla="*/ 315991 h 1519189"/>
                  <a:gd name="connsiteX17" fmla="*/ 510420 w 771706"/>
                  <a:gd name="connsiteY17" fmla="*/ 334221 h 1519189"/>
                  <a:gd name="connsiteX18" fmla="*/ 516496 w 771706"/>
                  <a:gd name="connsiteY18" fmla="*/ 352451 h 1519189"/>
                  <a:gd name="connsiteX19" fmla="*/ 540802 w 771706"/>
                  <a:gd name="connsiteY19" fmla="*/ 388912 h 1519189"/>
                  <a:gd name="connsiteX20" fmla="*/ 552955 w 771706"/>
                  <a:gd name="connsiteY20" fmla="*/ 425372 h 1519189"/>
                  <a:gd name="connsiteX21" fmla="*/ 559031 w 771706"/>
                  <a:gd name="connsiteY21" fmla="*/ 443603 h 1519189"/>
                  <a:gd name="connsiteX22" fmla="*/ 571184 w 771706"/>
                  <a:gd name="connsiteY22" fmla="*/ 461833 h 1519189"/>
                  <a:gd name="connsiteX23" fmla="*/ 589413 w 771706"/>
                  <a:gd name="connsiteY23" fmla="*/ 516524 h 1519189"/>
                  <a:gd name="connsiteX24" fmla="*/ 595490 w 771706"/>
                  <a:gd name="connsiteY24" fmla="*/ 534754 h 1519189"/>
                  <a:gd name="connsiteX25" fmla="*/ 607643 w 771706"/>
                  <a:gd name="connsiteY25" fmla="*/ 552984 h 1519189"/>
                  <a:gd name="connsiteX26" fmla="*/ 668407 w 771706"/>
                  <a:gd name="connsiteY26" fmla="*/ 735287 h 1519189"/>
                  <a:gd name="connsiteX27" fmla="*/ 686636 w 771706"/>
                  <a:gd name="connsiteY27" fmla="*/ 789978 h 1519189"/>
                  <a:gd name="connsiteX28" fmla="*/ 692712 w 771706"/>
                  <a:gd name="connsiteY28" fmla="*/ 808208 h 1519189"/>
                  <a:gd name="connsiteX29" fmla="*/ 698789 w 771706"/>
                  <a:gd name="connsiteY29" fmla="*/ 826438 h 1519189"/>
                  <a:gd name="connsiteX30" fmla="*/ 710942 w 771706"/>
                  <a:gd name="connsiteY30" fmla="*/ 875052 h 1519189"/>
                  <a:gd name="connsiteX31" fmla="*/ 717018 w 771706"/>
                  <a:gd name="connsiteY31" fmla="*/ 911513 h 1519189"/>
                  <a:gd name="connsiteX32" fmla="*/ 729171 w 771706"/>
                  <a:gd name="connsiteY32" fmla="*/ 947974 h 1519189"/>
                  <a:gd name="connsiteX33" fmla="*/ 747400 w 771706"/>
                  <a:gd name="connsiteY33" fmla="*/ 1033048 h 1519189"/>
                  <a:gd name="connsiteX34" fmla="*/ 765629 w 771706"/>
                  <a:gd name="connsiteY34" fmla="*/ 1276118 h 1519189"/>
                  <a:gd name="connsiteX35" fmla="*/ 771706 w 771706"/>
                  <a:gd name="connsiteY35" fmla="*/ 1312579 h 1519189"/>
                  <a:gd name="connsiteX36" fmla="*/ 765629 w 771706"/>
                  <a:gd name="connsiteY36" fmla="*/ 1464498 h 1519189"/>
                  <a:gd name="connsiteX37" fmla="*/ 747400 w 771706"/>
                  <a:gd name="connsiteY37" fmla="*/ 1500958 h 1519189"/>
                  <a:gd name="connsiteX38" fmla="*/ 729171 w 771706"/>
                  <a:gd name="connsiteY38" fmla="*/ 1507035 h 1519189"/>
                  <a:gd name="connsiteX39" fmla="*/ 710942 w 771706"/>
                  <a:gd name="connsiteY39" fmla="*/ 1519189 h 1519189"/>
                  <a:gd name="connsiteX40" fmla="*/ 638025 w 771706"/>
                  <a:gd name="connsiteY40" fmla="*/ 1500958 h 1519189"/>
                  <a:gd name="connsiteX41" fmla="*/ 601566 w 771706"/>
                  <a:gd name="connsiteY41" fmla="*/ 1476651 h 1519189"/>
                  <a:gd name="connsiteX42" fmla="*/ 583337 w 771706"/>
                  <a:gd name="connsiteY42" fmla="*/ 1464498 h 1519189"/>
                  <a:gd name="connsiteX43" fmla="*/ 528649 w 771706"/>
                  <a:gd name="connsiteY43" fmla="*/ 1421961 h 1519189"/>
                  <a:gd name="connsiteX44" fmla="*/ 510420 w 771706"/>
                  <a:gd name="connsiteY44" fmla="*/ 1409807 h 1519189"/>
                  <a:gd name="connsiteX45" fmla="*/ 455732 w 771706"/>
                  <a:gd name="connsiteY45" fmla="*/ 1391577 h 1519189"/>
                  <a:gd name="connsiteX46" fmla="*/ 437503 w 771706"/>
                  <a:gd name="connsiteY46" fmla="*/ 1385500 h 1519189"/>
                  <a:gd name="connsiteX47" fmla="*/ 401044 w 771706"/>
                  <a:gd name="connsiteY47" fmla="*/ 1361193 h 1519189"/>
                  <a:gd name="connsiteX48" fmla="*/ 364586 w 771706"/>
                  <a:gd name="connsiteY48" fmla="*/ 1349040 h 1519189"/>
                  <a:gd name="connsiteX49" fmla="*/ 346356 w 771706"/>
                  <a:gd name="connsiteY49" fmla="*/ 1336886 h 1519189"/>
                  <a:gd name="connsiteX50" fmla="*/ 309898 w 771706"/>
                  <a:gd name="connsiteY50" fmla="*/ 1324733 h 1519189"/>
                  <a:gd name="connsiteX51" fmla="*/ 291669 w 771706"/>
                  <a:gd name="connsiteY51" fmla="*/ 1318656 h 1519189"/>
                  <a:gd name="connsiteX52" fmla="*/ 273439 w 771706"/>
                  <a:gd name="connsiteY52" fmla="*/ 1312579 h 1519189"/>
                  <a:gd name="connsiteX53" fmla="*/ 255210 w 771706"/>
                  <a:gd name="connsiteY53" fmla="*/ 1306502 h 1519189"/>
                  <a:gd name="connsiteX54" fmla="*/ 194446 w 771706"/>
                  <a:gd name="connsiteY54" fmla="*/ 1294349 h 1519189"/>
                  <a:gd name="connsiteX55" fmla="*/ 97223 w 771706"/>
                  <a:gd name="connsiteY55" fmla="*/ 1276118 h 1519189"/>
                  <a:gd name="connsiteX56" fmla="*/ 78994 w 771706"/>
                  <a:gd name="connsiteY56" fmla="*/ 1270042 h 1519189"/>
                  <a:gd name="connsiteX57" fmla="*/ 60765 w 771706"/>
                  <a:gd name="connsiteY57" fmla="*/ 1233581 h 1519189"/>
                  <a:gd name="connsiteX58" fmla="*/ 36459 w 771706"/>
                  <a:gd name="connsiteY58" fmla="*/ 1178890 h 1519189"/>
                  <a:gd name="connsiteX59" fmla="*/ 24306 w 771706"/>
                  <a:gd name="connsiteY59" fmla="*/ 1081662 h 1519189"/>
                  <a:gd name="connsiteX60" fmla="*/ 30383 w 771706"/>
                  <a:gd name="connsiteY60" fmla="*/ 990511 h 1519189"/>
                  <a:gd name="connsiteX61" fmla="*/ 24306 w 771706"/>
                  <a:gd name="connsiteY61" fmla="*/ 966204 h 1519189"/>
                  <a:gd name="connsiteX62" fmla="*/ 12153 w 771706"/>
                  <a:gd name="connsiteY62" fmla="*/ 905436 h 1519189"/>
                  <a:gd name="connsiteX63" fmla="*/ 0 w 771706"/>
                  <a:gd name="connsiteY63" fmla="*/ 808208 h 1519189"/>
                  <a:gd name="connsiteX64" fmla="*/ 6077 w 771706"/>
                  <a:gd name="connsiteY64" fmla="*/ 644136 h 1519189"/>
                  <a:gd name="connsiteX65" fmla="*/ 12153 w 771706"/>
                  <a:gd name="connsiteY65" fmla="*/ 619829 h 1519189"/>
                  <a:gd name="connsiteX66" fmla="*/ 24306 w 771706"/>
                  <a:gd name="connsiteY66" fmla="*/ 546908 h 1519189"/>
                  <a:gd name="connsiteX67" fmla="*/ 18230 w 771706"/>
                  <a:gd name="connsiteY67" fmla="*/ 516524 h 15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71706" h="1519189">
                    <a:moveTo>
                      <a:pt x="6077" y="97228"/>
                    </a:moveTo>
                    <a:cubicBezTo>
                      <a:pt x="23489" y="75461"/>
                      <a:pt x="26042" y="65976"/>
                      <a:pt x="48612" y="54690"/>
                    </a:cubicBezTo>
                    <a:cubicBezTo>
                      <a:pt x="54341" y="51825"/>
                      <a:pt x="60765" y="50639"/>
                      <a:pt x="66841" y="48614"/>
                    </a:cubicBezTo>
                    <a:cubicBezTo>
                      <a:pt x="70892" y="42537"/>
                      <a:pt x="73830" y="35547"/>
                      <a:pt x="78994" y="30383"/>
                    </a:cubicBezTo>
                    <a:cubicBezTo>
                      <a:pt x="93436" y="15940"/>
                      <a:pt x="115635" y="12092"/>
                      <a:pt x="133682" y="6076"/>
                    </a:cubicBezTo>
                    <a:lnTo>
                      <a:pt x="151911" y="0"/>
                    </a:lnTo>
                    <a:cubicBezTo>
                      <a:pt x="194141" y="4223"/>
                      <a:pt x="203941" y="2240"/>
                      <a:pt x="236981" y="12153"/>
                    </a:cubicBezTo>
                    <a:cubicBezTo>
                      <a:pt x="249251" y="15834"/>
                      <a:pt x="262780" y="17201"/>
                      <a:pt x="273439" y="24307"/>
                    </a:cubicBezTo>
                    <a:lnTo>
                      <a:pt x="309898" y="48614"/>
                    </a:lnTo>
                    <a:cubicBezTo>
                      <a:pt x="315974" y="52665"/>
                      <a:pt x="322963" y="55603"/>
                      <a:pt x="328127" y="60767"/>
                    </a:cubicBezTo>
                    <a:cubicBezTo>
                      <a:pt x="356685" y="89326"/>
                      <a:pt x="341589" y="71846"/>
                      <a:pt x="370662" y="115458"/>
                    </a:cubicBezTo>
                    <a:lnTo>
                      <a:pt x="382815" y="133688"/>
                    </a:lnTo>
                    <a:cubicBezTo>
                      <a:pt x="386866" y="139765"/>
                      <a:pt x="389804" y="146754"/>
                      <a:pt x="394968" y="151918"/>
                    </a:cubicBezTo>
                    <a:cubicBezTo>
                      <a:pt x="418361" y="175313"/>
                      <a:pt x="408430" y="162999"/>
                      <a:pt x="425350" y="188379"/>
                    </a:cubicBezTo>
                    <a:cubicBezTo>
                      <a:pt x="436044" y="220466"/>
                      <a:pt x="427873" y="201280"/>
                      <a:pt x="455732" y="243070"/>
                    </a:cubicBezTo>
                    <a:lnTo>
                      <a:pt x="467885" y="261300"/>
                    </a:lnTo>
                    <a:cubicBezTo>
                      <a:pt x="478579" y="293387"/>
                      <a:pt x="470408" y="274201"/>
                      <a:pt x="498267" y="315991"/>
                    </a:cubicBezTo>
                    <a:lnTo>
                      <a:pt x="510420" y="334221"/>
                    </a:lnTo>
                    <a:cubicBezTo>
                      <a:pt x="512445" y="340298"/>
                      <a:pt x="513385" y="346852"/>
                      <a:pt x="516496" y="352451"/>
                    </a:cubicBezTo>
                    <a:cubicBezTo>
                      <a:pt x="523589" y="365220"/>
                      <a:pt x="540802" y="388912"/>
                      <a:pt x="540802" y="388912"/>
                    </a:cubicBezTo>
                    <a:lnTo>
                      <a:pt x="552955" y="425372"/>
                    </a:lnTo>
                    <a:cubicBezTo>
                      <a:pt x="554980" y="431449"/>
                      <a:pt x="555478" y="438273"/>
                      <a:pt x="559031" y="443603"/>
                    </a:cubicBezTo>
                    <a:lnTo>
                      <a:pt x="571184" y="461833"/>
                    </a:lnTo>
                    <a:lnTo>
                      <a:pt x="589413" y="516524"/>
                    </a:lnTo>
                    <a:cubicBezTo>
                      <a:pt x="591439" y="522601"/>
                      <a:pt x="591937" y="529424"/>
                      <a:pt x="595490" y="534754"/>
                    </a:cubicBezTo>
                    <a:lnTo>
                      <a:pt x="607643" y="552984"/>
                    </a:lnTo>
                    <a:lnTo>
                      <a:pt x="668407" y="735287"/>
                    </a:lnTo>
                    <a:lnTo>
                      <a:pt x="686636" y="789978"/>
                    </a:lnTo>
                    <a:lnTo>
                      <a:pt x="692712" y="808208"/>
                    </a:lnTo>
                    <a:cubicBezTo>
                      <a:pt x="694738" y="814285"/>
                      <a:pt x="697236" y="820224"/>
                      <a:pt x="698789" y="826438"/>
                    </a:cubicBezTo>
                    <a:cubicBezTo>
                      <a:pt x="702840" y="842643"/>
                      <a:pt x="708196" y="858576"/>
                      <a:pt x="710942" y="875052"/>
                    </a:cubicBezTo>
                    <a:cubicBezTo>
                      <a:pt x="712967" y="887206"/>
                      <a:pt x="714030" y="899560"/>
                      <a:pt x="717018" y="911513"/>
                    </a:cubicBezTo>
                    <a:cubicBezTo>
                      <a:pt x="720125" y="923942"/>
                      <a:pt x="726064" y="935545"/>
                      <a:pt x="729171" y="947974"/>
                    </a:cubicBezTo>
                    <a:cubicBezTo>
                      <a:pt x="744312" y="1008541"/>
                      <a:pt x="738578" y="980112"/>
                      <a:pt x="747400" y="1033048"/>
                    </a:cubicBezTo>
                    <a:cubicBezTo>
                      <a:pt x="748580" y="1050161"/>
                      <a:pt x="758977" y="1219573"/>
                      <a:pt x="765629" y="1276118"/>
                    </a:cubicBezTo>
                    <a:cubicBezTo>
                      <a:pt x="767069" y="1288355"/>
                      <a:pt x="769680" y="1300425"/>
                      <a:pt x="771706" y="1312579"/>
                    </a:cubicBezTo>
                    <a:cubicBezTo>
                      <a:pt x="769680" y="1363219"/>
                      <a:pt x="769240" y="1413947"/>
                      <a:pt x="765629" y="1464498"/>
                    </a:cubicBezTo>
                    <a:cubicBezTo>
                      <a:pt x="764962" y="1473839"/>
                      <a:pt x="754306" y="1495433"/>
                      <a:pt x="747400" y="1500958"/>
                    </a:cubicBezTo>
                    <a:cubicBezTo>
                      <a:pt x="742399" y="1504959"/>
                      <a:pt x="734900" y="1504170"/>
                      <a:pt x="729171" y="1507035"/>
                    </a:cubicBezTo>
                    <a:cubicBezTo>
                      <a:pt x="722639" y="1510301"/>
                      <a:pt x="717018" y="1515138"/>
                      <a:pt x="710942" y="1519189"/>
                    </a:cubicBezTo>
                    <a:cubicBezTo>
                      <a:pt x="692716" y="1516151"/>
                      <a:pt x="654076" y="1511659"/>
                      <a:pt x="638025" y="1500958"/>
                    </a:cubicBezTo>
                    <a:lnTo>
                      <a:pt x="601566" y="1476651"/>
                    </a:lnTo>
                    <a:cubicBezTo>
                      <a:pt x="595490" y="1472600"/>
                      <a:pt x="588501" y="1469662"/>
                      <a:pt x="583337" y="1464498"/>
                    </a:cubicBezTo>
                    <a:cubicBezTo>
                      <a:pt x="554779" y="1435938"/>
                      <a:pt x="572260" y="1451037"/>
                      <a:pt x="528649" y="1421961"/>
                    </a:cubicBezTo>
                    <a:cubicBezTo>
                      <a:pt x="522573" y="1417910"/>
                      <a:pt x="517348" y="1412116"/>
                      <a:pt x="510420" y="1409807"/>
                    </a:cubicBezTo>
                    <a:lnTo>
                      <a:pt x="455732" y="1391577"/>
                    </a:lnTo>
                    <a:cubicBezTo>
                      <a:pt x="449656" y="1389551"/>
                      <a:pt x="442832" y="1389053"/>
                      <a:pt x="437503" y="1385500"/>
                    </a:cubicBezTo>
                    <a:cubicBezTo>
                      <a:pt x="425350" y="1377398"/>
                      <a:pt x="414901" y="1365812"/>
                      <a:pt x="401044" y="1361193"/>
                    </a:cubicBezTo>
                    <a:lnTo>
                      <a:pt x="364586" y="1349040"/>
                    </a:lnTo>
                    <a:cubicBezTo>
                      <a:pt x="358509" y="1344989"/>
                      <a:pt x="353030" y="1339852"/>
                      <a:pt x="346356" y="1336886"/>
                    </a:cubicBezTo>
                    <a:cubicBezTo>
                      <a:pt x="334650" y="1331683"/>
                      <a:pt x="322051" y="1328784"/>
                      <a:pt x="309898" y="1324733"/>
                    </a:cubicBezTo>
                    <a:lnTo>
                      <a:pt x="291669" y="1318656"/>
                    </a:lnTo>
                    <a:lnTo>
                      <a:pt x="273439" y="1312579"/>
                    </a:lnTo>
                    <a:cubicBezTo>
                      <a:pt x="267363" y="1310553"/>
                      <a:pt x="261491" y="1307758"/>
                      <a:pt x="255210" y="1306502"/>
                    </a:cubicBezTo>
                    <a:cubicBezTo>
                      <a:pt x="234955" y="1302451"/>
                      <a:pt x="214821" y="1297745"/>
                      <a:pt x="194446" y="1294349"/>
                    </a:cubicBezTo>
                    <a:cubicBezTo>
                      <a:pt x="172369" y="1290669"/>
                      <a:pt x="111798" y="1280976"/>
                      <a:pt x="97223" y="1276118"/>
                    </a:cubicBezTo>
                    <a:lnTo>
                      <a:pt x="78994" y="1270042"/>
                    </a:lnTo>
                    <a:cubicBezTo>
                      <a:pt x="44161" y="1217788"/>
                      <a:pt x="85925" y="1283904"/>
                      <a:pt x="60765" y="1233581"/>
                    </a:cubicBezTo>
                    <a:cubicBezTo>
                      <a:pt x="45282" y="1202613"/>
                      <a:pt x="44297" y="1225925"/>
                      <a:pt x="36459" y="1178890"/>
                    </a:cubicBezTo>
                    <a:cubicBezTo>
                      <a:pt x="27037" y="1122350"/>
                      <a:pt x="31609" y="1154690"/>
                      <a:pt x="24306" y="1081662"/>
                    </a:cubicBezTo>
                    <a:cubicBezTo>
                      <a:pt x="26332" y="1051278"/>
                      <a:pt x="30383" y="1020962"/>
                      <a:pt x="30383" y="990511"/>
                    </a:cubicBezTo>
                    <a:cubicBezTo>
                      <a:pt x="30383" y="982159"/>
                      <a:pt x="26056" y="974370"/>
                      <a:pt x="24306" y="966204"/>
                    </a:cubicBezTo>
                    <a:cubicBezTo>
                      <a:pt x="19978" y="946005"/>
                      <a:pt x="15549" y="925812"/>
                      <a:pt x="12153" y="905436"/>
                    </a:cubicBezTo>
                    <a:cubicBezTo>
                      <a:pt x="2731" y="848896"/>
                      <a:pt x="7303" y="881236"/>
                      <a:pt x="0" y="808208"/>
                    </a:cubicBezTo>
                    <a:cubicBezTo>
                      <a:pt x="2026" y="753517"/>
                      <a:pt x="2554" y="698751"/>
                      <a:pt x="6077" y="644136"/>
                    </a:cubicBezTo>
                    <a:cubicBezTo>
                      <a:pt x="6615" y="635802"/>
                      <a:pt x="10614" y="628038"/>
                      <a:pt x="12153" y="619829"/>
                    </a:cubicBezTo>
                    <a:cubicBezTo>
                      <a:pt x="16694" y="595609"/>
                      <a:pt x="24306" y="546908"/>
                      <a:pt x="24306" y="546908"/>
                    </a:cubicBezTo>
                    <a:lnTo>
                      <a:pt x="18230" y="516524"/>
                    </a:ln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73" name="Freeform 72">
                <a:extLst>
                  <a:ext uri="{FF2B5EF4-FFF2-40B4-BE49-F238E27FC236}">
                    <a16:creationId xmlns:a16="http://schemas.microsoft.com/office/drawing/2014/main" id="{B9B13602-2E63-2160-DF83-5C97F8A41BF2}"/>
                  </a:ext>
                </a:extLst>
              </p:cNvPr>
              <p:cNvSpPr/>
              <p:nvPr/>
            </p:nvSpPr>
            <p:spPr>
              <a:xfrm>
                <a:off x="2255979" y="3538612"/>
                <a:ext cx="1031997" cy="1980454"/>
              </a:xfrm>
              <a:custGeom>
                <a:avLst/>
                <a:gdLst>
                  <a:gd name="connsiteX0" fmla="*/ 741323 w 760953"/>
                  <a:gd name="connsiteY0" fmla="*/ 78998 h 1507036"/>
                  <a:gd name="connsiteX1" fmla="*/ 710941 w 760953"/>
                  <a:gd name="connsiteY1" fmla="*/ 72921 h 1507036"/>
                  <a:gd name="connsiteX2" fmla="*/ 674483 w 760953"/>
                  <a:gd name="connsiteY2" fmla="*/ 48614 h 1507036"/>
                  <a:gd name="connsiteX3" fmla="*/ 656253 w 760953"/>
                  <a:gd name="connsiteY3" fmla="*/ 36461 h 1507036"/>
                  <a:gd name="connsiteX4" fmla="*/ 638024 w 760953"/>
                  <a:gd name="connsiteY4" fmla="*/ 24307 h 1507036"/>
                  <a:gd name="connsiteX5" fmla="*/ 619795 w 760953"/>
                  <a:gd name="connsiteY5" fmla="*/ 18230 h 1507036"/>
                  <a:gd name="connsiteX6" fmla="*/ 583336 w 760953"/>
                  <a:gd name="connsiteY6" fmla="*/ 0 h 1507036"/>
                  <a:gd name="connsiteX7" fmla="*/ 516496 w 760953"/>
                  <a:gd name="connsiteY7" fmla="*/ 6077 h 1507036"/>
                  <a:gd name="connsiteX8" fmla="*/ 473961 w 760953"/>
                  <a:gd name="connsiteY8" fmla="*/ 18230 h 1507036"/>
                  <a:gd name="connsiteX9" fmla="*/ 455732 w 760953"/>
                  <a:gd name="connsiteY9" fmla="*/ 30384 h 1507036"/>
                  <a:gd name="connsiteX10" fmla="*/ 437502 w 760953"/>
                  <a:gd name="connsiteY10" fmla="*/ 36461 h 1507036"/>
                  <a:gd name="connsiteX11" fmla="*/ 401044 w 760953"/>
                  <a:gd name="connsiteY11" fmla="*/ 60768 h 1507036"/>
                  <a:gd name="connsiteX12" fmla="*/ 382814 w 760953"/>
                  <a:gd name="connsiteY12" fmla="*/ 72921 h 1507036"/>
                  <a:gd name="connsiteX13" fmla="*/ 358509 w 760953"/>
                  <a:gd name="connsiteY13" fmla="*/ 109382 h 1507036"/>
                  <a:gd name="connsiteX14" fmla="*/ 346356 w 760953"/>
                  <a:gd name="connsiteY14" fmla="*/ 127612 h 1507036"/>
                  <a:gd name="connsiteX15" fmla="*/ 328127 w 760953"/>
                  <a:gd name="connsiteY15" fmla="*/ 164072 h 1507036"/>
                  <a:gd name="connsiteX16" fmla="*/ 322050 w 760953"/>
                  <a:gd name="connsiteY16" fmla="*/ 182303 h 1507036"/>
                  <a:gd name="connsiteX17" fmla="*/ 297745 w 760953"/>
                  <a:gd name="connsiteY17" fmla="*/ 218763 h 1507036"/>
                  <a:gd name="connsiteX18" fmla="*/ 273439 w 760953"/>
                  <a:gd name="connsiteY18" fmla="*/ 255224 h 1507036"/>
                  <a:gd name="connsiteX19" fmla="*/ 261286 w 760953"/>
                  <a:gd name="connsiteY19" fmla="*/ 273454 h 1507036"/>
                  <a:gd name="connsiteX20" fmla="*/ 255210 w 760953"/>
                  <a:gd name="connsiteY20" fmla="*/ 291684 h 1507036"/>
                  <a:gd name="connsiteX21" fmla="*/ 230904 w 760953"/>
                  <a:gd name="connsiteY21" fmla="*/ 328145 h 1507036"/>
                  <a:gd name="connsiteX22" fmla="*/ 200522 w 760953"/>
                  <a:gd name="connsiteY22" fmla="*/ 382836 h 1507036"/>
                  <a:gd name="connsiteX23" fmla="*/ 188369 w 760953"/>
                  <a:gd name="connsiteY23" fmla="*/ 401066 h 1507036"/>
                  <a:gd name="connsiteX24" fmla="*/ 182293 w 760953"/>
                  <a:gd name="connsiteY24" fmla="*/ 419296 h 1507036"/>
                  <a:gd name="connsiteX25" fmla="*/ 170140 w 760953"/>
                  <a:gd name="connsiteY25" fmla="*/ 437527 h 1507036"/>
                  <a:gd name="connsiteX26" fmla="*/ 145834 w 760953"/>
                  <a:gd name="connsiteY26" fmla="*/ 492217 h 1507036"/>
                  <a:gd name="connsiteX27" fmla="*/ 139758 w 760953"/>
                  <a:gd name="connsiteY27" fmla="*/ 510448 h 1507036"/>
                  <a:gd name="connsiteX28" fmla="*/ 127605 w 760953"/>
                  <a:gd name="connsiteY28" fmla="*/ 528678 h 1507036"/>
                  <a:gd name="connsiteX29" fmla="*/ 103299 w 760953"/>
                  <a:gd name="connsiteY29" fmla="*/ 583369 h 1507036"/>
                  <a:gd name="connsiteX30" fmla="*/ 97223 w 760953"/>
                  <a:gd name="connsiteY30" fmla="*/ 601599 h 1507036"/>
                  <a:gd name="connsiteX31" fmla="*/ 85070 w 760953"/>
                  <a:gd name="connsiteY31" fmla="*/ 710981 h 1507036"/>
                  <a:gd name="connsiteX32" fmla="*/ 66841 w 760953"/>
                  <a:gd name="connsiteY32" fmla="*/ 808209 h 1507036"/>
                  <a:gd name="connsiteX33" fmla="*/ 60764 w 760953"/>
                  <a:gd name="connsiteY33" fmla="*/ 826439 h 1507036"/>
                  <a:gd name="connsiteX34" fmla="*/ 48611 w 760953"/>
                  <a:gd name="connsiteY34" fmla="*/ 887207 h 1507036"/>
                  <a:gd name="connsiteX35" fmla="*/ 42535 w 760953"/>
                  <a:gd name="connsiteY35" fmla="*/ 911514 h 1507036"/>
                  <a:gd name="connsiteX36" fmla="*/ 36459 w 760953"/>
                  <a:gd name="connsiteY36" fmla="*/ 960128 h 1507036"/>
                  <a:gd name="connsiteX37" fmla="*/ 30382 w 760953"/>
                  <a:gd name="connsiteY37" fmla="*/ 1002665 h 1507036"/>
                  <a:gd name="connsiteX38" fmla="*/ 18229 w 760953"/>
                  <a:gd name="connsiteY38" fmla="*/ 1057356 h 1507036"/>
                  <a:gd name="connsiteX39" fmla="*/ 12153 w 760953"/>
                  <a:gd name="connsiteY39" fmla="*/ 1118123 h 1507036"/>
                  <a:gd name="connsiteX40" fmla="*/ 6076 w 760953"/>
                  <a:gd name="connsiteY40" fmla="*/ 1221428 h 1507036"/>
                  <a:gd name="connsiteX41" fmla="*/ 0 w 760953"/>
                  <a:gd name="connsiteY41" fmla="*/ 1300426 h 1507036"/>
                  <a:gd name="connsiteX42" fmla="*/ 12153 w 760953"/>
                  <a:gd name="connsiteY42" fmla="*/ 1397654 h 1507036"/>
                  <a:gd name="connsiteX43" fmla="*/ 24306 w 760953"/>
                  <a:gd name="connsiteY43" fmla="*/ 1434115 h 1507036"/>
                  <a:gd name="connsiteX44" fmla="*/ 30382 w 760953"/>
                  <a:gd name="connsiteY44" fmla="*/ 1452345 h 1507036"/>
                  <a:gd name="connsiteX45" fmla="*/ 72917 w 760953"/>
                  <a:gd name="connsiteY45" fmla="*/ 1500959 h 1507036"/>
                  <a:gd name="connsiteX46" fmla="*/ 97223 w 760953"/>
                  <a:gd name="connsiteY46" fmla="*/ 1507036 h 1507036"/>
                  <a:gd name="connsiteX47" fmla="*/ 157987 w 760953"/>
                  <a:gd name="connsiteY47" fmla="*/ 1494882 h 1507036"/>
                  <a:gd name="connsiteX48" fmla="*/ 176216 w 760953"/>
                  <a:gd name="connsiteY48" fmla="*/ 1488805 h 1507036"/>
                  <a:gd name="connsiteX49" fmla="*/ 212675 w 760953"/>
                  <a:gd name="connsiteY49" fmla="*/ 1458422 h 1507036"/>
                  <a:gd name="connsiteX50" fmla="*/ 230904 w 760953"/>
                  <a:gd name="connsiteY50" fmla="*/ 1446268 h 1507036"/>
                  <a:gd name="connsiteX51" fmla="*/ 261286 w 760953"/>
                  <a:gd name="connsiteY51" fmla="*/ 1415884 h 1507036"/>
                  <a:gd name="connsiteX52" fmla="*/ 273439 w 760953"/>
                  <a:gd name="connsiteY52" fmla="*/ 1397654 h 1507036"/>
                  <a:gd name="connsiteX53" fmla="*/ 309897 w 760953"/>
                  <a:gd name="connsiteY53" fmla="*/ 1373347 h 1507036"/>
                  <a:gd name="connsiteX54" fmla="*/ 358509 w 760953"/>
                  <a:gd name="connsiteY54" fmla="*/ 1330810 h 1507036"/>
                  <a:gd name="connsiteX55" fmla="*/ 394967 w 760953"/>
                  <a:gd name="connsiteY55" fmla="*/ 1306503 h 1507036"/>
                  <a:gd name="connsiteX56" fmla="*/ 413197 w 760953"/>
                  <a:gd name="connsiteY56" fmla="*/ 1294349 h 1507036"/>
                  <a:gd name="connsiteX57" fmla="*/ 431426 w 760953"/>
                  <a:gd name="connsiteY57" fmla="*/ 1288273 h 1507036"/>
                  <a:gd name="connsiteX58" fmla="*/ 486114 w 760953"/>
                  <a:gd name="connsiteY58" fmla="*/ 1263965 h 1507036"/>
                  <a:gd name="connsiteX59" fmla="*/ 504343 w 760953"/>
                  <a:gd name="connsiteY59" fmla="*/ 1257889 h 1507036"/>
                  <a:gd name="connsiteX60" fmla="*/ 522572 w 760953"/>
                  <a:gd name="connsiteY60" fmla="*/ 1251812 h 1507036"/>
                  <a:gd name="connsiteX61" fmla="*/ 552954 w 760953"/>
                  <a:gd name="connsiteY61" fmla="*/ 1245735 h 1507036"/>
                  <a:gd name="connsiteX62" fmla="*/ 619795 w 760953"/>
                  <a:gd name="connsiteY62" fmla="*/ 1245735 h 1507036"/>
                  <a:gd name="connsiteX63" fmla="*/ 656253 w 760953"/>
                  <a:gd name="connsiteY63" fmla="*/ 1233582 h 1507036"/>
                  <a:gd name="connsiteX64" fmla="*/ 674483 w 760953"/>
                  <a:gd name="connsiteY64" fmla="*/ 1227505 h 1507036"/>
                  <a:gd name="connsiteX65" fmla="*/ 723094 w 760953"/>
                  <a:gd name="connsiteY65" fmla="*/ 1184968 h 1507036"/>
                  <a:gd name="connsiteX66" fmla="*/ 735247 w 760953"/>
                  <a:gd name="connsiteY66" fmla="*/ 1148507 h 1507036"/>
                  <a:gd name="connsiteX67" fmla="*/ 741323 w 760953"/>
                  <a:gd name="connsiteY67" fmla="*/ 1130277 h 1507036"/>
                  <a:gd name="connsiteX68" fmla="*/ 747400 w 760953"/>
                  <a:gd name="connsiteY68" fmla="*/ 1093816 h 1507036"/>
                  <a:gd name="connsiteX69" fmla="*/ 753476 w 760953"/>
                  <a:gd name="connsiteY69" fmla="*/ 565138 h 1507036"/>
                  <a:gd name="connsiteX70" fmla="*/ 735247 w 760953"/>
                  <a:gd name="connsiteY70" fmla="*/ 498294 h 1507036"/>
                  <a:gd name="connsiteX71" fmla="*/ 717018 w 760953"/>
                  <a:gd name="connsiteY71" fmla="*/ 486141 h 1507036"/>
                  <a:gd name="connsiteX72" fmla="*/ 698788 w 760953"/>
                  <a:gd name="connsiteY72" fmla="*/ 467910 h 150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60953" h="1507036">
                    <a:moveTo>
                      <a:pt x="741323" y="78998"/>
                    </a:moveTo>
                    <a:cubicBezTo>
                      <a:pt x="731196" y="76972"/>
                      <a:pt x="720343" y="77195"/>
                      <a:pt x="710941" y="72921"/>
                    </a:cubicBezTo>
                    <a:cubicBezTo>
                      <a:pt x="697644" y="66877"/>
                      <a:pt x="686636" y="56716"/>
                      <a:pt x="674483" y="48614"/>
                    </a:cubicBezTo>
                    <a:lnTo>
                      <a:pt x="656253" y="36461"/>
                    </a:lnTo>
                    <a:cubicBezTo>
                      <a:pt x="650177" y="32410"/>
                      <a:pt x="644952" y="26617"/>
                      <a:pt x="638024" y="24307"/>
                    </a:cubicBezTo>
                    <a:cubicBezTo>
                      <a:pt x="631948" y="22281"/>
                      <a:pt x="625524" y="21095"/>
                      <a:pt x="619795" y="18230"/>
                    </a:cubicBezTo>
                    <a:cubicBezTo>
                      <a:pt x="572680" y="-5329"/>
                      <a:pt x="629155" y="15274"/>
                      <a:pt x="583336" y="0"/>
                    </a:cubicBezTo>
                    <a:cubicBezTo>
                      <a:pt x="561056" y="2026"/>
                      <a:pt x="538672" y="3120"/>
                      <a:pt x="516496" y="6077"/>
                    </a:cubicBezTo>
                    <a:cubicBezTo>
                      <a:pt x="503783" y="7772"/>
                      <a:pt x="486456" y="14065"/>
                      <a:pt x="473961" y="18230"/>
                    </a:cubicBezTo>
                    <a:cubicBezTo>
                      <a:pt x="467885" y="22281"/>
                      <a:pt x="462264" y="27118"/>
                      <a:pt x="455732" y="30384"/>
                    </a:cubicBezTo>
                    <a:cubicBezTo>
                      <a:pt x="450003" y="33249"/>
                      <a:pt x="443101" y="33350"/>
                      <a:pt x="437502" y="36461"/>
                    </a:cubicBezTo>
                    <a:cubicBezTo>
                      <a:pt x="424734" y="43555"/>
                      <a:pt x="413197" y="52666"/>
                      <a:pt x="401044" y="60768"/>
                    </a:cubicBezTo>
                    <a:lnTo>
                      <a:pt x="382814" y="72921"/>
                    </a:lnTo>
                    <a:lnTo>
                      <a:pt x="358509" y="109382"/>
                    </a:lnTo>
                    <a:lnTo>
                      <a:pt x="346356" y="127612"/>
                    </a:lnTo>
                    <a:cubicBezTo>
                      <a:pt x="331085" y="173430"/>
                      <a:pt x="351684" y="116957"/>
                      <a:pt x="328127" y="164072"/>
                    </a:cubicBezTo>
                    <a:cubicBezTo>
                      <a:pt x="325262" y="169801"/>
                      <a:pt x="325161" y="176703"/>
                      <a:pt x="322050" y="182303"/>
                    </a:cubicBezTo>
                    <a:cubicBezTo>
                      <a:pt x="314957" y="195071"/>
                      <a:pt x="305847" y="206610"/>
                      <a:pt x="297745" y="218763"/>
                    </a:cubicBezTo>
                    <a:lnTo>
                      <a:pt x="273439" y="255224"/>
                    </a:lnTo>
                    <a:lnTo>
                      <a:pt x="261286" y="273454"/>
                    </a:lnTo>
                    <a:cubicBezTo>
                      <a:pt x="259261" y="279531"/>
                      <a:pt x="258321" y="286085"/>
                      <a:pt x="255210" y="291684"/>
                    </a:cubicBezTo>
                    <a:cubicBezTo>
                      <a:pt x="248117" y="304453"/>
                      <a:pt x="230904" y="328145"/>
                      <a:pt x="230904" y="328145"/>
                    </a:cubicBezTo>
                    <a:cubicBezTo>
                      <a:pt x="220210" y="360232"/>
                      <a:pt x="228381" y="341046"/>
                      <a:pt x="200522" y="382836"/>
                    </a:cubicBezTo>
                    <a:lnTo>
                      <a:pt x="188369" y="401066"/>
                    </a:lnTo>
                    <a:cubicBezTo>
                      <a:pt x="186344" y="407143"/>
                      <a:pt x="185157" y="413567"/>
                      <a:pt x="182293" y="419296"/>
                    </a:cubicBezTo>
                    <a:cubicBezTo>
                      <a:pt x="179027" y="425829"/>
                      <a:pt x="173106" y="430853"/>
                      <a:pt x="170140" y="437527"/>
                    </a:cubicBezTo>
                    <a:cubicBezTo>
                      <a:pt x="141217" y="502607"/>
                      <a:pt x="173337" y="450962"/>
                      <a:pt x="145834" y="492217"/>
                    </a:cubicBezTo>
                    <a:cubicBezTo>
                      <a:pt x="143809" y="498294"/>
                      <a:pt x="142622" y="504719"/>
                      <a:pt x="139758" y="510448"/>
                    </a:cubicBezTo>
                    <a:cubicBezTo>
                      <a:pt x="136492" y="516980"/>
                      <a:pt x="130571" y="522004"/>
                      <a:pt x="127605" y="528678"/>
                    </a:cubicBezTo>
                    <a:cubicBezTo>
                      <a:pt x="98678" y="593765"/>
                      <a:pt x="130804" y="542108"/>
                      <a:pt x="103299" y="583369"/>
                    </a:cubicBezTo>
                    <a:cubicBezTo>
                      <a:pt x="101274" y="589446"/>
                      <a:pt x="98612" y="595346"/>
                      <a:pt x="97223" y="601599"/>
                    </a:cubicBezTo>
                    <a:cubicBezTo>
                      <a:pt x="88106" y="642628"/>
                      <a:pt x="90249" y="664366"/>
                      <a:pt x="85070" y="710981"/>
                    </a:cubicBezTo>
                    <a:cubicBezTo>
                      <a:pt x="83231" y="727529"/>
                      <a:pt x="68609" y="802905"/>
                      <a:pt x="66841" y="808209"/>
                    </a:cubicBezTo>
                    <a:cubicBezTo>
                      <a:pt x="64815" y="814286"/>
                      <a:pt x="62204" y="820198"/>
                      <a:pt x="60764" y="826439"/>
                    </a:cubicBezTo>
                    <a:cubicBezTo>
                      <a:pt x="56119" y="846567"/>
                      <a:pt x="53621" y="867167"/>
                      <a:pt x="48611" y="887207"/>
                    </a:cubicBezTo>
                    <a:cubicBezTo>
                      <a:pt x="46586" y="895309"/>
                      <a:pt x="43908" y="903276"/>
                      <a:pt x="42535" y="911514"/>
                    </a:cubicBezTo>
                    <a:cubicBezTo>
                      <a:pt x="39851" y="927623"/>
                      <a:pt x="38617" y="943941"/>
                      <a:pt x="36459" y="960128"/>
                    </a:cubicBezTo>
                    <a:cubicBezTo>
                      <a:pt x="34566" y="974325"/>
                      <a:pt x="32737" y="988537"/>
                      <a:pt x="30382" y="1002665"/>
                    </a:cubicBezTo>
                    <a:cubicBezTo>
                      <a:pt x="26523" y="1025821"/>
                      <a:pt x="23694" y="1035495"/>
                      <a:pt x="18229" y="1057356"/>
                    </a:cubicBezTo>
                    <a:cubicBezTo>
                      <a:pt x="16204" y="1077612"/>
                      <a:pt x="13657" y="1097822"/>
                      <a:pt x="12153" y="1118123"/>
                    </a:cubicBezTo>
                    <a:cubicBezTo>
                      <a:pt x="9605" y="1152523"/>
                      <a:pt x="8370" y="1187010"/>
                      <a:pt x="6076" y="1221428"/>
                    </a:cubicBezTo>
                    <a:cubicBezTo>
                      <a:pt x="4319" y="1247780"/>
                      <a:pt x="2025" y="1274093"/>
                      <a:pt x="0" y="1300426"/>
                    </a:cubicBezTo>
                    <a:cubicBezTo>
                      <a:pt x="17613" y="1353270"/>
                      <a:pt x="-7551" y="1272857"/>
                      <a:pt x="12153" y="1397654"/>
                    </a:cubicBezTo>
                    <a:cubicBezTo>
                      <a:pt x="14151" y="1410308"/>
                      <a:pt x="20255" y="1421961"/>
                      <a:pt x="24306" y="1434115"/>
                    </a:cubicBezTo>
                    <a:cubicBezTo>
                      <a:pt x="26331" y="1440192"/>
                      <a:pt x="26829" y="1447015"/>
                      <a:pt x="30382" y="1452345"/>
                    </a:cubicBezTo>
                    <a:cubicBezTo>
                      <a:pt x="45234" y="1474623"/>
                      <a:pt x="49288" y="1490831"/>
                      <a:pt x="72917" y="1500959"/>
                    </a:cubicBezTo>
                    <a:cubicBezTo>
                      <a:pt x="80593" y="1504249"/>
                      <a:pt x="89121" y="1505010"/>
                      <a:pt x="97223" y="1507036"/>
                    </a:cubicBezTo>
                    <a:cubicBezTo>
                      <a:pt x="125870" y="1502261"/>
                      <a:pt x="132607" y="1502134"/>
                      <a:pt x="157987" y="1494882"/>
                    </a:cubicBezTo>
                    <a:cubicBezTo>
                      <a:pt x="164146" y="1493122"/>
                      <a:pt x="170487" y="1491670"/>
                      <a:pt x="176216" y="1488805"/>
                    </a:cubicBezTo>
                    <a:cubicBezTo>
                      <a:pt x="198844" y="1477490"/>
                      <a:pt x="192519" y="1475220"/>
                      <a:pt x="212675" y="1458422"/>
                    </a:cubicBezTo>
                    <a:cubicBezTo>
                      <a:pt x="218285" y="1453747"/>
                      <a:pt x="224828" y="1450319"/>
                      <a:pt x="230904" y="1446268"/>
                    </a:cubicBezTo>
                    <a:cubicBezTo>
                      <a:pt x="263312" y="1397654"/>
                      <a:pt x="220777" y="1456396"/>
                      <a:pt x="261286" y="1415884"/>
                    </a:cubicBezTo>
                    <a:cubicBezTo>
                      <a:pt x="266450" y="1410720"/>
                      <a:pt x="267943" y="1402463"/>
                      <a:pt x="273439" y="1397654"/>
                    </a:cubicBezTo>
                    <a:cubicBezTo>
                      <a:pt x="284431" y="1388036"/>
                      <a:pt x="309897" y="1373347"/>
                      <a:pt x="309897" y="1373347"/>
                    </a:cubicBezTo>
                    <a:cubicBezTo>
                      <a:pt x="330152" y="1342963"/>
                      <a:pt x="315973" y="1359169"/>
                      <a:pt x="358509" y="1330810"/>
                    </a:cubicBezTo>
                    <a:lnTo>
                      <a:pt x="394967" y="1306503"/>
                    </a:lnTo>
                    <a:cubicBezTo>
                      <a:pt x="401044" y="1302452"/>
                      <a:pt x="406268" y="1296658"/>
                      <a:pt x="413197" y="1294349"/>
                    </a:cubicBezTo>
                    <a:lnTo>
                      <a:pt x="431426" y="1288273"/>
                    </a:lnTo>
                    <a:cubicBezTo>
                      <a:pt x="460312" y="1269013"/>
                      <a:pt x="442729" y="1278427"/>
                      <a:pt x="486114" y="1263965"/>
                    </a:cubicBezTo>
                    <a:lnTo>
                      <a:pt x="504343" y="1257889"/>
                    </a:lnTo>
                    <a:cubicBezTo>
                      <a:pt x="510419" y="1255863"/>
                      <a:pt x="516291" y="1253068"/>
                      <a:pt x="522572" y="1251812"/>
                    </a:cubicBezTo>
                    <a:lnTo>
                      <a:pt x="552954" y="1245735"/>
                    </a:lnTo>
                    <a:cubicBezTo>
                      <a:pt x="583161" y="1255804"/>
                      <a:pt x="573789" y="1255594"/>
                      <a:pt x="619795" y="1245735"/>
                    </a:cubicBezTo>
                    <a:cubicBezTo>
                      <a:pt x="632321" y="1243051"/>
                      <a:pt x="644100" y="1237633"/>
                      <a:pt x="656253" y="1233582"/>
                    </a:cubicBezTo>
                    <a:lnTo>
                      <a:pt x="674483" y="1227505"/>
                    </a:lnTo>
                    <a:cubicBezTo>
                      <a:pt x="717017" y="1199147"/>
                      <a:pt x="702839" y="1215351"/>
                      <a:pt x="723094" y="1184968"/>
                    </a:cubicBezTo>
                    <a:lnTo>
                      <a:pt x="735247" y="1148507"/>
                    </a:lnTo>
                    <a:cubicBezTo>
                      <a:pt x="737272" y="1142430"/>
                      <a:pt x="740270" y="1136595"/>
                      <a:pt x="741323" y="1130277"/>
                    </a:cubicBezTo>
                    <a:lnTo>
                      <a:pt x="747400" y="1093816"/>
                    </a:lnTo>
                    <a:cubicBezTo>
                      <a:pt x="763786" y="823439"/>
                      <a:pt x="764689" y="895945"/>
                      <a:pt x="753476" y="565138"/>
                    </a:cubicBezTo>
                    <a:cubicBezTo>
                      <a:pt x="753191" y="556735"/>
                      <a:pt x="740366" y="501707"/>
                      <a:pt x="735247" y="498294"/>
                    </a:cubicBezTo>
                    <a:lnTo>
                      <a:pt x="717018" y="486141"/>
                    </a:lnTo>
                    <a:cubicBezTo>
                      <a:pt x="703741" y="466225"/>
                      <a:pt x="712168" y="467910"/>
                      <a:pt x="698788" y="467910"/>
                    </a:cubicBez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74" name="Freeform 73">
                <a:extLst>
                  <a:ext uri="{FF2B5EF4-FFF2-40B4-BE49-F238E27FC236}">
                    <a16:creationId xmlns:a16="http://schemas.microsoft.com/office/drawing/2014/main" id="{3E3388E0-F745-0ECE-68A7-1AA9485B4287}"/>
                  </a:ext>
                </a:extLst>
              </p:cNvPr>
              <p:cNvSpPr/>
              <p:nvPr/>
            </p:nvSpPr>
            <p:spPr>
              <a:xfrm>
                <a:off x="3920498" y="4037266"/>
                <a:ext cx="236958" cy="22536"/>
              </a:xfrm>
              <a:custGeom>
                <a:avLst/>
                <a:gdLst>
                  <a:gd name="connsiteX0" fmla="*/ 0 w 197642"/>
                  <a:gd name="connsiteY0" fmla="*/ 18299 h 18299"/>
                  <a:gd name="connsiteX1" fmla="*/ 69541 w 197642"/>
                  <a:gd name="connsiteY1" fmla="*/ 14639 h 18299"/>
                  <a:gd name="connsiteX2" fmla="*/ 102481 w 197642"/>
                  <a:gd name="connsiteY2" fmla="*/ 3660 h 18299"/>
                  <a:gd name="connsiteX3" fmla="*/ 113461 w 197642"/>
                  <a:gd name="connsiteY3" fmla="*/ 0 h 18299"/>
                  <a:gd name="connsiteX4" fmla="*/ 168362 w 197642"/>
                  <a:gd name="connsiteY4" fmla="*/ 3660 h 18299"/>
                  <a:gd name="connsiteX5" fmla="*/ 183002 w 197642"/>
                  <a:gd name="connsiteY5" fmla="*/ 7320 h 18299"/>
                  <a:gd name="connsiteX6" fmla="*/ 197642 w 197642"/>
                  <a:gd name="connsiteY6" fmla="*/ 10979 h 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642" h="18299">
                    <a:moveTo>
                      <a:pt x="0" y="18299"/>
                    </a:moveTo>
                    <a:cubicBezTo>
                      <a:pt x="23180" y="17079"/>
                      <a:pt x="46494" y="17404"/>
                      <a:pt x="69541" y="14639"/>
                    </a:cubicBezTo>
                    <a:cubicBezTo>
                      <a:pt x="69546" y="14638"/>
                      <a:pt x="96989" y="5491"/>
                      <a:pt x="102481" y="3660"/>
                    </a:cubicBezTo>
                    <a:lnTo>
                      <a:pt x="113461" y="0"/>
                    </a:lnTo>
                    <a:cubicBezTo>
                      <a:pt x="131761" y="1220"/>
                      <a:pt x="150122" y="1740"/>
                      <a:pt x="168362" y="3660"/>
                    </a:cubicBezTo>
                    <a:cubicBezTo>
                      <a:pt x="173365" y="4187"/>
                      <a:pt x="178165" y="5938"/>
                      <a:pt x="183002" y="7320"/>
                    </a:cubicBezTo>
                    <a:cubicBezTo>
                      <a:pt x="197160" y="11365"/>
                      <a:pt x="189485" y="10979"/>
                      <a:pt x="197642" y="10979"/>
                    </a:cubicBezTo>
                  </a:path>
                </a:pathLst>
              </a:custGeom>
              <a:ln w="1270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75" name="Freeform 74">
                <a:extLst>
                  <a:ext uri="{FF2B5EF4-FFF2-40B4-BE49-F238E27FC236}">
                    <a16:creationId xmlns:a16="http://schemas.microsoft.com/office/drawing/2014/main" id="{0CAA9C70-BC0C-66D1-680B-C7CEDFF9F0E5}"/>
                  </a:ext>
                </a:extLst>
              </p:cNvPr>
              <p:cNvSpPr/>
              <p:nvPr/>
            </p:nvSpPr>
            <p:spPr>
              <a:xfrm>
                <a:off x="2860895" y="4463577"/>
                <a:ext cx="412343" cy="736325"/>
              </a:xfrm>
              <a:custGeom>
                <a:avLst/>
                <a:gdLst>
                  <a:gd name="connsiteX0" fmla="*/ 256032 w 256032"/>
                  <a:gd name="connsiteY0" fmla="*/ 0 h 457200"/>
                  <a:gd name="connsiteX1" fmla="*/ 230429 w 256032"/>
                  <a:gd name="connsiteY1" fmla="*/ 18288 h 457200"/>
                  <a:gd name="connsiteX2" fmla="*/ 208484 w 256032"/>
                  <a:gd name="connsiteY2" fmla="*/ 29261 h 457200"/>
                  <a:gd name="connsiteX3" fmla="*/ 182880 w 256032"/>
                  <a:gd name="connsiteY3" fmla="*/ 51207 h 457200"/>
                  <a:gd name="connsiteX4" fmla="*/ 160935 w 256032"/>
                  <a:gd name="connsiteY4" fmla="*/ 80468 h 457200"/>
                  <a:gd name="connsiteX5" fmla="*/ 146304 w 256032"/>
                  <a:gd name="connsiteY5" fmla="*/ 98756 h 457200"/>
                  <a:gd name="connsiteX6" fmla="*/ 135332 w 256032"/>
                  <a:gd name="connsiteY6" fmla="*/ 102413 h 457200"/>
                  <a:gd name="connsiteX7" fmla="*/ 106071 w 256032"/>
                  <a:gd name="connsiteY7" fmla="*/ 138989 h 457200"/>
                  <a:gd name="connsiteX8" fmla="*/ 98756 w 256032"/>
                  <a:gd name="connsiteY8" fmla="*/ 149962 h 457200"/>
                  <a:gd name="connsiteX9" fmla="*/ 80468 w 256032"/>
                  <a:gd name="connsiteY9" fmla="*/ 182880 h 457200"/>
                  <a:gd name="connsiteX10" fmla="*/ 62180 w 256032"/>
                  <a:gd name="connsiteY10" fmla="*/ 197511 h 457200"/>
                  <a:gd name="connsiteX11" fmla="*/ 54864 w 256032"/>
                  <a:gd name="connsiteY11" fmla="*/ 204826 h 457200"/>
                  <a:gd name="connsiteX12" fmla="*/ 43892 w 256032"/>
                  <a:gd name="connsiteY12" fmla="*/ 212141 h 457200"/>
                  <a:gd name="connsiteX13" fmla="*/ 29261 w 256032"/>
                  <a:gd name="connsiteY13" fmla="*/ 226772 h 457200"/>
                  <a:gd name="connsiteX14" fmla="*/ 14631 w 256032"/>
                  <a:gd name="connsiteY14" fmla="*/ 245060 h 457200"/>
                  <a:gd name="connsiteX15" fmla="*/ 10973 w 256032"/>
                  <a:gd name="connsiteY15" fmla="*/ 256032 h 457200"/>
                  <a:gd name="connsiteX16" fmla="*/ 3658 w 256032"/>
                  <a:gd name="connsiteY16" fmla="*/ 263348 h 457200"/>
                  <a:gd name="connsiteX17" fmla="*/ 0 w 256032"/>
                  <a:gd name="connsiteY17" fmla="*/ 277978 h 457200"/>
                  <a:gd name="connsiteX18" fmla="*/ 3658 w 256032"/>
                  <a:gd name="connsiteY18" fmla="*/ 413309 h 457200"/>
                  <a:gd name="connsiteX19" fmla="*/ 21946 w 256032"/>
                  <a:gd name="connsiteY19" fmla="*/ 446228 h 457200"/>
                  <a:gd name="connsiteX20" fmla="*/ 25604 w 256032"/>
                  <a:gd name="connsiteY20"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032" h="457200">
                    <a:moveTo>
                      <a:pt x="256032" y="0"/>
                    </a:moveTo>
                    <a:cubicBezTo>
                      <a:pt x="247498" y="6096"/>
                      <a:pt x="239422" y="12892"/>
                      <a:pt x="230429" y="18288"/>
                    </a:cubicBezTo>
                    <a:cubicBezTo>
                      <a:pt x="208796" y="31268"/>
                      <a:pt x="230063" y="10764"/>
                      <a:pt x="208484" y="29261"/>
                    </a:cubicBezTo>
                    <a:cubicBezTo>
                      <a:pt x="177446" y="55866"/>
                      <a:pt x="208068" y="34416"/>
                      <a:pt x="182880" y="51207"/>
                    </a:cubicBezTo>
                    <a:cubicBezTo>
                      <a:pt x="173366" y="79753"/>
                      <a:pt x="188950" y="38447"/>
                      <a:pt x="160935" y="80468"/>
                    </a:cubicBezTo>
                    <a:cubicBezTo>
                      <a:pt x="157612" y="85452"/>
                      <a:pt x="152095" y="95281"/>
                      <a:pt x="146304" y="98756"/>
                    </a:cubicBezTo>
                    <a:cubicBezTo>
                      <a:pt x="142998" y="100739"/>
                      <a:pt x="138989" y="101194"/>
                      <a:pt x="135332" y="102413"/>
                    </a:cubicBezTo>
                    <a:cubicBezTo>
                      <a:pt x="114485" y="123260"/>
                      <a:pt x="124526" y="111306"/>
                      <a:pt x="106071" y="138989"/>
                    </a:cubicBezTo>
                    <a:cubicBezTo>
                      <a:pt x="103633" y="142647"/>
                      <a:pt x="100146" y="145792"/>
                      <a:pt x="98756" y="149962"/>
                    </a:cubicBezTo>
                    <a:cubicBezTo>
                      <a:pt x="94156" y="163760"/>
                      <a:pt x="93044" y="170304"/>
                      <a:pt x="80468" y="182880"/>
                    </a:cubicBezTo>
                    <a:cubicBezTo>
                      <a:pt x="62807" y="200541"/>
                      <a:pt x="85245" y="179060"/>
                      <a:pt x="62180" y="197511"/>
                    </a:cubicBezTo>
                    <a:cubicBezTo>
                      <a:pt x="59487" y="199665"/>
                      <a:pt x="57557" y="202672"/>
                      <a:pt x="54864" y="204826"/>
                    </a:cubicBezTo>
                    <a:cubicBezTo>
                      <a:pt x="51432" y="207572"/>
                      <a:pt x="47229" y="209280"/>
                      <a:pt x="43892" y="212141"/>
                    </a:cubicBezTo>
                    <a:cubicBezTo>
                      <a:pt x="38655" y="216630"/>
                      <a:pt x="33087" y="221033"/>
                      <a:pt x="29261" y="226772"/>
                    </a:cubicBezTo>
                    <a:cubicBezTo>
                      <a:pt x="20033" y="240613"/>
                      <a:pt x="25054" y="234636"/>
                      <a:pt x="14631" y="245060"/>
                    </a:cubicBezTo>
                    <a:cubicBezTo>
                      <a:pt x="13412" y="248717"/>
                      <a:pt x="12957" y="252726"/>
                      <a:pt x="10973" y="256032"/>
                    </a:cubicBezTo>
                    <a:cubicBezTo>
                      <a:pt x="9199" y="258989"/>
                      <a:pt x="5200" y="260264"/>
                      <a:pt x="3658" y="263348"/>
                    </a:cubicBezTo>
                    <a:cubicBezTo>
                      <a:pt x="1410" y="267844"/>
                      <a:pt x="1219" y="273101"/>
                      <a:pt x="0" y="277978"/>
                    </a:cubicBezTo>
                    <a:cubicBezTo>
                      <a:pt x="1219" y="323088"/>
                      <a:pt x="1404" y="368239"/>
                      <a:pt x="3658" y="413309"/>
                    </a:cubicBezTo>
                    <a:cubicBezTo>
                      <a:pt x="4307" y="426283"/>
                      <a:pt x="18380" y="435531"/>
                      <a:pt x="21946" y="446228"/>
                    </a:cubicBezTo>
                    <a:lnTo>
                      <a:pt x="25604" y="45720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FD3A3AFD-BCFB-A5D8-CF02-B65F48608393}"/>
                  </a:ext>
                </a:extLst>
              </p:cNvPr>
              <p:cNvSpPr/>
              <p:nvPr/>
            </p:nvSpPr>
            <p:spPr>
              <a:xfrm>
                <a:off x="3497081" y="4469468"/>
                <a:ext cx="406453" cy="765778"/>
              </a:xfrm>
              <a:custGeom>
                <a:avLst/>
                <a:gdLst>
                  <a:gd name="connsiteX0" fmla="*/ 0 w 252375"/>
                  <a:gd name="connsiteY0" fmla="*/ 0 h 475488"/>
                  <a:gd name="connsiteX1" fmla="*/ 25603 w 252375"/>
                  <a:gd name="connsiteY1" fmla="*/ 3658 h 475488"/>
                  <a:gd name="connsiteX2" fmla="*/ 40234 w 252375"/>
                  <a:gd name="connsiteY2" fmla="*/ 21946 h 475488"/>
                  <a:gd name="connsiteX3" fmla="*/ 51207 w 252375"/>
                  <a:gd name="connsiteY3" fmla="*/ 25603 h 475488"/>
                  <a:gd name="connsiteX4" fmla="*/ 62179 w 252375"/>
                  <a:gd name="connsiteY4" fmla="*/ 32918 h 475488"/>
                  <a:gd name="connsiteX5" fmla="*/ 73152 w 252375"/>
                  <a:gd name="connsiteY5" fmla="*/ 36576 h 475488"/>
                  <a:gd name="connsiteX6" fmla="*/ 95098 w 252375"/>
                  <a:gd name="connsiteY6" fmla="*/ 58522 h 475488"/>
                  <a:gd name="connsiteX7" fmla="*/ 117043 w 252375"/>
                  <a:gd name="connsiteY7" fmla="*/ 73152 h 475488"/>
                  <a:gd name="connsiteX8" fmla="*/ 128016 w 252375"/>
                  <a:gd name="connsiteY8" fmla="*/ 76810 h 475488"/>
                  <a:gd name="connsiteX9" fmla="*/ 149962 w 252375"/>
                  <a:gd name="connsiteY9" fmla="*/ 87782 h 475488"/>
                  <a:gd name="connsiteX10" fmla="*/ 157277 w 252375"/>
                  <a:gd name="connsiteY10" fmla="*/ 95098 h 475488"/>
                  <a:gd name="connsiteX11" fmla="*/ 164592 w 252375"/>
                  <a:gd name="connsiteY11" fmla="*/ 106070 h 475488"/>
                  <a:gd name="connsiteX12" fmla="*/ 175565 w 252375"/>
                  <a:gd name="connsiteY12" fmla="*/ 113386 h 475488"/>
                  <a:gd name="connsiteX13" fmla="*/ 186538 w 252375"/>
                  <a:gd name="connsiteY13" fmla="*/ 135331 h 475488"/>
                  <a:gd name="connsiteX14" fmla="*/ 193853 w 252375"/>
                  <a:gd name="connsiteY14" fmla="*/ 146304 h 475488"/>
                  <a:gd name="connsiteX15" fmla="*/ 197511 w 252375"/>
                  <a:gd name="connsiteY15" fmla="*/ 157277 h 475488"/>
                  <a:gd name="connsiteX16" fmla="*/ 212141 w 252375"/>
                  <a:gd name="connsiteY16" fmla="*/ 179222 h 475488"/>
                  <a:gd name="connsiteX17" fmla="*/ 219456 w 252375"/>
                  <a:gd name="connsiteY17" fmla="*/ 201168 h 475488"/>
                  <a:gd name="connsiteX18" fmla="*/ 223114 w 252375"/>
                  <a:gd name="connsiteY18" fmla="*/ 212141 h 475488"/>
                  <a:gd name="connsiteX19" fmla="*/ 230429 w 252375"/>
                  <a:gd name="connsiteY19" fmla="*/ 263347 h 475488"/>
                  <a:gd name="connsiteX20" fmla="*/ 237744 w 252375"/>
                  <a:gd name="connsiteY20" fmla="*/ 285293 h 475488"/>
                  <a:gd name="connsiteX21" fmla="*/ 245059 w 252375"/>
                  <a:gd name="connsiteY21" fmla="*/ 296266 h 475488"/>
                  <a:gd name="connsiteX22" fmla="*/ 252375 w 252375"/>
                  <a:gd name="connsiteY22" fmla="*/ 318211 h 475488"/>
                  <a:gd name="connsiteX23" fmla="*/ 248717 w 252375"/>
                  <a:gd name="connsiteY23" fmla="*/ 380390 h 475488"/>
                  <a:gd name="connsiteX24" fmla="*/ 245059 w 252375"/>
                  <a:gd name="connsiteY24" fmla="*/ 391363 h 475488"/>
                  <a:gd name="connsiteX25" fmla="*/ 237744 w 252375"/>
                  <a:gd name="connsiteY25" fmla="*/ 420624 h 475488"/>
                  <a:gd name="connsiteX26" fmla="*/ 226771 w 252375"/>
                  <a:gd name="connsiteY26" fmla="*/ 431597 h 475488"/>
                  <a:gd name="connsiteX27" fmla="*/ 219456 w 252375"/>
                  <a:gd name="connsiteY27" fmla="*/ 442570 h 475488"/>
                  <a:gd name="connsiteX28" fmla="*/ 215799 w 252375"/>
                  <a:gd name="connsiteY28" fmla="*/ 453542 h 475488"/>
                  <a:gd name="connsiteX29" fmla="*/ 201168 w 252375"/>
                  <a:gd name="connsiteY29" fmla="*/ 475488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2375" h="475488">
                    <a:moveTo>
                      <a:pt x="0" y="0"/>
                    </a:moveTo>
                    <a:cubicBezTo>
                      <a:pt x="8534" y="1219"/>
                      <a:pt x="17424" y="932"/>
                      <a:pt x="25603" y="3658"/>
                    </a:cubicBezTo>
                    <a:cubicBezTo>
                      <a:pt x="31998" y="5790"/>
                      <a:pt x="36142" y="18673"/>
                      <a:pt x="40234" y="21946"/>
                    </a:cubicBezTo>
                    <a:cubicBezTo>
                      <a:pt x="43245" y="24354"/>
                      <a:pt x="47549" y="24384"/>
                      <a:pt x="51207" y="25603"/>
                    </a:cubicBezTo>
                    <a:cubicBezTo>
                      <a:pt x="54864" y="28041"/>
                      <a:pt x="58247" y="30952"/>
                      <a:pt x="62179" y="32918"/>
                    </a:cubicBezTo>
                    <a:cubicBezTo>
                      <a:pt x="65627" y="34642"/>
                      <a:pt x="70109" y="34209"/>
                      <a:pt x="73152" y="36576"/>
                    </a:cubicBezTo>
                    <a:cubicBezTo>
                      <a:pt x="81318" y="42928"/>
                      <a:pt x="86490" y="52783"/>
                      <a:pt x="95098" y="58522"/>
                    </a:cubicBezTo>
                    <a:cubicBezTo>
                      <a:pt x="102413" y="63399"/>
                      <a:pt x="108703" y="70372"/>
                      <a:pt x="117043" y="73152"/>
                    </a:cubicBezTo>
                    <a:cubicBezTo>
                      <a:pt x="120701" y="74371"/>
                      <a:pt x="124567" y="75086"/>
                      <a:pt x="128016" y="76810"/>
                    </a:cubicBezTo>
                    <a:cubicBezTo>
                      <a:pt x="156370" y="90987"/>
                      <a:pt x="122388" y="78592"/>
                      <a:pt x="149962" y="87782"/>
                    </a:cubicBezTo>
                    <a:cubicBezTo>
                      <a:pt x="152400" y="90221"/>
                      <a:pt x="155123" y="92405"/>
                      <a:pt x="157277" y="95098"/>
                    </a:cubicBezTo>
                    <a:cubicBezTo>
                      <a:pt x="160023" y="98530"/>
                      <a:pt x="161484" y="102962"/>
                      <a:pt x="164592" y="106070"/>
                    </a:cubicBezTo>
                    <a:cubicBezTo>
                      <a:pt x="167701" y="109179"/>
                      <a:pt x="171907" y="110947"/>
                      <a:pt x="175565" y="113386"/>
                    </a:cubicBezTo>
                    <a:cubicBezTo>
                      <a:pt x="196525" y="144824"/>
                      <a:pt x="171398" y="105050"/>
                      <a:pt x="186538" y="135331"/>
                    </a:cubicBezTo>
                    <a:cubicBezTo>
                      <a:pt x="188504" y="139263"/>
                      <a:pt x="191887" y="142372"/>
                      <a:pt x="193853" y="146304"/>
                    </a:cubicBezTo>
                    <a:cubicBezTo>
                      <a:pt x="195577" y="149753"/>
                      <a:pt x="195639" y="153907"/>
                      <a:pt x="197511" y="157277"/>
                    </a:cubicBezTo>
                    <a:cubicBezTo>
                      <a:pt x="201781" y="164962"/>
                      <a:pt x="209361" y="170882"/>
                      <a:pt x="212141" y="179222"/>
                    </a:cubicBezTo>
                    <a:lnTo>
                      <a:pt x="219456" y="201168"/>
                    </a:lnTo>
                    <a:lnTo>
                      <a:pt x="223114" y="212141"/>
                    </a:lnTo>
                    <a:cubicBezTo>
                      <a:pt x="225657" y="237571"/>
                      <a:pt x="224461" y="243455"/>
                      <a:pt x="230429" y="263347"/>
                    </a:cubicBezTo>
                    <a:cubicBezTo>
                      <a:pt x="232645" y="270733"/>
                      <a:pt x="233467" y="278877"/>
                      <a:pt x="237744" y="285293"/>
                    </a:cubicBezTo>
                    <a:cubicBezTo>
                      <a:pt x="240182" y="288951"/>
                      <a:pt x="243274" y="292249"/>
                      <a:pt x="245059" y="296266"/>
                    </a:cubicBezTo>
                    <a:cubicBezTo>
                      <a:pt x="248191" y="303312"/>
                      <a:pt x="252375" y="318211"/>
                      <a:pt x="252375" y="318211"/>
                    </a:cubicBezTo>
                    <a:cubicBezTo>
                      <a:pt x="251156" y="338937"/>
                      <a:pt x="250783" y="359731"/>
                      <a:pt x="248717" y="380390"/>
                    </a:cubicBezTo>
                    <a:cubicBezTo>
                      <a:pt x="248333" y="384226"/>
                      <a:pt x="245994" y="387623"/>
                      <a:pt x="245059" y="391363"/>
                    </a:cubicBezTo>
                    <a:cubicBezTo>
                      <a:pt x="244319" y="394322"/>
                      <a:pt x="241090" y="415605"/>
                      <a:pt x="237744" y="420624"/>
                    </a:cubicBezTo>
                    <a:cubicBezTo>
                      <a:pt x="234875" y="424928"/>
                      <a:pt x="230082" y="427623"/>
                      <a:pt x="226771" y="431597"/>
                    </a:cubicBezTo>
                    <a:cubicBezTo>
                      <a:pt x="223957" y="434974"/>
                      <a:pt x="221894" y="438912"/>
                      <a:pt x="219456" y="442570"/>
                    </a:cubicBezTo>
                    <a:cubicBezTo>
                      <a:pt x="218237" y="446227"/>
                      <a:pt x="217671" y="450172"/>
                      <a:pt x="215799" y="453542"/>
                    </a:cubicBezTo>
                    <a:cubicBezTo>
                      <a:pt x="211529" y="461228"/>
                      <a:pt x="201168" y="475488"/>
                      <a:pt x="201168" y="475488"/>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a:extLst>
                  <a:ext uri="{FF2B5EF4-FFF2-40B4-BE49-F238E27FC236}">
                    <a16:creationId xmlns:a16="http://schemas.microsoft.com/office/drawing/2014/main" id="{0A4AE24E-0913-65C4-B134-6B74B1733F23}"/>
                  </a:ext>
                </a:extLst>
              </p:cNvPr>
              <p:cNvSpPr/>
              <p:nvPr/>
            </p:nvSpPr>
            <p:spPr>
              <a:xfrm>
                <a:off x="2377865" y="4434125"/>
                <a:ext cx="889482" cy="64797"/>
              </a:xfrm>
              <a:custGeom>
                <a:avLst/>
                <a:gdLst>
                  <a:gd name="connsiteX0" fmla="*/ 552298 w 552298"/>
                  <a:gd name="connsiteY0" fmla="*/ 21946 h 40234"/>
                  <a:gd name="connsiteX1" fmla="*/ 523037 w 552298"/>
                  <a:gd name="connsiteY1" fmla="*/ 18288 h 40234"/>
                  <a:gd name="connsiteX2" fmla="*/ 475488 w 552298"/>
                  <a:gd name="connsiteY2" fmla="*/ 14631 h 40234"/>
                  <a:gd name="connsiteX3" fmla="*/ 438912 w 552298"/>
                  <a:gd name="connsiteY3" fmla="*/ 3658 h 40234"/>
                  <a:gd name="connsiteX4" fmla="*/ 427939 w 552298"/>
                  <a:gd name="connsiteY4" fmla="*/ 0 h 40234"/>
                  <a:gd name="connsiteX5" fmla="*/ 351130 w 552298"/>
                  <a:gd name="connsiteY5" fmla="*/ 10973 h 40234"/>
                  <a:gd name="connsiteX6" fmla="*/ 329184 w 552298"/>
                  <a:gd name="connsiteY6" fmla="*/ 18288 h 40234"/>
                  <a:gd name="connsiteX7" fmla="*/ 318211 w 552298"/>
                  <a:gd name="connsiteY7" fmla="*/ 21946 h 40234"/>
                  <a:gd name="connsiteX8" fmla="*/ 219456 w 552298"/>
                  <a:gd name="connsiteY8" fmla="*/ 18288 h 40234"/>
                  <a:gd name="connsiteX9" fmla="*/ 201168 w 552298"/>
                  <a:gd name="connsiteY9" fmla="*/ 14631 h 40234"/>
                  <a:gd name="connsiteX10" fmla="*/ 128016 w 552298"/>
                  <a:gd name="connsiteY10" fmla="*/ 18288 h 40234"/>
                  <a:gd name="connsiteX11" fmla="*/ 109728 w 552298"/>
                  <a:gd name="connsiteY11" fmla="*/ 21946 h 40234"/>
                  <a:gd name="connsiteX12" fmla="*/ 76810 w 552298"/>
                  <a:gd name="connsiteY12" fmla="*/ 32919 h 40234"/>
                  <a:gd name="connsiteX13" fmla="*/ 65837 w 552298"/>
                  <a:gd name="connsiteY13" fmla="*/ 36576 h 40234"/>
                  <a:gd name="connsiteX14" fmla="*/ 54864 w 552298"/>
                  <a:gd name="connsiteY14" fmla="*/ 40234 h 40234"/>
                  <a:gd name="connsiteX15" fmla="*/ 29261 w 552298"/>
                  <a:gd name="connsiteY15" fmla="*/ 36576 h 40234"/>
                  <a:gd name="connsiteX16" fmla="*/ 0 w 552298"/>
                  <a:gd name="connsiteY16" fmla="*/ 32919 h 4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298" h="40234">
                    <a:moveTo>
                      <a:pt x="552298" y="21946"/>
                    </a:moveTo>
                    <a:cubicBezTo>
                      <a:pt x="542544" y="20727"/>
                      <a:pt x="532822" y="19220"/>
                      <a:pt x="523037" y="18288"/>
                    </a:cubicBezTo>
                    <a:cubicBezTo>
                      <a:pt x="507212" y="16781"/>
                      <a:pt x="491276" y="16488"/>
                      <a:pt x="475488" y="14631"/>
                    </a:cubicBezTo>
                    <a:cubicBezTo>
                      <a:pt x="466950" y="13627"/>
                      <a:pt x="444806" y="5623"/>
                      <a:pt x="438912" y="3658"/>
                    </a:cubicBezTo>
                    <a:lnTo>
                      <a:pt x="427939" y="0"/>
                    </a:lnTo>
                    <a:cubicBezTo>
                      <a:pt x="365385" y="4171"/>
                      <a:pt x="390462" y="-2138"/>
                      <a:pt x="351130" y="10973"/>
                    </a:cubicBezTo>
                    <a:lnTo>
                      <a:pt x="329184" y="18288"/>
                    </a:lnTo>
                    <a:lnTo>
                      <a:pt x="318211" y="21946"/>
                    </a:lnTo>
                    <a:cubicBezTo>
                      <a:pt x="285293" y="20727"/>
                      <a:pt x="252333" y="20343"/>
                      <a:pt x="219456" y="18288"/>
                    </a:cubicBezTo>
                    <a:cubicBezTo>
                      <a:pt x="213251" y="17900"/>
                      <a:pt x="207385" y="14631"/>
                      <a:pt x="201168" y="14631"/>
                    </a:cubicBezTo>
                    <a:cubicBezTo>
                      <a:pt x="176754" y="14631"/>
                      <a:pt x="152400" y="17069"/>
                      <a:pt x="128016" y="18288"/>
                    </a:cubicBezTo>
                    <a:cubicBezTo>
                      <a:pt x="121920" y="19507"/>
                      <a:pt x="115726" y="20310"/>
                      <a:pt x="109728" y="21946"/>
                    </a:cubicBezTo>
                    <a:cubicBezTo>
                      <a:pt x="109707" y="21952"/>
                      <a:pt x="82306" y="31087"/>
                      <a:pt x="76810" y="32919"/>
                    </a:cubicBezTo>
                    <a:lnTo>
                      <a:pt x="65837" y="36576"/>
                    </a:lnTo>
                    <a:lnTo>
                      <a:pt x="54864" y="40234"/>
                    </a:lnTo>
                    <a:cubicBezTo>
                      <a:pt x="46330" y="39015"/>
                      <a:pt x="37765" y="37993"/>
                      <a:pt x="29261" y="36576"/>
                    </a:cubicBezTo>
                    <a:cubicBezTo>
                      <a:pt x="3015" y="32202"/>
                      <a:pt x="19762" y="32919"/>
                      <a:pt x="0" y="32919"/>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a:extLst>
                  <a:ext uri="{FF2B5EF4-FFF2-40B4-BE49-F238E27FC236}">
                    <a16:creationId xmlns:a16="http://schemas.microsoft.com/office/drawing/2014/main" id="{3D740B54-1F57-0AED-9480-80765C541106}"/>
                  </a:ext>
                </a:extLst>
              </p:cNvPr>
              <p:cNvSpPr/>
              <p:nvPr/>
            </p:nvSpPr>
            <p:spPr>
              <a:xfrm>
                <a:off x="3491191" y="4074799"/>
                <a:ext cx="736325" cy="388779"/>
              </a:xfrm>
              <a:custGeom>
                <a:avLst/>
                <a:gdLst>
                  <a:gd name="connsiteX0" fmla="*/ 0 w 457200"/>
                  <a:gd name="connsiteY0" fmla="*/ 241401 h 241401"/>
                  <a:gd name="connsiteX1" fmla="*/ 25603 w 457200"/>
                  <a:gd name="connsiteY1" fmla="*/ 226771 h 241401"/>
                  <a:gd name="connsiteX2" fmla="*/ 47548 w 457200"/>
                  <a:gd name="connsiteY2" fmla="*/ 212141 h 241401"/>
                  <a:gd name="connsiteX3" fmla="*/ 58521 w 457200"/>
                  <a:gd name="connsiteY3" fmla="*/ 208483 h 241401"/>
                  <a:gd name="connsiteX4" fmla="*/ 80467 w 457200"/>
                  <a:gd name="connsiteY4" fmla="*/ 193853 h 241401"/>
                  <a:gd name="connsiteX5" fmla="*/ 91440 w 457200"/>
                  <a:gd name="connsiteY5" fmla="*/ 186537 h 241401"/>
                  <a:gd name="connsiteX6" fmla="*/ 120700 w 457200"/>
                  <a:gd name="connsiteY6" fmla="*/ 171907 h 241401"/>
                  <a:gd name="connsiteX7" fmla="*/ 131673 w 457200"/>
                  <a:gd name="connsiteY7" fmla="*/ 164592 h 241401"/>
                  <a:gd name="connsiteX8" fmla="*/ 142646 w 457200"/>
                  <a:gd name="connsiteY8" fmla="*/ 160934 h 241401"/>
                  <a:gd name="connsiteX9" fmla="*/ 201168 w 457200"/>
                  <a:gd name="connsiteY9" fmla="*/ 149961 h 241401"/>
                  <a:gd name="connsiteX10" fmla="*/ 252374 w 457200"/>
                  <a:gd name="connsiteY10" fmla="*/ 135331 h 241401"/>
                  <a:gd name="connsiteX11" fmla="*/ 263347 w 457200"/>
                  <a:gd name="connsiteY11" fmla="*/ 131673 h 241401"/>
                  <a:gd name="connsiteX12" fmla="*/ 285292 w 457200"/>
                  <a:gd name="connsiteY12" fmla="*/ 120701 h 241401"/>
                  <a:gd name="connsiteX13" fmla="*/ 303580 w 457200"/>
                  <a:gd name="connsiteY13" fmla="*/ 106070 h 241401"/>
                  <a:gd name="connsiteX14" fmla="*/ 325526 w 457200"/>
                  <a:gd name="connsiteY14" fmla="*/ 102413 h 241401"/>
                  <a:gd name="connsiteX15" fmla="*/ 343814 w 457200"/>
                  <a:gd name="connsiteY15" fmla="*/ 98755 h 241401"/>
                  <a:gd name="connsiteX16" fmla="*/ 365760 w 457200"/>
                  <a:gd name="connsiteY16" fmla="*/ 91440 h 241401"/>
                  <a:gd name="connsiteX17" fmla="*/ 376732 w 457200"/>
                  <a:gd name="connsiteY17" fmla="*/ 84125 h 241401"/>
                  <a:gd name="connsiteX18" fmla="*/ 398678 w 457200"/>
                  <a:gd name="connsiteY18" fmla="*/ 73152 h 241401"/>
                  <a:gd name="connsiteX19" fmla="*/ 424281 w 457200"/>
                  <a:gd name="connsiteY19" fmla="*/ 40233 h 241401"/>
                  <a:gd name="connsiteX20" fmla="*/ 431596 w 457200"/>
                  <a:gd name="connsiteY20" fmla="*/ 29261 h 241401"/>
                  <a:gd name="connsiteX21" fmla="*/ 438912 w 457200"/>
                  <a:gd name="connsiteY21" fmla="*/ 18288 h 241401"/>
                  <a:gd name="connsiteX22" fmla="*/ 457200 w 457200"/>
                  <a:gd name="connsiteY22" fmla="*/ 0 h 24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241401">
                    <a:moveTo>
                      <a:pt x="0" y="241401"/>
                    </a:moveTo>
                    <a:cubicBezTo>
                      <a:pt x="8534" y="236524"/>
                      <a:pt x="17232" y="231923"/>
                      <a:pt x="25603" y="226771"/>
                    </a:cubicBezTo>
                    <a:cubicBezTo>
                      <a:pt x="33090" y="222163"/>
                      <a:pt x="39208" y="214921"/>
                      <a:pt x="47548" y="212141"/>
                    </a:cubicBezTo>
                    <a:cubicBezTo>
                      <a:pt x="51206" y="210922"/>
                      <a:pt x="55151" y="210355"/>
                      <a:pt x="58521" y="208483"/>
                    </a:cubicBezTo>
                    <a:cubicBezTo>
                      <a:pt x="66206" y="204213"/>
                      <a:pt x="73152" y="198730"/>
                      <a:pt x="80467" y="193853"/>
                    </a:cubicBezTo>
                    <a:cubicBezTo>
                      <a:pt x="84125" y="191414"/>
                      <a:pt x="87508" y="188503"/>
                      <a:pt x="91440" y="186537"/>
                    </a:cubicBezTo>
                    <a:cubicBezTo>
                      <a:pt x="101193" y="181660"/>
                      <a:pt x="111627" y="177956"/>
                      <a:pt x="120700" y="171907"/>
                    </a:cubicBezTo>
                    <a:cubicBezTo>
                      <a:pt x="124358" y="169469"/>
                      <a:pt x="127741" y="166558"/>
                      <a:pt x="131673" y="164592"/>
                    </a:cubicBezTo>
                    <a:cubicBezTo>
                      <a:pt x="135122" y="162868"/>
                      <a:pt x="138939" y="161993"/>
                      <a:pt x="142646" y="160934"/>
                    </a:cubicBezTo>
                    <a:cubicBezTo>
                      <a:pt x="181246" y="149906"/>
                      <a:pt x="124048" y="169241"/>
                      <a:pt x="201168" y="149961"/>
                    </a:cubicBezTo>
                    <a:cubicBezTo>
                      <a:pt x="237901" y="140778"/>
                      <a:pt x="220896" y="145824"/>
                      <a:pt x="252374" y="135331"/>
                    </a:cubicBezTo>
                    <a:cubicBezTo>
                      <a:pt x="256032" y="134112"/>
                      <a:pt x="260139" y="133812"/>
                      <a:pt x="263347" y="131673"/>
                    </a:cubicBezTo>
                    <a:cubicBezTo>
                      <a:pt x="277528" y="122220"/>
                      <a:pt x="270150" y="125748"/>
                      <a:pt x="285292" y="120701"/>
                    </a:cubicBezTo>
                    <a:cubicBezTo>
                      <a:pt x="290286" y="115707"/>
                      <a:pt x="296660" y="108377"/>
                      <a:pt x="303580" y="106070"/>
                    </a:cubicBezTo>
                    <a:cubicBezTo>
                      <a:pt x="310616" y="103725"/>
                      <a:pt x="318229" y="103740"/>
                      <a:pt x="325526" y="102413"/>
                    </a:cubicBezTo>
                    <a:cubicBezTo>
                      <a:pt x="331642" y="101301"/>
                      <a:pt x="337816" y="100391"/>
                      <a:pt x="343814" y="98755"/>
                    </a:cubicBezTo>
                    <a:cubicBezTo>
                      <a:pt x="351253" y="96726"/>
                      <a:pt x="365760" y="91440"/>
                      <a:pt x="365760" y="91440"/>
                    </a:cubicBezTo>
                    <a:cubicBezTo>
                      <a:pt x="369417" y="89002"/>
                      <a:pt x="372800" y="86091"/>
                      <a:pt x="376732" y="84125"/>
                    </a:cubicBezTo>
                    <a:cubicBezTo>
                      <a:pt x="393227" y="75877"/>
                      <a:pt x="382956" y="86254"/>
                      <a:pt x="398678" y="73152"/>
                    </a:cubicBezTo>
                    <a:cubicBezTo>
                      <a:pt x="411571" y="62408"/>
                      <a:pt x="414085" y="55527"/>
                      <a:pt x="424281" y="40233"/>
                    </a:cubicBezTo>
                    <a:lnTo>
                      <a:pt x="431596" y="29261"/>
                    </a:lnTo>
                    <a:cubicBezTo>
                      <a:pt x="434035" y="25603"/>
                      <a:pt x="435803" y="21397"/>
                      <a:pt x="438912" y="18288"/>
                    </a:cubicBezTo>
                    <a:lnTo>
                      <a:pt x="457200" y="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CE7C871B-B0A1-B882-06A8-4C364BB9BFF1}"/>
                  </a:ext>
                </a:extLst>
              </p:cNvPr>
              <p:cNvSpPr/>
              <p:nvPr/>
            </p:nvSpPr>
            <p:spPr>
              <a:xfrm>
                <a:off x="3714765" y="4121924"/>
                <a:ext cx="59882" cy="141374"/>
              </a:xfrm>
              <a:custGeom>
                <a:avLst/>
                <a:gdLst>
                  <a:gd name="connsiteX0" fmla="*/ 3824 w 37182"/>
                  <a:gd name="connsiteY0" fmla="*/ 0 h 87782"/>
                  <a:gd name="connsiteX1" fmla="*/ 166 w 37182"/>
                  <a:gd name="connsiteY1" fmla="*/ 25603 h 87782"/>
                  <a:gd name="connsiteX2" fmla="*/ 7482 w 37182"/>
                  <a:gd name="connsiteY2" fmla="*/ 32918 h 87782"/>
                  <a:gd name="connsiteX3" fmla="*/ 25770 w 37182"/>
                  <a:gd name="connsiteY3" fmla="*/ 47548 h 87782"/>
                  <a:gd name="connsiteX4" fmla="*/ 33085 w 37182"/>
                  <a:gd name="connsiteY4" fmla="*/ 54864 h 87782"/>
                  <a:gd name="connsiteX5" fmla="*/ 36742 w 37182"/>
                  <a:gd name="connsiteY5" fmla="*/ 87782 h 8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82" h="87782">
                    <a:moveTo>
                      <a:pt x="3824" y="0"/>
                    </a:moveTo>
                    <a:cubicBezTo>
                      <a:pt x="2605" y="8534"/>
                      <a:pt x="-786" y="17035"/>
                      <a:pt x="166" y="25603"/>
                    </a:cubicBezTo>
                    <a:cubicBezTo>
                      <a:pt x="547" y="29030"/>
                      <a:pt x="5328" y="30225"/>
                      <a:pt x="7482" y="32918"/>
                    </a:cubicBezTo>
                    <a:cubicBezTo>
                      <a:pt x="19515" y="47959"/>
                      <a:pt x="8364" y="41747"/>
                      <a:pt x="25770" y="47548"/>
                    </a:cubicBezTo>
                    <a:cubicBezTo>
                      <a:pt x="28208" y="49987"/>
                      <a:pt x="31311" y="51907"/>
                      <a:pt x="33085" y="54864"/>
                    </a:cubicBezTo>
                    <a:cubicBezTo>
                      <a:pt x="39055" y="64815"/>
                      <a:pt x="36742" y="77087"/>
                      <a:pt x="36742" y="87782"/>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a:extLst>
                  <a:ext uri="{FF2B5EF4-FFF2-40B4-BE49-F238E27FC236}">
                    <a16:creationId xmlns:a16="http://schemas.microsoft.com/office/drawing/2014/main" id="{56F409B6-F5C7-769C-85ED-AD4FE90773C5}"/>
                  </a:ext>
                </a:extLst>
              </p:cNvPr>
              <p:cNvSpPr/>
              <p:nvPr/>
            </p:nvSpPr>
            <p:spPr>
              <a:xfrm>
                <a:off x="3055285" y="3921643"/>
                <a:ext cx="318093" cy="459468"/>
              </a:xfrm>
              <a:custGeom>
                <a:avLst/>
                <a:gdLst>
                  <a:gd name="connsiteX0" fmla="*/ 197511 w 197511"/>
                  <a:gd name="connsiteY0" fmla="*/ 0 h 285293"/>
                  <a:gd name="connsiteX1" fmla="*/ 175565 w 197511"/>
                  <a:gd name="connsiteY1" fmla="*/ 25603 h 285293"/>
                  <a:gd name="connsiteX2" fmla="*/ 168250 w 197511"/>
                  <a:gd name="connsiteY2" fmla="*/ 47549 h 285293"/>
                  <a:gd name="connsiteX3" fmla="*/ 153619 w 197511"/>
                  <a:gd name="connsiteY3" fmla="*/ 65837 h 285293"/>
                  <a:gd name="connsiteX4" fmla="*/ 149962 w 197511"/>
                  <a:gd name="connsiteY4" fmla="*/ 76810 h 285293"/>
                  <a:gd name="connsiteX5" fmla="*/ 135331 w 197511"/>
                  <a:gd name="connsiteY5" fmla="*/ 95098 h 285293"/>
                  <a:gd name="connsiteX6" fmla="*/ 131674 w 197511"/>
                  <a:gd name="connsiteY6" fmla="*/ 106071 h 285293"/>
                  <a:gd name="connsiteX7" fmla="*/ 102413 w 197511"/>
                  <a:gd name="connsiteY7" fmla="*/ 128016 h 285293"/>
                  <a:gd name="connsiteX8" fmla="*/ 95098 w 197511"/>
                  <a:gd name="connsiteY8" fmla="*/ 138989 h 285293"/>
                  <a:gd name="connsiteX9" fmla="*/ 84125 w 197511"/>
                  <a:gd name="connsiteY9" fmla="*/ 146304 h 285293"/>
                  <a:gd name="connsiteX10" fmla="*/ 80467 w 197511"/>
                  <a:gd name="connsiteY10" fmla="*/ 157277 h 285293"/>
                  <a:gd name="connsiteX11" fmla="*/ 62179 w 197511"/>
                  <a:gd name="connsiteY11" fmla="*/ 175565 h 285293"/>
                  <a:gd name="connsiteX12" fmla="*/ 58522 w 197511"/>
                  <a:gd name="connsiteY12" fmla="*/ 186538 h 285293"/>
                  <a:gd name="connsiteX13" fmla="*/ 43891 w 197511"/>
                  <a:gd name="connsiteY13" fmla="*/ 204826 h 285293"/>
                  <a:gd name="connsiteX14" fmla="*/ 32919 w 197511"/>
                  <a:gd name="connsiteY14" fmla="*/ 226771 h 285293"/>
                  <a:gd name="connsiteX15" fmla="*/ 25603 w 197511"/>
                  <a:gd name="connsiteY15" fmla="*/ 248717 h 285293"/>
                  <a:gd name="connsiteX16" fmla="*/ 10973 w 197511"/>
                  <a:gd name="connsiteY16" fmla="*/ 270663 h 285293"/>
                  <a:gd name="connsiteX17" fmla="*/ 0 w 197511"/>
                  <a:gd name="connsiteY17" fmla="*/ 285293 h 28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511" h="285293">
                    <a:moveTo>
                      <a:pt x="197511" y="0"/>
                    </a:moveTo>
                    <a:cubicBezTo>
                      <a:pt x="190196" y="8534"/>
                      <a:pt x="181456" y="16030"/>
                      <a:pt x="175565" y="25603"/>
                    </a:cubicBezTo>
                    <a:cubicBezTo>
                      <a:pt x="171524" y="32170"/>
                      <a:pt x="172527" y="41133"/>
                      <a:pt x="168250" y="47549"/>
                    </a:cubicBezTo>
                    <a:cubicBezTo>
                      <a:pt x="159022" y="61391"/>
                      <a:pt x="164044" y="55414"/>
                      <a:pt x="153619" y="65837"/>
                    </a:cubicBezTo>
                    <a:cubicBezTo>
                      <a:pt x="152400" y="69495"/>
                      <a:pt x="151686" y="73362"/>
                      <a:pt x="149962" y="76810"/>
                    </a:cubicBezTo>
                    <a:cubicBezTo>
                      <a:pt x="145348" y="86040"/>
                      <a:pt x="142136" y="88294"/>
                      <a:pt x="135331" y="95098"/>
                    </a:cubicBezTo>
                    <a:cubicBezTo>
                      <a:pt x="134112" y="98756"/>
                      <a:pt x="133987" y="102987"/>
                      <a:pt x="131674" y="106071"/>
                    </a:cubicBezTo>
                    <a:cubicBezTo>
                      <a:pt x="117665" y="124751"/>
                      <a:pt x="118432" y="122677"/>
                      <a:pt x="102413" y="128016"/>
                    </a:cubicBezTo>
                    <a:cubicBezTo>
                      <a:pt x="99975" y="131674"/>
                      <a:pt x="98206" y="135881"/>
                      <a:pt x="95098" y="138989"/>
                    </a:cubicBezTo>
                    <a:cubicBezTo>
                      <a:pt x="91990" y="142097"/>
                      <a:pt x="86871" y="142871"/>
                      <a:pt x="84125" y="146304"/>
                    </a:cubicBezTo>
                    <a:cubicBezTo>
                      <a:pt x="81716" y="149315"/>
                      <a:pt x="82780" y="154193"/>
                      <a:pt x="80467" y="157277"/>
                    </a:cubicBezTo>
                    <a:cubicBezTo>
                      <a:pt x="75294" y="164174"/>
                      <a:pt x="62179" y="175565"/>
                      <a:pt x="62179" y="175565"/>
                    </a:cubicBezTo>
                    <a:cubicBezTo>
                      <a:pt x="60960" y="179223"/>
                      <a:pt x="60246" y="183090"/>
                      <a:pt x="58522" y="186538"/>
                    </a:cubicBezTo>
                    <a:cubicBezTo>
                      <a:pt x="53908" y="195768"/>
                      <a:pt x="50696" y="198022"/>
                      <a:pt x="43891" y="204826"/>
                    </a:cubicBezTo>
                    <a:cubicBezTo>
                      <a:pt x="30560" y="244826"/>
                      <a:pt x="51817" y="184252"/>
                      <a:pt x="32919" y="226771"/>
                    </a:cubicBezTo>
                    <a:cubicBezTo>
                      <a:pt x="29787" y="233817"/>
                      <a:pt x="29880" y="242301"/>
                      <a:pt x="25603" y="248717"/>
                    </a:cubicBezTo>
                    <a:lnTo>
                      <a:pt x="10973" y="270663"/>
                    </a:lnTo>
                    <a:cubicBezTo>
                      <a:pt x="2703" y="283068"/>
                      <a:pt x="6766" y="278527"/>
                      <a:pt x="0" y="285293"/>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a:extLst>
                  <a:ext uri="{FF2B5EF4-FFF2-40B4-BE49-F238E27FC236}">
                    <a16:creationId xmlns:a16="http://schemas.microsoft.com/office/drawing/2014/main" id="{1EB1E606-6303-5DF1-71FC-52CE788C4A35}"/>
                  </a:ext>
                </a:extLst>
              </p:cNvPr>
              <p:cNvSpPr/>
              <p:nvPr/>
            </p:nvSpPr>
            <p:spPr>
              <a:xfrm>
                <a:off x="3002271" y="4227953"/>
                <a:ext cx="24249" cy="153157"/>
              </a:xfrm>
              <a:custGeom>
                <a:avLst/>
                <a:gdLst>
                  <a:gd name="connsiteX0" fmla="*/ 10973 w 15057"/>
                  <a:gd name="connsiteY0" fmla="*/ 0 h 95098"/>
                  <a:gd name="connsiteX1" fmla="*/ 10973 w 15057"/>
                  <a:gd name="connsiteY1" fmla="*/ 73152 h 95098"/>
                  <a:gd name="connsiteX2" fmla="*/ 7315 w 15057"/>
                  <a:gd name="connsiteY2" fmla="*/ 84125 h 95098"/>
                  <a:gd name="connsiteX3" fmla="*/ 0 w 15057"/>
                  <a:gd name="connsiteY3" fmla="*/ 95098 h 95098"/>
                </a:gdLst>
                <a:ahLst/>
                <a:cxnLst>
                  <a:cxn ang="0">
                    <a:pos x="connsiteX0" y="connsiteY0"/>
                  </a:cxn>
                  <a:cxn ang="0">
                    <a:pos x="connsiteX1" y="connsiteY1"/>
                  </a:cxn>
                  <a:cxn ang="0">
                    <a:pos x="connsiteX2" y="connsiteY2"/>
                  </a:cxn>
                  <a:cxn ang="0">
                    <a:pos x="connsiteX3" y="connsiteY3"/>
                  </a:cxn>
                </a:cxnLst>
                <a:rect l="l" t="t" r="r" b="b"/>
                <a:pathLst>
                  <a:path w="15057" h="95098">
                    <a:moveTo>
                      <a:pt x="10973" y="0"/>
                    </a:moveTo>
                    <a:cubicBezTo>
                      <a:pt x="16097" y="35873"/>
                      <a:pt x="16731" y="27088"/>
                      <a:pt x="10973" y="73152"/>
                    </a:cubicBezTo>
                    <a:cubicBezTo>
                      <a:pt x="10495" y="76978"/>
                      <a:pt x="9039" y="80676"/>
                      <a:pt x="7315" y="84125"/>
                    </a:cubicBezTo>
                    <a:cubicBezTo>
                      <a:pt x="5349" y="88057"/>
                      <a:pt x="0" y="95098"/>
                      <a:pt x="0" y="9509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a:extLst>
                  <a:ext uri="{FF2B5EF4-FFF2-40B4-BE49-F238E27FC236}">
                    <a16:creationId xmlns:a16="http://schemas.microsoft.com/office/drawing/2014/main" id="{70430466-0809-8004-45CE-A77123ADF492}"/>
                  </a:ext>
                </a:extLst>
              </p:cNvPr>
              <p:cNvSpPr/>
              <p:nvPr/>
            </p:nvSpPr>
            <p:spPr>
              <a:xfrm>
                <a:off x="3373379" y="3933424"/>
                <a:ext cx="324017" cy="353437"/>
              </a:xfrm>
              <a:custGeom>
                <a:avLst/>
                <a:gdLst>
                  <a:gd name="connsiteX0" fmla="*/ 0 w 201189"/>
                  <a:gd name="connsiteY0" fmla="*/ 0 h 219456"/>
                  <a:gd name="connsiteX1" fmla="*/ 14630 w 201189"/>
                  <a:gd name="connsiteY1" fmla="*/ 25604 h 219456"/>
                  <a:gd name="connsiteX2" fmla="*/ 25603 w 201189"/>
                  <a:gd name="connsiteY2" fmla="*/ 29261 h 219456"/>
                  <a:gd name="connsiteX3" fmla="*/ 36576 w 201189"/>
                  <a:gd name="connsiteY3" fmla="*/ 36576 h 219456"/>
                  <a:gd name="connsiteX4" fmla="*/ 51206 w 201189"/>
                  <a:gd name="connsiteY4" fmla="*/ 40234 h 219456"/>
                  <a:gd name="connsiteX5" fmla="*/ 73152 w 201189"/>
                  <a:gd name="connsiteY5" fmla="*/ 47549 h 219456"/>
                  <a:gd name="connsiteX6" fmla="*/ 91440 w 201189"/>
                  <a:gd name="connsiteY6" fmla="*/ 69495 h 219456"/>
                  <a:gd name="connsiteX7" fmla="*/ 113385 w 201189"/>
                  <a:gd name="connsiteY7" fmla="*/ 98756 h 219456"/>
                  <a:gd name="connsiteX8" fmla="*/ 146304 w 201189"/>
                  <a:gd name="connsiteY8" fmla="*/ 124359 h 219456"/>
                  <a:gd name="connsiteX9" fmla="*/ 153619 w 201189"/>
                  <a:gd name="connsiteY9" fmla="*/ 135332 h 219456"/>
                  <a:gd name="connsiteX10" fmla="*/ 160934 w 201189"/>
                  <a:gd name="connsiteY10" fmla="*/ 157277 h 219456"/>
                  <a:gd name="connsiteX11" fmla="*/ 164592 w 201189"/>
                  <a:gd name="connsiteY11" fmla="*/ 168250 h 219456"/>
                  <a:gd name="connsiteX12" fmla="*/ 168249 w 201189"/>
                  <a:gd name="connsiteY12" fmla="*/ 179223 h 219456"/>
                  <a:gd name="connsiteX13" fmla="*/ 175564 w 201189"/>
                  <a:gd name="connsiteY13" fmla="*/ 190196 h 219456"/>
                  <a:gd name="connsiteX14" fmla="*/ 182880 w 201189"/>
                  <a:gd name="connsiteY14" fmla="*/ 197511 h 219456"/>
                  <a:gd name="connsiteX15" fmla="*/ 190195 w 201189"/>
                  <a:gd name="connsiteY15" fmla="*/ 208484 h 219456"/>
                  <a:gd name="connsiteX16" fmla="*/ 201168 w 201189"/>
                  <a:gd name="connsiteY16" fmla="*/ 219456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189" h="219456">
                    <a:moveTo>
                      <a:pt x="0" y="0"/>
                    </a:moveTo>
                    <a:cubicBezTo>
                      <a:pt x="4877" y="8535"/>
                      <a:pt x="8157" y="18206"/>
                      <a:pt x="14630" y="25604"/>
                    </a:cubicBezTo>
                    <a:cubicBezTo>
                      <a:pt x="17169" y="28506"/>
                      <a:pt x="22155" y="27537"/>
                      <a:pt x="25603" y="29261"/>
                    </a:cubicBezTo>
                    <a:cubicBezTo>
                      <a:pt x="29535" y="31227"/>
                      <a:pt x="32536" y="34844"/>
                      <a:pt x="36576" y="36576"/>
                    </a:cubicBezTo>
                    <a:cubicBezTo>
                      <a:pt x="41196" y="38556"/>
                      <a:pt x="46391" y="38790"/>
                      <a:pt x="51206" y="40234"/>
                    </a:cubicBezTo>
                    <a:cubicBezTo>
                      <a:pt x="58592" y="42450"/>
                      <a:pt x="73152" y="47549"/>
                      <a:pt x="73152" y="47549"/>
                    </a:cubicBezTo>
                    <a:cubicBezTo>
                      <a:pt x="99286" y="86752"/>
                      <a:pt x="58590" y="27260"/>
                      <a:pt x="91440" y="69495"/>
                    </a:cubicBezTo>
                    <a:cubicBezTo>
                      <a:pt x="98494" y="78564"/>
                      <a:pt x="103576" y="91399"/>
                      <a:pt x="113385" y="98756"/>
                    </a:cubicBezTo>
                    <a:cubicBezTo>
                      <a:pt x="131512" y="112351"/>
                      <a:pt x="133893" y="109466"/>
                      <a:pt x="146304" y="124359"/>
                    </a:cubicBezTo>
                    <a:cubicBezTo>
                      <a:pt x="149118" y="127736"/>
                      <a:pt x="151181" y="131674"/>
                      <a:pt x="153619" y="135332"/>
                    </a:cubicBezTo>
                    <a:lnTo>
                      <a:pt x="160934" y="157277"/>
                    </a:lnTo>
                    <a:lnTo>
                      <a:pt x="164592" y="168250"/>
                    </a:lnTo>
                    <a:cubicBezTo>
                      <a:pt x="165811" y="171908"/>
                      <a:pt x="166110" y="176015"/>
                      <a:pt x="168249" y="179223"/>
                    </a:cubicBezTo>
                    <a:cubicBezTo>
                      <a:pt x="170687" y="182881"/>
                      <a:pt x="172818" y="186763"/>
                      <a:pt x="175564" y="190196"/>
                    </a:cubicBezTo>
                    <a:cubicBezTo>
                      <a:pt x="177718" y="192889"/>
                      <a:pt x="180726" y="194818"/>
                      <a:pt x="182880" y="197511"/>
                    </a:cubicBezTo>
                    <a:cubicBezTo>
                      <a:pt x="185626" y="200944"/>
                      <a:pt x="187087" y="205376"/>
                      <a:pt x="190195" y="208484"/>
                    </a:cubicBezTo>
                    <a:cubicBezTo>
                      <a:pt x="202182" y="220471"/>
                      <a:pt x="201168" y="210295"/>
                      <a:pt x="201168" y="219456"/>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B659F522-F521-6A2A-2D31-AC41C5E1A274}"/>
                  </a:ext>
                </a:extLst>
              </p:cNvPr>
              <p:cNvSpPr/>
              <p:nvPr/>
            </p:nvSpPr>
            <p:spPr>
              <a:xfrm>
                <a:off x="2727143" y="3622490"/>
                <a:ext cx="438031" cy="410182"/>
              </a:xfrm>
              <a:custGeom>
                <a:avLst/>
                <a:gdLst>
                  <a:gd name="connsiteX0" fmla="*/ 184869 w 401889"/>
                  <a:gd name="connsiteY0" fmla="*/ 8037 h 417950"/>
                  <a:gd name="connsiteX1" fmla="*/ 144680 w 401889"/>
                  <a:gd name="connsiteY1" fmla="*/ 16075 h 417950"/>
                  <a:gd name="connsiteX2" fmla="*/ 104491 w 401889"/>
                  <a:gd name="connsiteY2" fmla="*/ 56262 h 417950"/>
                  <a:gd name="connsiteX3" fmla="*/ 80377 w 401889"/>
                  <a:gd name="connsiteY3" fmla="*/ 72337 h 417950"/>
                  <a:gd name="connsiteX4" fmla="*/ 48226 w 401889"/>
                  <a:gd name="connsiteY4" fmla="*/ 120562 h 417950"/>
                  <a:gd name="connsiteX5" fmla="*/ 40188 w 401889"/>
                  <a:gd name="connsiteY5" fmla="*/ 144675 h 417950"/>
                  <a:gd name="connsiteX6" fmla="*/ 8037 w 401889"/>
                  <a:gd name="connsiteY6" fmla="*/ 200938 h 417950"/>
                  <a:gd name="connsiteX7" fmla="*/ 0 w 401889"/>
                  <a:gd name="connsiteY7" fmla="*/ 225050 h 417950"/>
                  <a:gd name="connsiteX8" fmla="*/ 24113 w 401889"/>
                  <a:gd name="connsiteY8" fmla="*/ 281313 h 417950"/>
                  <a:gd name="connsiteX9" fmla="*/ 48226 w 401889"/>
                  <a:gd name="connsiteY9" fmla="*/ 297388 h 417950"/>
                  <a:gd name="connsiteX10" fmla="*/ 80377 w 401889"/>
                  <a:gd name="connsiteY10" fmla="*/ 337575 h 417950"/>
                  <a:gd name="connsiteX11" fmla="*/ 88415 w 401889"/>
                  <a:gd name="connsiteY11" fmla="*/ 361688 h 417950"/>
                  <a:gd name="connsiteX12" fmla="*/ 112529 w 401889"/>
                  <a:gd name="connsiteY12" fmla="*/ 385800 h 417950"/>
                  <a:gd name="connsiteX13" fmla="*/ 152718 w 401889"/>
                  <a:gd name="connsiteY13" fmla="*/ 417950 h 417950"/>
                  <a:gd name="connsiteX14" fmla="*/ 257209 w 401889"/>
                  <a:gd name="connsiteY14" fmla="*/ 409913 h 417950"/>
                  <a:gd name="connsiteX15" fmla="*/ 305436 w 401889"/>
                  <a:gd name="connsiteY15" fmla="*/ 393838 h 417950"/>
                  <a:gd name="connsiteX16" fmla="*/ 329549 w 401889"/>
                  <a:gd name="connsiteY16" fmla="*/ 377763 h 417950"/>
                  <a:gd name="connsiteX17" fmla="*/ 361700 w 401889"/>
                  <a:gd name="connsiteY17" fmla="*/ 329538 h 417950"/>
                  <a:gd name="connsiteX18" fmla="*/ 377776 w 401889"/>
                  <a:gd name="connsiteY18" fmla="*/ 281313 h 417950"/>
                  <a:gd name="connsiteX19" fmla="*/ 385814 w 401889"/>
                  <a:gd name="connsiteY19" fmla="*/ 257200 h 417950"/>
                  <a:gd name="connsiteX20" fmla="*/ 401889 w 401889"/>
                  <a:gd name="connsiteY20" fmla="*/ 233088 h 417950"/>
                  <a:gd name="connsiteX21" fmla="*/ 385814 w 401889"/>
                  <a:gd name="connsiteY21" fmla="*/ 144675 h 417950"/>
                  <a:gd name="connsiteX22" fmla="*/ 369738 w 401889"/>
                  <a:gd name="connsiteY22" fmla="*/ 120562 h 417950"/>
                  <a:gd name="connsiteX23" fmla="*/ 353663 w 401889"/>
                  <a:gd name="connsiteY23" fmla="*/ 72337 h 417950"/>
                  <a:gd name="connsiteX24" fmla="*/ 321511 w 401889"/>
                  <a:gd name="connsiteY24" fmla="*/ 24112 h 417950"/>
                  <a:gd name="connsiteX25" fmla="*/ 273285 w 401889"/>
                  <a:gd name="connsiteY25" fmla="*/ 8037 h 417950"/>
                  <a:gd name="connsiteX26" fmla="*/ 249171 w 401889"/>
                  <a:gd name="connsiteY26" fmla="*/ 0 h 417950"/>
                  <a:gd name="connsiteX27" fmla="*/ 184869 w 401889"/>
                  <a:gd name="connsiteY27" fmla="*/ 8037 h 41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01889" h="417950">
                    <a:moveTo>
                      <a:pt x="184869" y="8037"/>
                    </a:moveTo>
                    <a:cubicBezTo>
                      <a:pt x="171473" y="10716"/>
                      <a:pt x="157472" y="11278"/>
                      <a:pt x="144680" y="16075"/>
                    </a:cubicBezTo>
                    <a:cubicBezTo>
                      <a:pt x="110382" y="28936"/>
                      <a:pt x="128071" y="32683"/>
                      <a:pt x="104491" y="56262"/>
                    </a:cubicBezTo>
                    <a:cubicBezTo>
                      <a:pt x="97660" y="63093"/>
                      <a:pt x="88415" y="66979"/>
                      <a:pt x="80377" y="72337"/>
                    </a:cubicBezTo>
                    <a:cubicBezTo>
                      <a:pt x="69660" y="88412"/>
                      <a:pt x="54336" y="102234"/>
                      <a:pt x="48226" y="120562"/>
                    </a:cubicBezTo>
                    <a:cubicBezTo>
                      <a:pt x="45547" y="128600"/>
                      <a:pt x="43526" y="136888"/>
                      <a:pt x="40188" y="144675"/>
                    </a:cubicBezTo>
                    <a:cubicBezTo>
                      <a:pt x="27950" y="173230"/>
                      <a:pt x="24183" y="176720"/>
                      <a:pt x="8037" y="200938"/>
                    </a:cubicBezTo>
                    <a:cubicBezTo>
                      <a:pt x="5358" y="208975"/>
                      <a:pt x="0" y="216578"/>
                      <a:pt x="0" y="225050"/>
                    </a:cubicBezTo>
                    <a:cubicBezTo>
                      <a:pt x="0" y="243498"/>
                      <a:pt x="10987" y="268187"/>
                      <a:pt x="24113" y="281313"/>
                    </a:cubicBezTo>
                    <a:cubicBezTo>
                      <a:pt x="30944" y="288144"/>
                      <a:pt x="40188" y="292030"/>
                      <a:pt x="48226" y="297388"/>
                    </a:cubicBezTo>
                    <a:cubicBezTo>
                      <a:pt x="68430" y="357995"/>
                      <a:pt x="38826" y="285637"/>
                      <a:pt x="80377" y="337575"/>
                    </a:cubicBezTo>
                    <a:cubicBezTo>
                      <a:pt x="85670" y="344191"/>
                      <a:pt x="83715" y="354639"/>
                      <a:pt x="88415" y="361688"/>
                    </a:cubicBezTo>
                    <a:cubicBezTo>
                      <a:pt x="94721" y="371146"/>
                      <a:pt x="105252" y="377068"/>
                      <a:pt x="112529" y="385800"/>
                    </a:cubicBezTo>
                    <a:cubicBezTo>
                      <a:pt x="140497" y="419360"/>
                      <a:pt x="113131" y="404756"/>
                      <a:pt x="152718" y="417950"/>
                    </a:cubicBezTo>
                    <a:cubicBezTo>
                      <a:pt x="187548" y="415271"/>
                      <a:pt x="222703" y="415361"/>
                      <a:pt x="257209" y="409913"/>
                    </a:cubicBezTo>
                    <a:cubicBezTo>
                      <a:pt x="273947" y="407270"/>
                      <a:pt x="305436" y="393838"/>
                      <a:pt x="305436" y="393838"/>
                    </a:cubicBezTo>
                    <a:cubicBezTo>
                      <a:pt x="313474" y="388480"/>
                      <a:pt x="323188" y="385033"/>
                      <a:pt x="329549" y="377763"/>
                    </a:cubicBezTo>
                    <a:cubicBezTo>
                      <a:pt x="342271" y="363223"/>
                      <a:pt x="355590" y="347866"/>
                      <a:pt x="361700" y="329538"/>
                    </a:cubicBezTo>
                    <a:lnTo>
                      <a:pt x="377776" y="281313"/>
                    </a:lnTo>
                    <a:cubicBezTo>
                      <a:pt x="380455" y="273275"/>
                      <a:pt x="381114" y="264249"/>
                      <a:pt x="385814" y="257200"/>
                    </a:cubicBezTo>
                    <a:lnTo>
                      <a:pt x="401889" y="233088"/>
                    </a:lnTo>
                    <a:cubicBezTo>
                      <a:pt x="399118" y="210920"/>
                      <a:pt x="398205" y="169456"/>
                      <a:pt x="385814" y="144675"/>
                    </a:cubicBezTo>
                    <a:cubicBezTo>
                      <a:pt x="381494" y="136035"/>
                      <a:pt x="373661" y="129390"/>
                      <a:pt x="369738" y="120562"/>
                    </a:cubicBezTo>
                    <a:cubicBezTo>
                      <a:pt x="362856" y="105078"/>
                      <a:pt x="363063" y="86435"/>
                      <a:pt x="353663" y="72337"/>
                    </a:cubicBezTo>
                    <a:cubicBezTo>
                      <a:pt x="342946" y="56262"/>
                      <a:pt x="339840" y="30221"/>
                      <a:pt x="321511" y="24112"/>
                    </a:cubicBezTo>
                    <a:lnTo>
                      <a:pt x="273285" y="8037"/>
                    </a:lnTo>
                    <a:cubicBezTo>
                      <a:pt x="265247" y="5358"/>
                      <a:pt x="257644" y="0"/>
                      <a:pt x="249171" y="0"/>
                    </a:cubicBezTo>
                    <a:lnTo>
                      <a:pt x="184869" y="8037"/>
                    </a:lnTo>
                    <a:close/>
                  </a:path>
                </a:pathLst>
              </a:custGeom>
              <a:pattFill prst="lgConfetti">
                <a:fgClr>
                  <a:schemeClr val="accent5">
                    <a:lumMod val="60000"/>
                    <a:lumOff val="40000"/>
                  </a:schemeClr>
                </a:fgClr>
                <a:bgClr>
                  <a:prstClr val="white"/>
                </a:bgClr>
              </a:pattFill>
              <a:ln w="57150" cmpd="sng">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93" name="Freeform 92">
                <a:extLst>
                  <a:ext uri="{FF2B5EF4-FFF2-40B4-BE49-F238E27FC236}">
                    <a16:creationId xmlns:a16="http://schemas.microsoft.com/office/drawing/2014/main" id="{9802038E-FEDF-9EA2-1A2B-AEFBAB962E74}"/>
                  </a:ext>
                </a:extLst>
              </p:cNvPr>
              <p:cNvSpPr/>
              <p:nvPr/>
            </p:nvSpPr>
            <p:spPr>
              <a:xfrm>
                <a:off x="2388412" y="4806053"/>
                <a:ext cx="329099" cy="308176"/>
              </a:xfrm>
              <a:custGeom>
                <a:avLst/>
                <a:gdLst>
                  <a:gd name="connsiteX0" fmla="*/ 184869 w 401889"/>
                  <a:gd name="connsiteY0" fmla="*/ 8037 h 417950"/>
                  <a:gd name="connsiteX1" fmla="*/ 144680 w 401889"/>
                  <a:gd name="connsiteY1" fmla="*/ 16075 h 417950"/>
                  <a:gd name="connsiteX2" fmla="*/ 104491 w 401889"/>
                  <a:gd name="connsiteY2" fmla="*/ 56262 h 417950"/>
                  <a:gd name="connsiteX3" fmla="*/ 80377 w 401889"/>
                  <a:gd name="connsiteY3" fmla="*/ 72337 h 417950"/>
                  <a:gd name="connsiteX4" fmla="*/ 48226 w 401889"/>
                  <a:gd name="connsiteY4" fmla="*/ 120562 h 417950"/>
                  <a:gd name="connsiteX5" fmla="*/ 40188 w 401889"/>
                  <a:gd name="connsiteY5" fmla="*/ 144675 h 417950"/>
                  <a:gd name="connsiteX6" fmla="*/ 8037 w 401889"/>
                  <a:gd name="connsiteY6" fmla="*/ 200938 h 417950"/>
                  <a:gd name="connsiteX7" fmla="*/ 0 w 401889"/>
                  <a:gd name="connsiteY7" fmla="*/ 225050 h 417950"/>
                  <a:gd name="connsiteX8" fmla="*/ 24113 w 401889"/>
                  <a:gd name="connsiteY8" fmla="*/ 281313 h 417950"/>
                  <a:gd name="connsiteX9" fmla="*/ 48226 w 401889"/>
                  <a:gd name="connsiteY9" fmla="*/ 297388 h 417950"/>
                  <a:gd name="connsiteX10" fmla="*/ 80377 w 401889"/>
                  <a:gd name="connsiteY10" fmla="*/ 337575 h 417950"/>
                  <a:gd name="connsiteX11" fmla="*/ 88415 w 401889"/>
                  <a:gd name="connsiteY11" fmla="*/ 361688 h 417950"/>
                  <a:gd name="connsiteX12" fmla="*/ 112529 w 401889"/>
                  <a:gd name="connsiteY12" fmla="*/ 385800 h 417950"/>
                  <a:gd name="connsiteX13" fmla="*/ 152718 w 401889"/>
                  <a:gd name="connsiteY13" fmla="*/ 417950 h 417950"/>
                  <a:gd name="connsiteX14" fmla="*/ 257209 w 401889"/>
                  <a:gd name="connsiteY14" fmla="*/ 409913 h 417950"/>
                  <a:gd name="connsiteX15" fmla="*/ 305436 w 401889"/>
                  <a:gd name="connsiteY15" fmla="*/ 393838 h 417950"/>
                  <a:gd name="connsiteX16" fmla="*/ 329549 w 401889"/>
                  <a:gd name="connsiteY16" fmla="*/ 377763 h 417950"/>
                  <a:gd name="connsiteX17" fmla="*/ 361700 w 401889"/>
                  <a:gd name="connsiteY17" fmla="*/ 329538 h 417950"/>
                  <a:gd name="connsiteX18" fmla="*/ 377776 w 401889"/>
                  <a:gd name="connsiteY18" fmla="*/ 281313 h 417950"/>
                  <a:gd name="connsiteX19" fmla="*/ 385814 w 401889"/>
                  <a:gd name="connsiteY19" fmla="*/ 257200 h 417950"/>
                  <a:gd name="connsiteX20" fmla="*/ 401889 w 401889"/>
                  <a:gd name="connsiteY20" fmla="*/ 233088 h 417950"/>
                  <a:gd name="connsiteX21" fmla="*/ 385814 w 401889"/>
                  <a:gd name="connsiteY21" fmla="*/ 144675 h 417950"/>
                  <a:gd name="connsiteX22" fmla="*/ 369738 w 401889"/>
                  <a:gd name="connsiteY22" fmla="*/ 120562 h 417950"/>
                  <a:gd name="connsiteX23" fmla="*/ 353663 w 401889"/>
                  <a:gd name="connsiteY23" fmla="*/ 72337 h 417950"/>
                  <a:gd name="connsiteX24" fmla="*/ 321511 w 401889"/>
                  <a:gd name="connsiteY24" fmla="*/ 24112 h 417950"/>
                  <a:gd name="connsiteX25" fmla="*/ 273285 w 401889"/>
                  <a:gd name="connsiteY25" fmla="*/ 8037 h 417950"/>
                  <a:gd name="connsiteX26" fmla="*/ 249171 w 401889"/>
                  <a:gd name="connsiteY26" fmla="*/ 0 h 417950"/>
                  <a:gd name="connsiteX27" fmla="*/ 184869 w 401889"/>
                  <a:gd name="connsiteY27" fmla="*/ 8037 h 41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01889" h="417950">
                    <a:moveTo>
                      <a:pt x="184869" y="8037"/>
                    </a:moveTo>
                    <a:cubicBezTo>
                      <a:pt x="171473" y="10716"/>
                      <a:pt x="157472" y="11278"/>
                      <a:pt x="144680" y="16075"/>
                    </a:cubicBezTo>
                    <a:cubicBezTo>
                      <a:pt x="110382" y="28936"/>
                      <a:pt x="128071" y="32683"/>
                      <a:pt x="104491" y="56262"/>
                    </a:cubicBezTo>
                    <a:cubicBezTo>
                      <a:pt x="97660" y="63093"/>
                      <a:pt x="88415" y="66979"/>
                      <a:pt x="80377" y="72337"/>
                    </a:cubicBezTo>
                    <a:cubicBezTo>
                      <a:pt x="69660" y="88412"/>
                      <a:pt x="54336" y="102234"/>
                      <a:pt x="48226" y="120562"/>
                    </a:cubicBezTo>
                    <a:cubicBezTo>
                      <a:pt x="45547" y="128600"/>
                      <a:pt x="43526" y="136888"/>
                      <a:pt x="40188" y="144675"/>
                    </a:cubicBezTo>
                    <a:cubicBezTo>
                      <a:pt x="27950" y="173230"/>
                      <a:pt x="24183" y="176720"/>
                      <a:pt x="8037" y="200938"/>
                    </a:cubicBezTo>
                    <a:cubicBezTo>
                      <a:pt x="5358" y="208975"/>
                      <a:pt x="0" y="216578"/>
                      <a:pt x="0" y="225050"/>
                    </a:cubicBezTo>
                    <a:cubicBezTo>
                      <a:pt x="0" y="243498"/>
                      <a:pt x="10987" y="268187"/>
                      <a:pt x="24113" y="281313"/>
                    </a:cubicBezTo>
                    <a:cubicBezTo>
                      <a:pt x="30944" y="288144"/>
                      <a:pt x="40188" y="292030"/>
                      <a:pt x="48226" y="297388"/>
                    </a:cubicBezTo>
                    <a:cubicBezTo>
                      <a:pt x="68430" y="357995"/>
                      <a:pt x="38826" y="285637"/>
                      <a:pt x="80377" y="337575"/>
                    </a:cubicBezTo>
                    <a:cubicBezTo>
                      <a:pt x="85670" y="344191"/>
                      <a:pt x="83715" y="354639"/>
                      <a:pt x="88415" y="361688"/>
                    </a:cubicBezTo>
                    <a:cubicBezTo>
                      <a:pt x="94721" y="371146"/>
                      <a:pt x="105252" y="377068"/>
                      <a:pt x="112529" y="385800"/>
                    </a:cubicBezTo>
                    <a:cubicBezTo>
                      <a:pt x="140497" y="419360"/>
                      <a:pt x="113131" y="404756"/>
                      <a:pt x="152718" y="417950"/>
                    </a:cubicBezTo>
                    <a:cubicBezTo>
                      <a:pt x="187548" y="415271"/>
                      <a:pt x="222703" y="415361"/>
                      <a:pt x="257209" y="409913"/>
                    </a:cubicBezTo>
                    <a:cubicBezTo>
                      <a:pt x="273947" y="407270"/>
                      <a:pt x="305436" y="393838"/>
                      <a:pt x="305436" y="393838"/>
                    </a:cubicBezTo>
                    <a:cubicBezTo>
                      <a:pt x="313474" y="388480"/>
                      <a:pt x="323188" y="385033"/>
                      <a:pt x="329549" y="377763"/>
                    </a:cubicBezTo>
                    <a:cubicBezTo>
                      <a:pt x="342271" y="363223"/>
                      <a:pt x="355590" y="347866"/>
                      <a:pt x="361700" y="329538"/>
                    </a:cubicBezTo>
                    <a:lnTo>
                      <a:pt x="377776" y="281313"/>
                    </a:lnTo>
                    <a:cubicBezTo>
                      <a:pt x="380455" y="273275"/>
                      <a:pt x="381114" y="264249"/>
                      <a:pt x="385814" y="257200"/>
                    </a:cubicBezTo>
                    <a:lnTo>
                      <a:pt x="401889" y="233088"/>
                    </a:lnTo>
                    <a:cubicBezTo>
                      <a:pt x="399118" y="210920"/>
                      <a:pt x="398205" y="169456"/>
                      <a:pt x="385814" y="144675"/>
                    </a:cubicBezTo>
                    <a:cubicBezTo>
                      <a:pt x="381494" y="136035"/>
                      <a:pt x="373661" y="129390"/>
                      <a:pt x="369738" y="120562"/>
                    </a:cubicBezTo>
                    <a:cubicBezTo>
                      <a:pt x="362856" y="105078"/>
                      <a:pt x="363063" y="86435"/>
                      <a:pt x="353663" y="72337"/>
                    </a:cubicBezTo>
                    <a:cubicBezTo>
                      <a:pt x="342946" y="56262"/>
                      <a:pt x="339840" y="30221"/>
                      <a:pt x="321511" y="24112"/>
                    </a:cubicBezTo>
                    <a:lnTo>
                      <a:pt x="273285" y="8037"/>
                    </a:lnTo>
                    <a:cubicBezTo>
                      <a:pt x="265247" y="5358"/>
                      <a:pt x="257644" y="0"/>
                      <a:pt x="249171" y="0"/>
                    </a:cubicBezTo>
                    <a:lnTo>
                      <a:pt x="184869" y="8037"/>
                    </a:lnTo>
                    <a:close/>
                  </a:path>
                </a:pathLst>
              </a:custGeom>
              <a:pattFill prst="lgConfetti">
                <a:fgClr>
                  <a:schemeClr val="accent5">
                    <a:lumMod val="60000"/>
                    <a:lumOff val="40000"/>
                  </a:schemeClr>
                </a:fgClr>
                <a:bgClr>
                  <a:prstClr val="white"/>
                </a:bgClr>
              </a:pattFill>
              <a:ln w="57150" cmpd="sng">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94" name="Freeform 93">
                <a:extLst>
                  <a:ext uri="{FF2B5EF4-FFF2-40B4-BE49-F238E27FC236}">
                    <a16:creationId xmlns:a16="http://schemas.microsoft.com/office/drawing/2014/main" id="{CE69E968-E2D3-B498-A8B0-0AA2BDAB2C45}"/>
                  </a:ext>
                </a:extLst>
              </p:cNvPr>
              <p:cNvSpPr/>
              <p:nvPr/>
            </p:nvSpPr>
            <p:spPr>
              <a:xfrm>
                <a:off x="3627990" y="3631132"/>
                <a:ext cx="247257" cy="231537"/>
              </a:xfrm>
              <a:custGeom>
                <a:avLst/>
                <a:gdLst>
                  <a:gd name="connsiteX0" fmla="*/ 184869 w 401889"/>
                  <a:gd name="connsiteY0" fmla="*/ 8037 h 417950"/>
                  <a:gd name="connsiteX1" fmla="*/ 144680 w 401889"/>
                  <a:gd name="connsiteY1" fmla="*/ 16075 h 417950"/>
                  <a:gd name="connsiteX2" fmla="*/ 104491 w 401889"/>
                  <a:gd name="connsiteY2" fmla="*/ 56262 h 417950"/>
                  <a:gd name="connsiteX3" fmla="*/ 80377 w 401889"/>
                  <a:gd name="connsiteY3" fmla="*/ 72337 h 417950"/>
                  <a:gd name="connsiteX4" fmla="*/ 48226 w 401889"/>
                  <a:gd name="connsiteY4" fmla="*/ 120562 h 417950"/>
                  <a:gd name="connsiteX5" fmla="*/ 40188 w 401889"/>
                  <a:gd name="connsiteY5" fmla="*/ 144675 h 417950"/>
                  <a:gd name="connsiteX6" fmla="*/ 8037 w 401889"/>
                  <a:gd name="connsiteY6" fmla="*/ 200938 h 417950"/>
                  <a:gd name="connsiteX7" fmla="*/ 0 w 401889"/>
                  <a:gd name="connsiteY7" fmla="*/ 225050 h 417950"/>
                  <a:gd name="connsiteX8" fmla="*/ 24113 w 401889"/>
                  <a:gd name="connsiteY8" fmla="*/ 281313 h 417950"/>
                  <a:gd name="connsiteX9" fmla="*/ 48226 w 401889"/>
                  <a:gd name="connsiteY9" fmla="*/ 297388 h 417950"/>
                  <a:gd name="connsiteX10" fmla="*/ 80377 w 401889"/>
                  <a:gd name="connsiteY10" fmla="*/ 337575 h 417950"/>
                  <a:gd name="connsiteX11" fmla="*/ 88415 w 401889"/>
                  <a:gd name="connsiteY11" fmla="*/ 361688 h 417950"/>
                  <a:gd name="connsiteX12" fmla="*/ 112529 w 401889"/>
                  <a:gd name="connsiteY12" fmla="*/ 385800 h 417950"/>
                  <a:gd name="connsiteX13" fmla="*/ 152718 w 401889"/>
                  <a:gd name="connsiteY13" fmla="*/ 417950 h 417950"/>
                  <a:gd name="connsiteX14" fmla="*/ 257209 w 401889"/>
                  <a:gd name="connsiteY14" fmla="*/ 409913 h 417950"/>
                  <a:gd name="connsiteX15" fmla="*/ 305436 w 401889"/>
                  <a:gd name="connsiteY15" fmla="*/ 393838 h 417950"/>
                  <a:gd name="connsiteX16" fmla="*/ 329549 w 401889"/>
                  <a:gd name="connsiteY16" fmla="*/ 377763 h 417950"/>
                  <a:gd name="connsiteX17" fmla="*/ 361700 w 401889"/>
                  <a:gd name="connsiteY17" fmla="*/ 329538 h 417950"/>
                  <a:gd name="connsiteX18" fmla="*/ 377776 w 401889"/>
                  <a:gd name="connsiteY18" fmla="*/ 281313 h 417950"/>
                  <a:gd name="connsiteX19" fmla="*/ 385814 w 401889"/>
                  <a:gd name="connsiteY19" fmla="*/ 257200 h 417950"/>
                  <a:gd name="connsiteX20" fmla="*/ 401889 w 401889"/>
                  <a:gd name="connsiteY20" fmla="*/ 233088 h 417950"/>
                  <a:gd name="connsiteX21" fmla="*/ 385814 w 401889"/>
                  <a:gd name="connsiteY21" fmla="*/ 144675 h 417950"/>
                  <a:gd name="connsiteX22" fmla="*/ 369738 w 401889"/>
                  <a:gd name="connsiteY22" fmla="*/ 120562 h 417950"/>
                  <a:gd name="connsiteX23" fmla="*/ 353663 w 401889"/>
                  <a:gd name="connsiteY23" fmla="*/ 72337 h 417950"/>
                  <a:gd name="connsiteX24" fmla="*/ 321511 w 401889"/>
                  <a:gd name="connsiteY24" fmla="*/ 24112 h 417950"/>
                  <a:gd name="connsiteX25" fmla="*/ 273285 w 401889"/>
                  <a:gd name="connsiteY25" fmla="*/ 8037 h 417950"/>
                  <a:gd name="connsiteX26" fmla="*/ 249171 w 401889"/>
                  <a:gd name="connsiteY26" fmla="*/ 0 h 417950"/>
                  <a:gd name="connsiteX27" fmla="*/ 184869 w 401889"/>
                  <a:gd name="connsiteY27" fmla="*/ 8037 h 41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01889" h="417950">
                    <a:moveTo>
                      <a:pt x="184869" y="8037"/>
                    </a:moveTo>
                    <a:cubicBezTo>
                      <a:pt x="171473" y="10716"/>
                      <a:pt x="157472" y="11278"/>
                      <a:pt x="144680" y="16075"/>
                    </a:cubicBezTo>
                    <a:cubicBezTo>
                      <a:pt x="110382" y="28936"/>
                      <a:pt x="128071" y="32683"/>
                      <a:pt x="104491" y="56262"/>
                    </a:cubicBezTo>
                    <a:cubicBezTo>
                      <a:pt x="97660" y="63093"/>
                      <a:pt x="88415" y="66979"/>
                      <a:pt x="80377" y="72337"/>
                    </a:cubicBezTo>
                    <a:cubicBezTo>
                      <a:pt x="69660" y="88412"/>
                      <a:pt x="54336" y="102234"/>
                      <a:pt x="48226" y="120562"/>
                    </a:cubicBezTo>
                    <a:cubicBezTo>
                      <a:pt x="45547" y="128600"/>
                      <a:pt x="43526" y="136888"/>
                      <a:pt x="40188" y="144675"/>
                    </a:cubicBezTo>
                    <a:cubicBezTo>
                      <a:pt x="27950" y="173230"/>
                      <a:pt x="24183" y="176720"/>
                      <a:pt x="8037" y="200938"/>
                    </a:cubicBezTo>
                    <a:cubicBezTo>
                      <a:pt x="5358" y="208975"/>
                      <a:pt x="0" y="216578"/>
                      <a:pt x="0" y="225050"/>
                    </a:cubicBezTo>
                    <a:cubicBezTo>
                      <a:pt x="0" y="243498"/>
                      <a:pt x="10987" y="268187"/>
                      <a:pt x="24113" y="281313"/>
                    </a:cubicBezTo>
                    <a:cubicBezTo>
                      <a:pt x="30944" y="288144"/>
                      <a:pt x="40188" y="292030"/>
                      <a:pt x="48226" y="297388"/>
                    </a:cubicBezTo>
                    <a:cubicBezTo>
                      <a:pt x="68430" y="357995"/>
                      <a:pt x="38826" y="285637"/>
                      <a:pt x="80377" y="337575"/>
                    </a:cubicBezTo>
                    <a:cubicBezTo>
                      <a:pt x="85670" y="344191"/>
                      <a:pt x="83715" y="354639"/>
                      <a:pt x="88415" y="361688"/>
                    </a:cubicBezTo>
                    <a:cubicBezTo>
                      <a:pt x="94721" y="371146"/>
                      <a:pt x="105252" y="377068"/>
                      <a:pt x="112529" y="385800"/>
                    </a:cubicBezTo>
                    <a:cubicBezTo>
                      <a:pt x="140497" y="419360"/>
                      <a:pt x="113131" y="404756"/>
                      <a:pt x="152718" y="417950"/>
                    </a:cubicBezTo>
                    <a:cubicBezTo>
                      <a:pt x="187548" y="415271"/>
                      <a:pt x="222703" y="415361"/>
                      <a:pt x="257209" y="409913"/>
                    </a:cubicBezTo>
                    <a:cubicBezTo>
                      <a:pt x="273947" y="407270"/>
                      <a:pt x="305436" y="393838"/>
                      <a:pt x="305436" y="393838"/>
                    </a:cubicBezTo>
                    <a:cubicBezTo>
                      <a:pt x="313474" y="388480"/>
                      <a:pt x="323188" y="385033"/>
                      <a:pt x="329549" y="377763"/>
                    </a:cubicBezTo>
                    <a:cubicBezTo>
                      <a:pt x="342271" y="363223"/>
                      <a:pt x="355590" y="347866"/>
                      <a:pt x="361700" y="329538"/>
                    </a:cubicBezTo>
                    <a:lnTo>
                      <a:pt x="377776" y="281313"/>
                    </a:lnTo>
                    <a:cubicBezTo>
                      <a:pt x="380455" y="273275"/>
                      <a:pt x="381114" y="264249"/>
                      <a:pt x="385814" y="257200"/>
                    </a:cubicBezTo>
                    <a:lnTo>
                      <a:pt x="401889" y="233088"/>
                    </a:lnTo>
                    <a:cubicBezTo>
                      <a:pt x="399118" y="210920"/>
                      <a:pt x="398205" y="169456"/>
                      <a:pt x="385814" y="144675"/>
                    </a:cubicBezTo>
                    <a:cubicBezTo>
                      <a:pt x="381494" y="136035"/>
                      <a:pt x="373661" y="129390"/>
                      <a:pt x="369738" y="120562"/>
                    </a:cubicBezTo>
                    <a:cubicBezTo>
                      <a:pt x="362856" y="105078"/>
                      <a:pt x="363063" y="86435"/>
                      <a:pt x="353663" y="72337"/>
                    </a:cubicBezTo>
                    <a:cubicBezTo>
                      <a:pt x="342946" y="56262"/>
                      <a:pt x="339840" y="30221"/>
                      <a:pt x="321511" y="24112"/>
                    </a:cubicBezTo>
                    <a:lnTo>
                      <a:pt x="273285" y="8037"/>
                    </a:lnTo>
                    <a:cubicBezTo>
                      <a:pt x="265247" y="5358"/>
                      <a:pt x="257644" y="0"/>
                      <a:pt x="249171" y="0"/>
                    </a:cubicBezTo>
                    <a:lnTo>
                      <a:pt x="184869" y="8037"/>
                    </a:lnTo>
                    <a:close/>
                  </a:path>
                </a:pathLst>
              </a:custGeom>
              <a:pattFill prst="lgConfetti">
                <a:fgClr>
                  <a:schemeClr val="accent5">
                    <a:lumMod val="60000"/>
                    <a:lumOff val="40000"/>
                  </a:schemeClr>
                </a:fgClr>
                <a:bgClr>
                  <a:prstClr val="white"/>
                </a:bgClr>
              </a:pattFill>
              <a:ln w="57150" cmpd="sng">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sp>
          <p:nvSpPr>
            <p:cNvPr id="23" name="TextBox 22">
              <a:extLst>
                <a:ext uri="{FF2B5EF4-FFF2-40B4-BE49-F238E27FC236}">
                  <a16:creationId xmlns:a16="http://schemas.microsoft.com/office/drawing/2014/main" id="{7E960509-C89F-2C6F-9FE2-934534175C95}"/>
                </a:ext>
              </a:extLst>
            </p:cNvPr>
            <p:cNvSpPr txBox="1"/>
            <p:nvPr/>
          </p:nvSpPr>
          <p:spPr>
            <a:xfrm>
              <a:off x="8623023" y="3460213"/>
              <a:ext cx="3440785" cy="707886"/>
            </a:xfrm>
            <a:prstGeom prst="rect">
              <a:avLst/>
            </a:prstGeom>
            <a:noFill/>
          </p:spPr>
          <p:txBody>
            <a:bodyPr wrap="square" rtlCol="0">
              <a:spAutoFit/>
            </a:bodyPr>
            <a:lstStyle/>
            <a:p>
              <a:pPr algn="ctr"/>
              <a:r>
                <a:rPr lang="en-US" sz="2000" b="1" dirty="0">
                  <a:latin typeface="Helvetica" pitchFamily="2" charset="0"/>
                </a:rPr>
                <a:t>All cavities</a:t>
              </a:r>
              <a:r>
                <a:rPr lang="en-US" sz="2000" dirty="0">
                  <a:latin typeface="Helvetica" pitchFamily="2" charset="0"/>
                </a:rPr>
                <a:t>: RUL, </a:t>
              </a:r>
              <a:r>
                <a:rPr lang="en-US" dirty="0">
                  <a:latin typeface="Helvetica" pitchFamily="2" charset="0"/>
                </a:rPr>
                <a:t>RLL,</a:t>
              </a:r>
              <a:r>
                <a:rPr lang="en-US" sz="2000" dirty="0">
                  <a:latin typeface="Helvetica" pitchFamily="2" charset="0"/>
                </a:rPr>
                <a:t> </a:t>
              </a:r>
              <a:r>
                <a:rPr lang="en-US" sz="1600" dirty="0">
                  <a:latin typeface="Helvetica" pitchFamily="2" charset="0"/>
                </a:rPr>
                <a:t>LUS</a:t>
              </a:r>
              <a:r>
                <a:rPr lang="en-US" sz="2000" dirty="0">
                  <a:latin typeface="Helvetica" pitchFamily="2" charset="0"/>
                </a:rPr>
                <a:t> &gt; </a:t>
              </a:r>
              <a:r>
                <a:rPr lang="en-US" sz="1400" dirty="0">
                  <a:latin typeface="Helvetica" pitchFamily="2" charset="0"/>
                </a:rPr>
                <a:t>others</a:t>
              </a:r>
              <a:r>
                <a:rPr lang="en-US" sz="2000" dirty="0">
                  <a:latin typeface="Helvetica" pitchFamily="2" charset="0"/>
                </a:rPr>
                <a:t> (OR 2.340-58.29)</a:t>
              </a:r>
              <a:endParaRPr lang="en-US" sz="2000"/>
            </a:p>
          </p:txBody>
        </p:sp>
      </p:grpSp>
      <p:grpSp>
        <p:nvGrpSpPr>
          <p:cNvPr id="17" name="Group 16">
            <a:extLst>
              <a:ext uri="{FF2B5EF4-FFF2-40B4-BE49-F238E27FC236}">
                <a16:creationId xmlns:a16="http://schemas.microsoft.com/office/drawing/2014/main" id="{F0EA18AD-C7EE-C5D7-DE7F-222F57E9ACF2}"/>
              </a:ext>
            </a:extLst>
          </p:cNvPr>
          <p:cNvGrpSpPr/>
          <p:nvPr/>
        </p:nvGrpSpPr>
        <p:grpSpPr>
          <a:xfrm>
            <a:off x="5143189" y="3715261"/>
            <a:ext cx="3456849" cy="2851035"/>
            <a:chOff x="5143189" y="3715261"/>
            <a:chExt cx="3456849" cy="2851035"/>
          </a:xfrm>
        </p:grpSpPr>
        <p:sp>
          <p:nvSpPr>
            <p:cNvPr id="11" name="TextBox 10">
              <a:extLst>
                <a:ext uri="{FF2B5EF4-FFF2-40B4-BE49-F238E27FC236}">
                  <a16:creationId xmlns:a16="http://schemas.microsoft.com/office/drawing/2014/main" id="{449A4DD1-B634-4146-AFA7-A716139EFF99}"/>
                </a:ext>
              </a:extLst>
            </p:cNvPr>
            <p:cNvSpPr txBox="1"/>
            <p:nvPr/>
          </p:nvSpPr>
          <p:spPr>
            <a:xfrm>
              <a:off x="5143189" y="6196964"/>
              <a:ext cx="659156" cy="369332"/>
            </a:xfrm>
            <a:prstGeom prst="rect">
              <a:avLst/>
            </a:prstGeom>
            <a:noFill/>
            <a:ln>
              <a:noFill/>
            </a:ln>
          </p:spPr>
          <p:txBody>
            <a:bodyPr wrap="none" rtlCol="0">
              <a:spAutoFit/>
            </a:bodyPr>
            <a:lstStyle/>
            <a:p>
              <a:pPr algn="ctr"/>
              <a:r>
                <a:rPr lang="en-US" b="1">
                  <a:solidFill>
                    <a:srgbClr val="C00000"/>
                  </a:solidFill>
                  <a:latin typeface="Helvetica" pitchFamily="2" charset="0"/>
                </a:rPr>
                <a:t>RUL</a:t>
              </a:r>
            </a:p>
          </p:txBody>
        </p:sp>
        <p:sp>
          <p:nvSpPr>
            <p:cNvPr id="12" name="TextBox 11">
              <a:extLst>
                <a:ext uri="{FF2B5EF4-FFF2-40B4-BE49-F238E27FC236}">
                  <a16:creationId xmlns:a16="http://schemas.microsoft.com/office/drawing/2014/main" id="{F52A3D4B-5E5A-A88A-4EAB-B25FB4933977}"/>
                </a:ext>
              </a:extLst>
            </p:cNvPr>
            <p:cNvSpPr txBox="1"/>
            <p:nvPr/>
          </p:nvSpPr>
          <p:spPr>
            <a:xfrm>
              <a:off x="5759120" y="6196964"/>
              <a:ext cx="555355" cy="305234"/>
            </a:xfrm>
            <a:prstGeom prst="rect">
              <a:avLst/>
            </a:prstGeom>
            <a:noFill/>
          </p:spPr>
          <p:txBody>
            <a:bodyPr wrap="none" rtlCol="0">
              <a:spAutoFit/>
            </a:bodyPr>
            <a:lstStyle/>
            <a:p>
              <a:pPr algn="ctr"/>
              <a:r>
                <a:rPr lang="en-US">
                  <a:latin typeface="Helvetica" pitchFamily="2" charset="0"/>
                </a:rPr>
                <a:t>RML</a:t>
              </a:r>
            </a:p>
          </p:txBody>
        </p:sp>
        <p:sp>
          <p:nvSpPr>
            <p:cNvPr id="13" name="TextBox 12">
              <a:extLst>
                <a:ext uri="{FF2B5EF4-FFF2-40B4-BE49-F238E27FC236}">
                  <a16:creationId xmlns:a16="http://schemas.microsoft.com/office/drawing/2014/main" id="{2E2E3CCF-8F5A-FFFA-F0D1-9D74E6C4D556}"/>
                </a:ext>
              </a:extLst>
            </p:cNvPr>
            <p:cNvSpPr txBox="1"/>
            <p:nvPr/>
          </p:nvSpPr>
          <p:spPr>
            <a:xfrm>
              <a:off x="6296875" y="6196964"/>
              <a:ext cx="633508" cy="369332"/>
            </a:xfrm>
            <a:prstGeom prst="rect">
              <a:avLst/>
            </a:prstGeom>
            <a:noFill/>
            <a:ln>
              <a:noFill/>
            </a:ln>
          </p:spPr>
          <p:txBody>
            <a:bodyPr wrap="none" rtlCol="0">
              <a:spAutoFit/>
            </a:bodyPr>
            <a:lstStyle/>
            <a:p>
              <a:pPr algn="ctr"/>
              <a:r>
                <a:rPr lang="en-US" b="1">
                  <a:solidFill>
                    <a:srgbClr val="C00000"/>
                  </a:solidFill>
                  <a:latin typeface="Helvetica" pitchFamily="2" charset="0"/>
                </a:rPr>
                <a:t>RLL</a:t>
              </a:r>
            </a:p>
          </p:txBody>
        </p:sp>
        <p:sp>
          <p:nvSpPr>
            <p:cNvPr id="14" name="TextBox 13">
              <a:extLst>
                <a:ext uri="{FF2B5EF4-FFF2-40B4-BE49-F238E27FC236}">
                  <a16:creationId xmlns:a16="http://schemas.microsoft.com/office/drawing/2014/main" id="{26819F71-08CC-E29B-209F-003C56E09EA6}"/>
                </a:ext>
              </a:extLst>
            </p:cNvPr>
            <p:cNvSpPr txBox="1"/>
            <p:nvPr/>
          </p:nvSpPr>
          <p:spPr>
            <a:xfrm>
              <a:off x="7446050" y="6196964"/>
              <a:ext cx="618945" cy="305234"/>
            </a:xfrm>
            <a:prstGeom prst="rect">
              <a:avLst/>
            </a:prstGeom>
            <a:noFill/>
          </p:spPr>
          <p:txBody>
            <a:bodyPr wrap="none" rtlCol="0">
              <a:spAutoFit/>
            </a:bodyPr>
            <a:lstStyle/>
            <a:p>
              <a:pPr algn="ctr"/>
              <a:r>
                <a:rPr lang="en-US">
                  <a:latin typeface="Helvetica" pitchFamily="2" charset="0"/>
                </a:rPr>
                <a:t>Lingu</a:t>
              </a:r>
            </a:p>
          </p:txBody>
        </p:sp>
        <p:sp>
          <p:nvSpPr>
            <p:cNvPr id="15" name="TextBox 14">
              <a:extLst>
                <a:ext uri="{FF2B5EF4-FFF2-40B4-BE49-F238E27FC236}">
                  <a16:creationId xmlns:a16="http://schemas.microsoft.com/office/drawing/2014/main" id="{2CF0A04A-205A-9B1E-2686-4F3EB2F6F759}"/>
                </a:ext>
              </a:extLst>
            </p:cNvPr>
            <p:cNvSpPr txBox="1"/>
            <p:nvPr/>
          </p:nvSpPr>
          <p:spPr>
            <a:xfrm>
              <a:off x="8106371" y="6196964"/>
              <a:ext cx="470568" cy="305234"/>
            </a:xfrm>
            <a:prstGeom prst="rect">
              <a:avLst/>
            </a:prstGeom>
            <a:noFill/>
          </p:spPr>
          <p:txBody>
            <a:bodyPr wrap="none" rtlCol="0">
              <a:spAutoFit/>
            </a:bodyPr>
            <a:lstStyle/>
            <a:p>
              <a:pPr algn="ctr"/>
              <a:r>
                <a:rPr lang="en-US">
                  <a:latin typeface="Helvetica" pitchFamily="2" charset="0"/>
                </a:rPr>
                <a:t>LLL</a:t>
              </a:r>
            </a:p>
          </p:txBody>
        </p:sp>
        <p:sp>
          <p:nvSpPr>
            <p:cNvPr id="16" name="TextBox 15">
              <a:extLst>
                <a:ext uri="{FF2B5EF4-FFF2-40B4-BE49-F238E27FC236}">
                  <a16:creationId xmlns:a16="http://schemas.microsoft.com/office/drawing/2014/main" id="{9E4B81EE-E1D8-F08C-F585-E09A2FA17338}"/>
                </a:ext>
              </a:extLst>
            </p:cNvPr>
            <p:cNvSpPr txBox="1"/>
            <p:nvPr/>
          </p:nvSpPr>
          <p:spPr>
            <a:xfrm>
              <a:off x="6922349" y="6196964"/>
              <a:ext cx="523559" cy="305234"/>
            </a:xfrm>
            <a:prstGeom prst="rect">
              <a:avLst/>
            </a:prstGeom>
            <a:noFill/>
          </p:spPr>
          <p:txBody>
            <a:bodyPr wrap="none" rtlCol="0">
              <a:spAutoFit/>
            </a:bodyPr>
            <a:lstStyle/>
            <a:p>
              <a:pPr algn="ctr"/>
              <a:r>
                <a:rPr lang="en-US">
                  <a:latin typeface="Helvetica" pitchFamily="2" charset="0"/>
                </a:rPr>
                <a:t>LUS</a:t>
              </a:r>
            </a:p>
          </p:txBody>
        </p:sp>
        <p:pic>
          <p:nvPicPr>
            <p:cNvPr id="6" name="Picture 5">
              <a:extLst>
                <a:ext uri="{FF2B5EF4-FFF2-40B4-BE49-F238E27FC236}">
                  <a16:creationId xmlns:a16="http://schemas.microsoft.com/office/drawing/2014/main" id="{674F4DC3-109C-DBE2-0CFF-8FDE73D978F8}"/>
                </a:ext>
              </a:extLst>
            </p:cNvPr>
            <p:cNvPicPr>
              <a:picLocks noChangeAspect="1"/>
            </p:cNvPicPr>
            <p:nvPr/>
          </p:nvPicPr>
          <p:blipFill>
            <a:blip r:embed="rId2"/>
            <a:srcRect l="30122" t="15171" r="2575" b="21880"/>
            <a:stretch>
              <a:fillRect/>
            </a:stretch>
          </p:blipFill>
          <p:spPr>
            <a:xfrm>
              <a:off x="5191715" y="4029859"/>
              <a:ext cx="3390794" cy="2144407"/>
            </a:xfrm>
            <a:prstGeom prst="rect">
              <a:avLst/>
            </a:prstGeom>
          </p:spPr>
        </p:pic>
        <p:sp>
          <p:nvSpPr>
            <p:cNvPr id="28" name="TextBox 27">
              <a:extLst>
                <a:ext uri="{FF2B5EF4-FFF2-40B4-BE49-F238E27FC236}">
                  <a16:creationId xmlns:a16="http://schemas.microsoft.com/office/drawing/2014/main" id="{01D21A59-1455-5175-9E77-F6D976545D0B}"/>
                </a:ext>
              </a:extLst>
            </p:cNvPr>
            <p:cNvSpPr txBox="1"/>
            <p:nvPr/>
          </p:nvSpPr>
          <p:spPr>
            <a:xfrm>
              <a:off x="5225396" y="3715261"/>
              <a:ext cx="3374642" cy="400110"/>
            </a:xfrm>
            <a:prstGeom prst="rect">
              <a:avLst/>
            </a:prstGeom>
            <a:noFill/>
          </p:spPr>
          <p:txBody>
            <a:bodyPr wrap="none" rtlCol="0">
              <a:spAutoFit/>
            </a:bodyPr>
            <a:lstStyle/>
            <a:p>
              <a:pPr algn="ctr"/>
              <a:r>
                <a:rPr lang="en-US" sz="2000" b="1">
                  <a:latin typeface="Helvetica" pitchFamily="2" charset="0"/>
                </a:rPr>
                <a:t>Nodular BXSIS with cavity</a:t>
              </a:r>
            </a:p>
          </p:txBody>
        </p:sp>
      </p:grpSp>
      <p:grpSp>
        <p:nvGrpSpPr>
          <p:cNvPr id="9" name="Group 8">
            <a:extLst>
              <a:ext uri="{FF2B5EF4-FFF2-40B4-BE49-F238E27FC236}">
                <a16:creationId xmlns:a16="http://schemas.microsoft.com/office/drawing/2014/main" id="{C8115AD4-8FAB-D6DD-76B5-D4ED8850D9DA}"/>
              </a:ext>
            </a:extLst>
          </p:cNvPr>
          <p:cNvGrpSpPr/>
          <p:nvPr/>
        </p:nvGrpSpPr>
        <p:grpSpPr>
          <a:xfrm>
            <a:off x="119637" y="3693616"/>
            <a:ext cx="4739677" cy="2839884"/>
            <a:chOff x="119637" y="3693616"/>
            <a:chExt cx="4739677" cy="2839884"/>
          </a:xfrm>
        </p:grpSpPr>
        <p:sp>
          <p:nvSpPr>
            <p:cNvPr id="18" name="TextBox 17">
              <a:extLst>
                <a:ext uri="{FF2B5EF4-FFF2-40B4-BE49-F238E27FC236}">
                  <a16:creationId xmlns:a16="http://schemas.microsoft.com/office/drawing/2014/main" id="{F16888E9-8ABD-D8D0-EF7F-8B488BD6E4CB}"/>
                </a:ext>
              </a:extLst>
            </p:cNvPr>
            <p:cNvSpPr txBox="1"/>
            <p:nvPr/>
          </p:nvSpPr>
          <p:spPr>
            <a:xfrm>
              <a:off x="119637" y="4298973"/>
              <a:ext cx="1300356" cy="646331"/>
            </a:xfrm>
            <a:prstGeom prst="rect">
              <a:avLst/>
            </a:prstGeom>
            <a:noFill/>
          </p:spPr>
          <p:txBody>
            <a:bodyPr wrap="none" rtlCol="0">
              <a:spAutoFit/>
            </a:bodyPr>
            <a:lstStyle/>
            <a:p>
              <a:pPr algn="r"/>
              <a:r>
                <a:rPr lang="en-US" b="1">
                  <a:latin typeface="Helvetica" pitchFamily="2" charset="0"/>
                </a:rPr>
                <a:t>Thick-wall</a:t>
              </a:r>
            </a:p>
            <a:p>
              <a:pPr algn="r"/>
              <a:r>
                <a:rPr lang="en-US" b="1">
                  <a:latin typeface="Helvetica" pitchFamily="2" charset="0"/>
                </a:rPr>
                <a:t>cavity</a:t>
              </a:r>
            </a:p>
          </p:txBody>
        </p:sp>
        <p:sp>
          <p:nvSpPr>
            <p:cNvPr id="19" name="TextBox 18">
              <a:extLst>
                <a:ext uri="{FF2B5EF4-FFF2-40B4-BE49-F238E27FC236}">
                  <a16:creationId xmlns:a16="http://schemas.microsoft.com/office/drawing/2014/main" id="{A169A5E0-618C-CB60-0AFE-8793150EC021}"/>
                </a:ext>
              </a:extLst>
            </p:cNvPr>
            <p:cNvSpPr txBox="1"/>
            <p:nvPr/>
          </p:nvSpPr>
          <p:spPr>
            <a:xfrm>
              <a:off x="311997" y="5466897"/>
              <a:ext cx="1107996" cy="646331"/>
            </a:xfrm>
            <a:prstGeom prst="rect">
              <a:avLst/>
            </a:prstGeom>
            <a:noFill/>
          </p:spPr>
          <p:txBody>
            <a:bodyPr wrap="none" rtlCol="0">
              <a:spAutoFit/>
            </a:bodyPr>
            <a:lstStyle/>
            <a:p>
              <a:pPr algn="r"/>
              <a:r>
                <a:rPr lang="en-US">
                  <a:latin typeface="Helvetica" pitchFamily="2" charset="0"/>
                </a:rPr>
                <a:t>Thin-wall</a:t>
              </a:r>
            </a:p>
            <a:p>
              <a:pPr algn="r"/>
              <a:r>
                <a:rPr lang="en-US">
                  <a:latin typeface="Helvetica" pitchFamily="2" charset="0"/>
                </a:rPr>
                <a:t>cavity</a:t>
              </a:r>
            </a:p>
          </p:txBody>
        </p:sp>
        <p:grpSp>
          <p:nvGrpSpPr>
            <p:cNvPr id="31" name="Group 30">
              <a:extLst>
                <a:ext uri="{FF2B5EF4-FFF2-40B4-BE49-F238E27FC236}">
                  <a16:creationId xmlns:a16="http://schemas.microsoft.com/office/drawing/2014/main" id="{FF59E589-EC61-0803-6552-3EE015FB10F0}"/>
                </a:ext>
              </a:extLst>
            </p:cNvPr>
            <p:cNvGrpSpPr/>
            <p:nvPr/>
          </p:nvGrpSpPr>
          <p:grpSpPr>
            <a:xfrm>
              <a:off x="1382738" y="3693616"/>
              <a:ext cx="3476576" cy="2839884"/>
              <a:chOff x="8192694" y="3973497"/>
              <a:chExt cx="3476576" cy="2839884"/>
            </a:xfrm>
          </p:grpSpPr>
          <p:pic>
            <p:nvPicPr>
              <p:cNvPr id="10" name="Picture 9">
                <a:extLst>
                  <a:ext uri="{FF2B5EF4-FFF2-40B4-BE49-F238E27FC236}">
                    <a16:creationId xmlns:a16="http://schemas.microsoft.com/office/drawing/2014/main" id="{77646B93-CDBD-695C-0D73-6132E759C63E}"/>
                  </a:ext>
                </a:extLst>
              </p:cNvPr>
              <p:cNvPicPr>
                <a:picLocks noChangeAspect="1"/>
              </p:cNvPicPr>
              <p:nvPr/>
            </p:nvPicPr>
            <p:blipFill>
              <a:blip r:embed="rId3"/>
              <a:srcRect l="27933" t="12079" r="3759" b="26861"/>
              <a:stretch>
                <a:fillRect/>
              </a:stretch>
            </p:blipFill>
            <p:spPr>
              <a:xfrm>
                <a:off x="8228486" y="4287308"/>
                <a:ext cx="3440784" cy="2055950"/>
              </a:xfrm>
              <a:prstGeom prst="rect">
                <a:avLst/>
              </a:prstGeom>
            </p:spPr>
          </p:pic>
          <p:sp>
            <p:nvSpPr>
              <p:cNvPr id="20" name="TextBox 19">
                <a:extLst>
                  <a:ext uri="{FF2B5EF4-FFF2-40B4-BE49-F238E27FC236}">
                    <a16:creationId xmlns:a16="http://schemas.microsoft.com/office/drawing/2014/main" id="{CB3E45CB-E198-CEDE-4DA3-59B6855E42DB}"/>
                  </a:ext>
                </a:extLst>
              </p:cNvPr>
              <p:cNvSpPr txBox="1"/>
              <p:nvPr/>
            </p:nvSpPr>
            <p:spPr>
              <a:xfrm>
                <a:off x="8192694" y="6444049"/>
                <a:ext cx="659156" cy="369332"/>
              </a:xfrm>
              <a:prstGeom prst="rect">
                <a:avLst/>
              </a:prstGeom>
              <a:noFill/>
            </p:spPr>
            <p:txBody>
              <a:bodyPr wrap="none" rtlCol="0">
                <a:spAutoFit/>
              </a:bodyPr>
              <a:lstStyle/>
              <a:p>
                <a:pPr algn="ctr"/>
                <a:r>
                  <a:rPr lang="en-US" b="1">
                    <a:solidFill>
                      <a:srgbClr val="FF0000"/>
                    </a:solidFill>
                    <a:latin typeface="Helvetica" pitchFamily="2" charset="0"/>
                  </a:rPr>
                  <a:t>RUL</a:t>
                </a:r>
              </a:p>
            </p:txBody>
          </p:sp>
          <p:sp>
            <p:nvSpPr>
              <p:cNvPr id="21" name="TextBox 20">
                <a:extLst>
                  <a:ext uri="{FF2B5EF4-FFF2-40B4-BE49-F238E27FC236}">
                    <a16:creationId xmlns:a16="http://schemas.microsoft.com/office/drawing/2014/main" id="{53418EEF-E307-F8C2-7648-BBEB821A22D3}"/>
                  </a:ext>
                </a:extLst>
              </p:cNvPr>
              <p:cNvSpPr txBox="1"/>
              <p:nvPr/>
            </p:nvSpPr>
            <p:spPr>
              <a:xfrm>
                <a:off x="8830927" y="6444049"/>
                <a:ext cx="555355" cy="305234"/>
              </a:xfrm>
              <a:prstGeom prst="rect">
                <a:avLst/>
              </a:prstGeom>
              <a:noFill/>
            </p:spPr>
            <p:txBody>
              <a:bodyPr wrap="none" rtlCol="0">
                <a:spAutoFit/>
              </a:bodyPr>
              <a:lstStyle/>
              <a:p>
                <a:pPr algn="ctr"/>
                <a:r>
                  <a:rPr lang="en-US">
                    <a:latin typeface="Helvetica" pitchFamily="2" charset="0"/>
                  </a:rPr>
                  <a:t>RML</a:t>
                </a:r>
              </a:p>
            </p:txBody>
          </p:sp>
          <p:sp>
            <p:nvSpPr>
              <p:cNvPr id="22" name="TextBox 21">
                <a:extLst>
                  <a:ext uri="{FF2B5EF4-FFF2-40B4-BE49-F238E27FC236}">
                    <a16:creationId xmlns:a16="http://schemas.microsoft.com/office/drawing/2014/main" id="{3FE72F5E-F578-9FBB-820D-16502BED3206}"/>
                  </a:ext>
                </a:extLst>
              </p:cNvPr>
              <p:cNvSpPr txBox="1"/>
              <p:nvPr/>
            </p:nvSpPr>
            <p:spPr>
              <a:xfrm>
                <a:off x="9434255" y="6444049"/>
                <a:ext cx="502362" cy="305234"/>
              </a:xfrm>
              <a:prstGeom prst="rect">
                <a:avLst/>
              </a:prstGeom>
              <a:noFill/>
            </p:spPr>
            <p:txBody>
              <a:bodyPr wrap="none" rtlCol="0">
                <a:spAutoFit/>
              </a:bodyPr>
              <a:lstStyle/>
              <a:p>
                <a:pPr algn="ctr"/>
                <a:r>
                  <a:rPr lang="en-US">
                    <a:latin typeface="Helvetica" pitchFamily="2" charset="0"/>
                  </a:rPr>
                  <a:t>RLL</a:t>
                </a:r>
              </a:p>
            </p:txBody>
          </p:sp>
          <p:sp>
            <p:nvSpPr>
              <p:cNvPr id="25" name="TextBox 24">
                <a:extLst>
                  <a:ext uri="{FF2B5EF4-FFF2-40B4-BE49-F238E27FC236}">
                    <a16:creationId xmlns:a16="http://schemas.microsoft.com/office/drawing/2014/main" id="{73068FF2-C243-210B-4E24-72A3F5EB6B8A}"/>
                  </a:ext>
                </a:extLst>
              </p:cNvPr>
              <p:cNvSpPr txBox="1"/>
              <p:nvPr/>
            </p:nvSpPr>
            <p:spPr>
              <a:xfrm>
                <a:off x="10517857" y="6444049"/>
                <a:ext cx="618945" cy="305234"/>
              </a:xfrm>
              <a:prstGeom prst="rect">
                <a:avLst/>
              </a:prstGeom>
              <a:noFill/>
            </p:spPr>
            <p:txBody>
              <a:bodyPr wrap="none" rtlCol="0">
                <a:spAutoFit/>
              </a:bodyPr>
              <a:lstStyle/>
              <a:p>
                <a:pPr algn="ctr"/>
                <a:r>
                  <a:rPr lang="en-US">
                    <a:latin typeface="Helvetica" pitchFamily="2" charset="0"/>
                  </a:rPr>
                  <a:t>Lingu</a:t>
                </a:r>
              </a:p>
            </p:txBody>
          </p:sp>
          <p:sp>
            <p:nvSpPr>
              <p:cNvPr id="26" name="TextBox 25">
                <a:extLst>
                  <a:ext uri="{FF2B5EF4-FFF2-40B4-BE49-F238E27FC236}">
                    <a16:creationId xmlns:a16="http://schemas.microsoft.com/office/drawing/2014/main" id="{C8A39DE0-B4A6-A699-C932-AEEFF877C26D}"/>
                  </a:ext>
                </a:extLst>
              </p:cNvPr>
              <p:cNvSpPr txBox="1"/>
              <p:nvPr/>
            </p:nvSpPr>
            <p:spPr>
              <a:xfrm>
                <a:off x="11178178" y="6444049"/>
                <a:ext cx="470568" cy="305234"/>
              </a:xfrm>
              <a:prstGeom prst="rect">
                <a:avLst/>
              </a:prstGeom>
              <a:noFill/>
            </p:spPr>
            <p:txBody>
              <a:bodyPr wrap="none" rtlCol="0">
                <a:spAutoFit/>
              </a:bodyPr>
              <a:lstStyle/>
              <a:p>
                <a:pPr algn="ctr"/>
                <a:r>
                  <a:rPr lang="en-US">
                    <a:latin typeface="Helvetica" pitchFamily="2" charset="0"/>
                  </a:rPr>
                  <a:t>LLL</a:t>
                </a:r>
              </a:p>
            </p:txBody>
          </p:sp>
          <p:sp>
            <p:nvSpPr>
              <p:cNvPr id="27" name="TextBox 26">
                <a:extLst>
                  <a:ext uri="{FF2B5EF4-FFF2-40B4-BE49-F238E27FC236}">
                    <a16:creationId xmlns:a16="http://schemas.microsoft.com/office/drawing/2014/main" id="{B1A85382-FF6B-1792-3C70-58EFEEA0CCBA}"/>
                  </a:ext>
                </a:extLst>
              </p:cNvPr>
              <p:cNvSpPr txBox="1"/>
              <p:nvPr/>
            </p:nvSpPr>
            <p:spPr>
              <a:xfrm>
                <a:off x="9932770" y="6444049"/>
                <a:ext cx="646332" cy="369332"/>
              </a:xfrm>
              <a:prstGeom prst="rect">
                <a:avLst/>
              </a:prstGeom>
              <a:noFill/>
            </p:spPr>
            <p:txBody>
              <a:bodyPr wrap="none" rtlCol="0">
                <a:spAutoFit/>
              </a:bodyPr>
              <a:lstStyle/>
              <a:p>
                <a:pPr algn="ctr"/>
                <a:r>
                  <a:rPr lang="en-US" b="1">
                    <a:solidFill>
                      <a:srgbClr val="FF0000"/>
                    </a:solidFill>
                    <a:latin typeface="Helvetica" pitchFamily="2" charset="0"/>
                  </a:rPr>
                  <a:t>LUS</a:t>
                </a:r>
              </a:p>
            </p:txBody>
          </p:sp>
          <p:sp>
            <p:nvSpPr>
              <p:cNvPr id="29" name="TextBox 28">
                <a:extLst>
                  <a:ext uri="{FF2B5EF4-FFF2-40B4-BE49-F238E27FC236}">
                    <a16:creationId xmlns:a16="http://schemas.microsoft.com/office/drawing/2014/main" id="{0DCB79F1-3F0C-3B29-355E-4B9E011E19C7}"/>
                  </a:ext>
                </a:extLst>
              </p:cNvPr>
              <p:cNvSpPr txBox="1"/>
              <p:nvPr/>
            </p:nvSpPr>
            <p:spPr>
              <a:xfrm>
                <a:off x="8567836" y="3973497"/>
                <a:ext cx="2805576" cy="400110"/>
              </a:xfrm>
              <a:prstGeom prst="rect">
                <a:avLst/>
              </a:prstGeom>
              <a:noFill/>
            </p:spPr>
            <p:txBody>
              <a:bodyPr wrap="none" rtlCol="0">
                <a:spAutoFit/>
              </a:bodyPr>
              <a:lstStyle/>
              <a:p>
                <a:pPr algn="ctr"/>
                <a:r>
                  <a:rPr lang="en-US" sz="2000" b="1">
                    <a:latin typeface="Helvetica" pitchFamily="2" charset="0"/>
                  </a:rPr>
                  <a:t>Fibrocavitary disease</a:t>
                </a:r>
              </a:p>
            </p:txBody>
          </p:sp>
        </p:grpSp>
      </p:grpSp>
      <p:graphicFrame>
        <p:nvGraphicFramePr>
          <p:cNvPr id="2" name="Table 1">
            <a:extLst>
              <a:ext uri="{FF2B5EF4-FFF2-40B4-BE49-F238E27FC236}">
                <a16:creationId xmlns:a16="http://schemas.microsoft.com/office/drawing/2014/main" id="{044B6F25-1507-CEDC-FCE0-BDCF5DD17BDF}"/>
              </a:ext>
            </a:extLst>
          </p:cNvPr>
          <p:cNvGraphicFramePr>
            <a:graphicFrameLocks noGrp="1"/>
          </p:cNvGraphicFramePr>
          <p:nvPr>
            <p:extLst>
              <p:ext uri="{D42A27DB-BD31-4B8C-83A1-F6EECF244321}">
                <p14:modId xmlns:p14="http://schemas.microsoft.com/office/powerpoint/2010/main" val="1378136950"/>
              </p:ext>
            </p:extLst>
          </p:nvPr>
        </p:nvGraphicFramePr>
        <p:xfrm>
          <a:off x="99798" y="1009429"/>
          <a:ext cx="6973146" cy="2133982"/>
        </p:xfrm>
        <a:graphic>
          <a:graphicData uri="http://schemas.openxmlformats.org/drawingml/2006/table">
            <a:tbl>
              <a:tblPr firstRow="1" bandRow="1">
                <a:tableStyleId>{5C22544A-7EE6-4342-B048-85BDC9FD1C3A}</a:tableStyleId>
              </a:tblPr>
              <a:tblGrid>
                <a:gridCol w="1625689">
                  <a:extLst>
                    <a:ext uri="{9D8B030D-6E8A-4147-A177-3AD203B41FA5}">
                      <a16:colId xmlns:a16="http://schemas.microsoft.com/office/drawing/2014/main" val="3231179416"/>
                    </a:ext>
                  </a:extLst>
                </a:gridCol>
                <a:gridCol w="902457">
                  <a:extLst>
                    <a:ext uri="{9D8B030D-6E8A-4147-A177-3AD203B41FA5}">
                      <a16:colId xmlns:a16="http://schemas.microsoft.com/office/drawing/2014/main" val="4291355348"/>
                    </a:ext>
                  </a:extLst>
                </a:gridCol>
                <a:gridCol w="762000">
                  <a:extLst>
                    <a:ext uri="{9D8B030D-6E8A-4147-A177-3AD203B41FA5}">
                      <a16:colId xmlns:a16="http://schemas.microsoft.com/office/drawing/2014/main" val="3275852470"/>
                    </a:ext>
                  </a:extLst>
                </a:gridCol>
                <a:gridCol w="939800">
                  <a:extLst>
                    <a:ext uri="{9D8B030D-6E8A-4147-A177-3AD203B41FA5}">
                      <a16:colId xmlns:a16="http://schemas.microsoft.com/office/drawing/2014/main" val="3668474665"/>
                    </a:ext>
                  </a:extLst>
                </a:gridCol>
                <a:gridCol w="965200">
                  <a:extLst>
                    <a:ext uri="{9D8B030D-6E8A-4147-A177-3AD203B41FA5}">
                      <a16:colId xmlns:a16="http://schemas.microsoft.com/office/drawing/2014/main" val="697766477"/>
                    </a:ext>
                  </a:extLst>
                </a:gridCol>
                <a:gridCol w="964025">
                  <a:extLst>
                    <a:ext uri="{9D8B030D-6E8A-4147-A177-3AD203B41FA5}">
                      <a16:colId xmlns:a16="http://schemas.microsoft.com/office/drawing/2014/main" val="2195907951"/>
                    </a:ext>
                  </a:extLst>
                </a:gridCol>
                <a:gridCol w="813975">
                  <a:extLst>
                    <a:ext uri="{9D8B030D-6E8A-4147-A177-3AD203B41FA5}">
                      <a16:colId xmlns:a16="http://schemas.microsoft.com/office/drawing/2014/main" val="3713987014"/>
                    </a:ext>
                  </a:extLst>
                </a:gridCol>
              </a:tblGrid>
              <a:tr h="370840">
                <a:tc>
                  <a:txBody>
                    <a:bodyPr/>
                    <a:lstStyle/>
                    <a:p>
                      <a:pPr marL="0" marR="0">
                        <a:lnSpc>
                          <a:spcPct val="115000"/>
                        </a:lnSpc>
                        <a:spcAft>
                          <a:spcPts val="800"/>
                        </a:spcAft>
                        <a:buNone/>
                      </a:pPr>
                      <a:r>
                        <a:rPr lang="en-US" sz="2000" kern="100">
                          <a:effectLst/>
                          <a:latin typeface="Helvetica" pitchFamily="2" charset="0"/>
                        </a:rPr>
                        <a:t> </a:t>
                      </a:r>
                      <a:endParaRPr lang="en-US" sz="2000" kern="100">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algn="ctr">
                        <a:lnSpc>
                          <a:spcPct val="115000"/>
                        </a:lnSpc>
                        <a:spcAft>
                          <a:spcPts val="800"/>
                        </a:spcAft>
                        <a:buNone/>
                      </a:pPr>
                      <a:r>
                        <a:rPr lang="en-US" sz="2200" kern="100">
                          <a:solidFill>
                            <a:schemeClr val="tx1"/>
                          </a:solidFill>
                          <a:effectLst/>
                          <a:latin typeface="Helvetica" pitchFamily="2" charset="0"/>
                        </a:rPr>
                        <a:t>Fibrocavitary disease </a:t>
                      </a:r>
                      <a:r>
                        <a:rPr lang="en-US" sz="2200" b="0" kern="100">
                          <a:solidFill>
                            <a:schemeClr val="tx1"/>
                          </a:solidFill>
                          <a:effectLst/>
                          <a:latin typeface="Helvetica" pitchFamily="2" charset="0"/>
                        </a:rPr>
                        <a:t>(n=13)</a:t>
                      </a:r>
                      <a:endParaRPr lang="en-US" sz="2200" b="0" kern="100">
                        <a:solidFill>
                          <a:schemeClr val="tx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6901303"/>
                  </a:ext>
                </a:extLst>
              </a:tr>
              <a:tr h="370840">
                <a:tc>
                  <a:txBody>
                    <a:bodyPr/>
                    <a:lstStyle/>
                    <a:p>
                      <a:pPr marL="0" marR="0">
                        <a:lnSpc>
                          <a:spcPct val="115000"/>
                        </a:lnSpc>
                        <a:spcAft>
                          <a:spcPts val="800"/>
                        </a:spcAft>
                        <a:buNone/>
                      </a:pPr>
                      <a:r>
                        <a:rPr lang="en-US" sz="2000" kern="100">
                          <a:solidFill>
                            <a:schemeClr val="tx1"/>
                          </a:solidFill>
                          <a:effectLst/>
                          <a:latin typeface="Helvetica" pitchFamily="2" charset="0"/>
                        </a:rPr>
                        <a:t> </a:t>
                      </a:r>
                      <a:r>
                        <a:rPr lang="en-US" sz="2000" b="1" kern="100">
                          <a:solidFill>
                            <a:schemeClr val="tx1"/>
                          </a:solidFill>
                          <a:effectLst/>
                          <a:latin typeface="Helvetica" pitchFamily="2" charset="0"/>
                        </a:rPr>
                        <a:t>Cavity</a:t>
                      </a:r>
                      <a:endParaRPr lang="en-US" sz="2000" b="1" kern="100">
                        <a:solidFill>
                          <a:schemeClr val="tx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1" kern="100">
                          <a:effectLst/>
                          <a:latin typeface="Helvetica" pitchFamily="2" charset="0"/>
                        </a:rPr>
                        <a:t>RUL</a:t>
                      </a:r>
                      <a:endParaRPr lang="en-US" sz="2000" b="1" kern="100">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algn="ctr">
                        <a:lnSpc>
                          <a:spcPct val="115000"/>
                        </a:lnSpc>
                        <a:spcAft>
                          <a:spcPts val="800"/>
                        </a:spcAft>
                        <a:buNone/>
                      </a:pPr>
                      <a:r>
                        <a:rPr lang="en-US" sz="2000" b="1" kern="100">
                          <a:effectLst/>
                          <a:latin typeface="Helvetica" pitchFamily="2" charset="0"/>
                        </a:rPr>
                        <a:t>RML</a:t>
                      </a:r>
                      <a:endParaRPr lang="en-US" sz="2000" b="1" kern="100">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algn="ctr">
                        <a:lnSpc>
                          <a:spcPct val="115000"/>
                        </a:lnSpc>
                        <a:spcAft>
                          <a:spcPts val="800"/>
                        </a:spcAft>
                        <a:buNone/>
                      </a:pPr>
                      <a:r>
                        <a:rPr lang="en-US" sz="2000" b="1" kern="100">
                          <a:effectLst/>
                          <a:latin typeface="Helvetica" pitchFamily="2" charset="0"/>
                        </a:rPr>
                        <a:t>RLL</a:t>
                      </a:r>
                      <a:endParaRPr lang="en-US" sz="2000" b="1" kern="100">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algn="ctr">
                        <a:lnSpc>
                          <a:spcPct val="115000"/>
                        </a:lnSpc>
                        <a:spcAft>
                          <a:spcPts val="800"/>
                        </a:spcAft>
                        <a:buNone/>
                      </a:pPr>
                      <a:r>
                        <a:rPr lang="en-US" sz="2000" b="1" kern="100">
                          <a:solidFill>
                            <a:schemeClr val="bg1"/>
                          </a:solidFill>
                          <a:effectLst/>
                          <a:latin typeface="Helvetica" pitchFamily="2" charset="0"/>
                        </a:rPr>
                        <a:t>LUS</a:t>
                      </a:r>
                      <a:endParaRPr lang="en-US" sz="2000" b="1" kern="100">
                        <a:solidFill>
                          <a:schemeClr val="bg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algn="ctr">
                        <a:lnSpc>
                          <a:spcPct val="115000"/>
                        </a:lnSpc>
                        <a:spcAft>
                          <a:spcPts val="800"/>
                        </a:spcAft>
                        <a:buNone/>
                      </a:pPr>
                      <a:r>
                        <a:rPr lang="en-US" sz="2000" b="1" kern="100">
                          <a:solidFill>
                            <a:schemeClr val="bg1"/>
                          </a:solidFill>
                          <a:effectLst/>
                          <a:latin typeface="Helvetica" pitchFamily="2" charset="0"/>
                        </a:rPr>
                        <a:t>Lingu</a:t>
                      </a:r>
                      <a:endParaRPr lang="en-US" sz="2000" b="1" kern="100">
                        <a:solidFill>
                          <a:schemeClr val="bg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algn="ctr">
                        <a:lnSpc>
                          <a:spcPct val="115000"/>
                        </a:lnSpc>
                        <a:spcAft>
                          <a:spcPts val="800"/>
                        </a:spcAft>
                        <a:buNone/>
                      </a:pPr>
                      <a:r>
                        <a:rPr lang="en-US" sz="2000" b="1" kern="100">
                          <a:solidFill>
                            <a:schemeClr val="bg1"/>
                          </a:solidFill>
                          <a:effectLst/>
                          <a:latin typeface="Helvetica" pitchFamily="2" charset="0"/>
                        </a:rPr>
                        <a:t>LLL</a:t>
                      </a:r>
                      <a:endParaRPr lang="en-US" sz="2000" b="1" kern="100">
                        <a:solidFill>
                          <a:schemeClr val="bg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4198848890"/>
                  </a:ext>
                </a:extLst>
              </a:tr>
              <a:tr h="370840">
                <a:tc>
                  <a:txBody>
                    <a:bodyPr/>
                    <a:lstStyle/>
                    <a:p>
                      <a:pPr marL="0" marR="0">
                        <a:lnSpc>
                          <a:spcPct val="115000"/>
                        </a:lnSpc>
                        <a:spcAft>
                          <a:spcPts val="800"/>
                        </a:spcAft>
                        <a:buNone/>
                      </a:pPr>
                      <a:r>
                        <a:rPr lang="en-US" sz="2000" b="1" kern="100">
                          <a:solidFill>
                            <a:schemeClr val="tx1"/>
                          </a:solidFill>
                          <a:effectLst/>
                          <a:latin typeface="Helvetica" pitchFamily="2" charset="0"/>
                        </a:rPr>
                        <a:t>Thick-wall</a:t>
                      </a:r>
                      <a:endParaRPr lang="en-US" sz="2000" b="1" kern="100">
                        <a:solidFill>
                          <a:schemeClr val="tx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1" kern="100">
                          <a:solidFill>
                            <a:schemeClr val="bg1"/>
                          </a:solidFill>
                          <a:effectLst/>
                          <a:latin typeface="Helvetica" pitchFamily="2" charset="0"/>
                        </a:rPr>
                        <a:t>11 85% </a:t>
                      </a:r>
                      <a:endParaRPr lang="en-US" sz="2000" b="1" kern="100">
                        <a:solidFill>
                          <a:schemeClr val="bg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marR="0" algn="ctr">
                        <a:lnSpc>
                          <a:spcPct val="115000"/>
                        </a:lnSpc>
                        <a:spcAft>
                          <a:spcPts val="800"/>
                        </a:spcAft>
                        <a:buNone/>
                      </a:pPr>
                      <a:r>
                        <a:rPr lang="en-US" sz="2000" b="0" kern="100">
                          <a:solidFill>
                            <a:schemeClr val="tx1"/>
                          </a:solidFill>
                          <a:effectLst/>
                          <a:latin typeface="Helvetica" pitchFamily="2" charset="0"/>
                        </a:rPr>
                        <a:t>0   0%</a:t>
                      </a:r>
                      <a:endParaRPr lang="en-US" sz="2000" b="0" kern="100">
                        <a:solidFill>
                          <a:schemeClr val="tx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0" kern="100">
                          <a:solidFill>
                            <a:schemeClr val="tx1"/>
                          </a:solidFill>
                          <a:effectLst/>
                          <a:latin typeface="Helvetica" pitchFamily="2" charset="0"/>
                        </a:rPr>
                        <a:t>2.5 19%</a:t>
                      </a:r>
                      <a:endParaRPr lang="en-US" sz="2000" b="0" kern="100">
                        <a:solidFill>
                          <a:schemeClr val="tx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1" kern="100">
                          <a:solidFill>
                            <a:schemeClr val="bg1"/>
                          </a:solidFill>
                          <a:effectLst/>
                          <a:latin typeface="Helvetica" pitchFamily="2" charset="0"/>
                        </a:rPr>
                        <a:t>4.5 35%</a:t>
                      </a:r>
                      <a:endParaRPr lang="en-US" sz="2000" b="1" kern="100">
                        <a:solidFill>
                          <a:schemeClr val="bg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marR="0" algn="ctr">
                        <a:lnSpc>
                          <a:spcPct val="115000"/>
                        </a:lnSpc>
                        <a:spcAft>
                          <a:spcPts val="800"/>
                        </a:spcAft>
                        <a:buNone/>
                      </a:pPr>
                      <a:r>
                        <a:rPr lang="en-US" sz="2000" b="0" kern="100">
                          <a:solidFill>
                            <a:schemeClr val="tx1"/>
                          </a:solidFill>
                          <a:effectLst/>
                          <a:latin typeface="Helvetica" pitchFamily="2" charset="0"/>
                        </a:rPr>
                        <a:t>0.5 3.9%</a:t>
                      </a:r>
                      <a:endParaRPr lang="en-US" sz="2000" b="0" kern="100">
                        <a:solidFill>
                          <a:schemeClr val="tx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0" kern="100">
                          <a:solidFill>
                            <a:schemeClr val="tx1"/>
                          </a:solidFill>
                          <a:effectLst/>
                          <a:latin typeface="Helvetica" pitchFamily="2" charset="0"/>
                        </a:rPr>
                        <a:t>2 15%</a:t>
                      </a:r>
                      <a:endParaRPr lang="en-US" sz="2000" b="0" kern="100">
                        <a:solidFill>
                          <a:schemeClr val="tx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9024167"/>
                  </a:ext>
                </a:extLst>
              </a:tr>
              <a:tr h="370840">
                <a:tc>
                  <a:txBody>
                    <a:bodyPr/>
                    <a:lstStyle/>
                    <a:p>
                      <a:pPr marL="0" marR="0">
                        <a:lnSpc>
                          <a:spcPct val="115000"/>
                        </a:lnSpc>
                        <a:spcAft>
                          <a:spcPts val="800"/>
                        </a:spcAft>
                        <a:buNone/>
                      </a:pPr>
                      <a:r>
                        <a:rPr lang="en-US" sz="2000" b="1" kern="100">
                          <a:solidFill>
                            <a:schemeClr val="tx1"/>
                          </a:solidFill>
                          <a:effectLst/>
                          <a:latin typeface="Helvetica" pitchFamily="2" charset="0"/>
                        </a:rPr>
                        <a:t>Thin-wall</a:t>
                      </a:r>
                      <a:endParaRPr lang="en-US" sz="2000" b="1" kern="100">
                        <a:solidFill>
                          <a:schemeClr val="tx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Aft>
                          <a:spcPts val="200"/>
                        </a:spcAft>
                        <a:buNone/>
                      </a:pPr>
                      <a:r>
                        <a:rPr lang="en-US" sz="2000" b="1" kern="100">
                          <a:solidFill>
                            <a:schemeClr val="bg1"/>
                          </a:solidFill>
                          <a:effectLst/>
                          <a:latin typeface="Helvetica" pitchFamily="2" charset="0"/>
                        </a:rPr>
                        <a:t>2</a:t>
                      </a:r>
                    </a:p>
                    <a:p>
                      <a:pPr marL="0" marR="0" algn="ctr">
                        <a:lnSpc>
                          <a:spcPct val="115000"/>
                        </a:lnSpc>
                        <a:spcAft>
                          <a:spcPts val="200"/>
                        </a:spcAft>
                        <a:buNone/>
                      </a:pPr>
                      <a:r>
                        <a:rPr lang="en-US" sz="2000" b="1" kern="100">
                          <a:solidFill>
                            <a:schemeClr val="bg1"/>
                          </a:solidFill>
                          <a:effectLst/>
                          <a:latin typeface="Helvetica" pitchFamily="2" charset="0"/>
                        </a:rPr>
                        <a:t>15%</a:t>
                      </a:r>
                      <a:endParaRPr lang="en-US" sz="2000" b="1" kern="100">
                        <a:solidFill>
                          <a:schemeClr val="bg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marR="0" algn="ctr">
                        <a:lnSpc>
                          <a:spcPct val="115000"/>
                        </a:lnSpc>
                        <a:spcAft>
                          <a:spcPts val="800"/>
                        </a:spcAft>
                        <a:buNone/>
                      </a:pPr>
                      <a:r>
                        <a:rPr lang="en-US" sz="2000" b="0" kern="100">
                          <a:solidFill>
                            <a:schemeClr val="tx1"/>
                          </a:solidFill>
                          <a:effectLst/>
                          <a:latin typeface="Helvetica" pitchFamily="2" charset="0"/>
                        </a:rPr>
                        <a:t>1   8%</a:t>
                      </a:r>
                      <a:endParaRPr lang="en-US" sz="2000" b="0" kern="100">
                        <a:solidFill>
                          <a:schemeClr val="tx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Aft>
                          <a:spcPts val="200"/>
                        </a:spcAft>
                        <a:buNone/>
                      </a:pPr>
                      <a:r>
                        <a:rPr lang="en-US" sz="2000" b="0" kern="100">
                          <a:solidFill>
                            <a:schemeClr val="tx1"/>
                          </a:solidFill>
                          <a:effectLst/>
                          <a:latin typeface="Helvetica" pitchFamily="2" charset="0"/>
                        </a:rPr>
                        <a:t>0</a:t>
                      </a:r>
                    </a:p>
                    <a:p>
                      <a:pPr marL="0" marR="0" algn="ctr">
                        <a:lnSpc>
                          <a:spcPct val="115000"/>
                        </a:lnSpc>
                        <a:spcAft>
                          <a:spcPts val="200"/>
                        </a:spcAft>
                        <a:buNone/>
                      </a:pPr>
                      <a:r>
                        <a:rPr lang="en-US" sz="2000" b="0" kern="100">
                          <a:solidFill>
                            <a:schemeClr val="tx1"/>
                          </a:solidFill>
                          <a:effectLst/>
                          <a:latin typeface="Helvetica" pitchFamily="2" charset="0"/>
                        </a:rPr>
                        <a:t>0%</a:t>
                      </a:r>
                      <a:endParaRPr lang="en-US" sz="2000" b="0" kern="100">
                        <a:solidFill>
                          <a:schemeClr val="tx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1" kern="100">
                          <a:solidFill>
                            <a:schemeClr val="bg1"/>
                          </a:solidFill>
                          <a:effectLst/>
                          <a:latin typeface="Helvetica" pitchFamily="2" charset="0"/>
                        </a:rPr>
                        <a:t>1.5 12%</a:t>
                      </a:r>
                      <a:endParaRPr lang="en-US" sz="2000" b="1" kern="100">
                        <a:solidFill>
                          <a:schemeClr val="bg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marR="0" algn="ctr">
                        <a:lnSpc>
                          <a:spcPct val="115000"/>
                        </a:lnSpc>
                        <a:spcAft>
                          <a:spcPts val="800"/>
                        </a:spcAft>
                        <a:buNone/>
                      </a:pPr>
                      <a:r>
                        <a:rPr lang="en-US" sz="2000" b="0" kern="100">
                          <a:solidFill>
                            <a:schemeClr val="tx1"/>
                          </a:solidFill>
                          <a:effectLst/>
                          <a:latin typeface="Helvetica" pitchFamily="2" charset="0"/>
                        </a:rPr>
                        <a:t>1  7.7%</a:t>
                      </a:r>
                      <a:endParaRPr lang="en-US" sz="2000" b="0" kern="100">
                        <a:solidFill>
                          <a:schemeClr val="tx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Aft>
                          <a:spcPts val="200"/>
                        </a:spcAft>
                        <a:buNone/>
                      </a:pPr>
                      <a:r>
                        <a:rPr lang="en-US" sz="2000" b="0" kern="100">
                          <a:solidFill>
                            <a:schemeClr val="tx1"/>
                          </a:solidFill>
                          <a:effectLst/>
                          <a:latin typeface="Helvetica" pitchFamily="2" charset="0"/>
                        </a:rPr>
                        <a:t>0</a:t>
                      </a:r>
                    </a:p>
                    <a:p>
                      <a:pPr marL="0" marR="0" algn="ctr">
                        <a:lnSpc>
                          <a:spcPct val="115000"/>
                        </a:lnSpc>
                        <a:spcAft>
                          <a:spcPts val="200"/>
                        </a:spcAft>
                        <a:buNone/>
                      </a:pPr>
                      <a:r>
                        <a:rPr lang="en-US" sz="2000" b="0" kern="100">
                          <a:solidFill>
                            <a:schemeClr val="tx1"/>
                          </a:solidFill>
                          <a:effectLst/>
                          <a:latin typeface="Helvetica" pitchFamily="2" charset="0"/>
                        </a:rPr>
                        <a:t>0%</a:t>
                      </a:r>
                      <a:endParaRPr lang="en-US" sz="2000" b="0" kern="100">
                        <a:solidFill>
                          <a:schemeClr val="tx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5835756"/>
                  </a:ext>
                </a:extLst>
              </a:tr>
            </a:tbl>
          </a:graphicData>
        </a:graphic>
      </p:graphicFrame>
      <p:graphicFrame>
        <p:nvGraphicFramePr>
          <p:cNvPr id="3" name="Table 2">
            <a:extLst>
              <a:ext uri="{FF2B5EF4-FFF2-40B4-BE49-F238E27FC236}">
                <a16:creationId xmlns:a16="http://schemas.microsoft.com/office/drawing/2014/main" id="{B5362004-7600-6FFA-52AB-2EB659F75FE9}"/>
              </a:ext>
            </a:extLst>
          </p:cNvPr>
          <p:cNvGraphicFramePr>
            <a:graphicFrameLocks noGrp="1"/>
          </p:cNvGraphicFramePr>
          <p:nvPr>
            <p:extLst>
              <p:ext uri="{D42A27DB-BD31-4B8C-83A1-F6EECF244321}">
                <p14:modId xmlns:p14="http://schemas.microsoft.com/office/powerpoint/2010/main" val="4003791674"/>
              </p:ext>
            </p:extLst>
          </p:nvPr>
        </p:nvGraphicFramePr>
        <p:xfrm>
          <a:off x="7151089" y="1009429"/>
          <a:ext cx="4940293" cy="2159382"/>
        </p:xfrm>
        <a:graphic>
          <a:graphicData uri="http://schemas.openxmlformats.org/drawingml/2006/table">
            <a:tbl>
              <a:tblPr firstRow="1" bandRow="1">
                <a:tableStyleId>{5C22544A-7EE6-4342-B048-85BDC9FD1C3A}</a:tableStyleId>
              </a:tblPr>
              <a:tblGrid>
                <a:gridCol w="752362">
                  <a:extLst>
                    <a:ext uri="{9D8B030D-6E8A-4147-A177-3AD203B41FA5}">
                      <a16:colId xmlns:a16="http://schemas.microsoft.com/office/drawing/2014/main" val="883874764"/>
                    </a:ext>
                  </a:extLst>
                </a:gridCol>
                <a:gridCol w="837586">
                  <a:extLst>
                    <a:ext uri="{9D8B030D-6E8A-4147-A177-3AD203B41FA5}">
                      <a16:colId xmlns:a16="http://schemas.microsoft.com/office/drawing/2014/main" val="2757620852"/>
                    </a:ext>
                  </a:extLst>
                </a:gridCol>
                <a:gridCol w="837586">
                  <a:extLst>
                    <a:ext uri="{9D8B030D-6E8A-4147-A177-3AD203B41FA5}">
                      <a16:colId xmlns:a16="http://schemas.microsoft.com/office/drawing/2014/main" val="2292642960"/>
                    </a:ext>
                  </a:extLst>
                </a:gridCol>
                <a:gridCol w="837586">
                  <a:extLst>
                    <a:ext uri="{9D8B030D-6E8A-4147-A177-3AD203B41FA5}">
                      <a16:colId xmlns:a16="http://schemas.microsoft.com/office/drawing/2014/main" val="506272966"/>
                    </a:ext>
                  </a:extLst>
                </a:gridCol>
                <a:gridCol w="978366">
                  <a:extLst>
                    <a:ext uri="{9D8B030D-6E8A-4147-A177-3AD203B41FA5}">
                      <a16:colId xmlns:a16="http://schemas.microsoft.com/office/drawing/2014/main" val="4122329275"/>
                    </a:ext>
                  </a:extLst>
                </a:gridCol>
                <a:gridCol w="696807">
                  <a:extLst>
                    <a:ext uri="{9D8B030D-6E8A-4147-A177-3AD203B41FA5}">
                      <a16:colId xmlns:a16="http://schemas.microsoft.com/office/drawing/2014/main" val="2006793754"/>
                    </a:ext>
                  </a:extLst>
                </a:gridCol>
              </a:tblGrid>
              <a:tr h="370840">
                <a:tc gridSpan="6">
                  <a:txBody>
                    <a:bodyPr/>
                    <a:lstStyle/>
                    <a:p>
                      <a:pPr marL="0" marR="0" algn="ctr">
                        <a:lnSpc>
                          <a:spcPct val="115000"/>
                        </a:lnSpc>
                        <a:spcAft>
                          <a:spcPts val="800"/>
                        </a:spcAft>
                        <a:buNone/>
                      </a:pPr>
                      <a:r>
                        <a:rPr lang="en-US" sz="2200" kern="100">
                          <a:solidFill>
                            <a:schemeClr val="tx1"/>
                          </a:solidFill>
                          <a:effectLst/>
                          <a:latin typeface="Helvetica" pitchFamily="2" charset="0"/>
                        </a:rPr>
                        <a:t>Nodular BXSIS with cavity </a:t>
                      </a:r>
                      <a:r>
                        <a:rPr lang="en-US" sz="2200" b="0" kern="100">
                          <a:solidFill>
                            <a:schemeClr val="tx1"/>
                          </a:solidFill>
                          <a:effectLst/>
                          <a:latin typeface="Helvetica" pitchFamily="2" charset="0"/>
                        </a:rPr>
                        <a:t>(n=36)</a:t>
                      </a:r>
                      <a:endParaRPr lang="en-US" sz="2200" b="0" kern="100">
                        <a:solidFill>
                          <a:schemeClr val="tx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6901303"/>
                  </a:ext>
                </a:extLst>
              </a:tr>
              <a:tr h="370840">
                <a:tc>
                  <a:txBody>
                    <a:bodyPr/>
                    <a:lstStyle/>
                    <a:p>
                      <a:pPr marL="0" marR="0" algn="ctr">
                        <a:lnSpc>
                          <a:spcPct val="115000"/>
                        </a:lnSpc>
                        <a:spcAft>
                          <a:spcPts val="800"/>
                        </a:spcAft>
                        <a:buNone/>
                      </a:pPr>
                      <a:r>
                        <a:rPr lang="en-US" sz="2000" b="1" kern="100">
                          <a:effectLst/>
                          <a:latin typeface="Helvetica" pitchFamily="2" charset="0"/>
                        </a:rPr>
                        <a:t>RUL</a:t>
                      </a:r>
                      <a:endParaRPr lang="en-US" sz="2000" b="1" kern="100">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algn="ctr">
                        <a:lnSpc>
                          <a:spcPct val="115000"/>
                        </a:lnSpc>
                        <a:spcAft>
                          <a:spcPts val="800"/>
                        </a:spcAft>
                        <a:buNone/>
                      </a:pPr>
                      <a:r>
                        <a:rPr lang="en-US" sz="2000" b="1" kern="100">
                          <a:effectLst/>
                          <a:latin typeface="Helvetica" pitchFamily="2" charset="0"/>
                        </a:rPr>
                        <a:t>RML</a:t>
                      </a:r>
                      <a:endParaRPr lang="en-US" sz="2000" b="1" kern="100">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algn="ctr">
                        <a:lnSpc>
                          <a:spcPct val="115000"/>
                        </a:lnSpc>
                        <a:spcAft>
                          <a:spcPts val="800"/>
                        </a:spcAft>
                        <a:buNone/>
                      </a:pPr>
                      <a:r>
                        <a:rPr lang="en-US" sz="2000" b="1" kern="100">
                          <a:effectLst/>
                          <a:latin typeface="Helvetica" pitchFamily="2" charset="0"/>
                        </a:rPr>
                        <a:t>RLL</a:t>
                      </a:r>
                      <a:endParaRPr lang="en-US" sz="2000" b="1" kern="100">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algn="ctr">
                        <a:lnSpc>
                          <a:spcPct val="115000"/>
                        </a:lnSpc>
                        <a:spcAft>
                          <a:spcPts val="800"/>
                        </a:spcAft>
                        <a:buNone/>
                      </a:pPr>
                      <a:r>
                        <a:rPr lang="en-US" sz="2000" b="1" kern="100">
                          <a:solidFill>
                            <a:schemeClr val="bg1"/>
                          </a:solidFill>
                          <a:effectLst/>
                          <a:latin typeface="Helvetica" pitchFamily="2" charset="0"/>
                        </a:rPr>
                        <a:t>LUS</a:t>
                      </a:r>
                      <a:endParaRPr lang="en-US" sz="2000" b="1" kern="100">
                        <a:solidFill>
                          <a:schemeClr val="bg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algn="ctr">
                        <a:lnSpc>
                          <a:spcPct val="115000"/>
                        </a:lnSpc>
                        <a:spcAft>
                          <a:spcPts val="800"/>
                        </a:spcAft>
                        <a:buNone/>
                      </a:pPr>
                      <a:r>
                        <a:rPr lang="en-US" sz="2000" b="1" kern="100">
                          <a:solidFill>
                            <a:schemeClr val="bg1"/>
                          </a:solidFill>
                          <a:effectLst/>
                          <a:latin typeface="Helvetica" pitchFamily="2" charset="0"/>
                        </a:rPr>
                        <a:t>Lingu</a:t>
                      </a:r>
                      <a:endParaRPr lang="en-US" sz="2000" b="1" kern="100">
                        <a:solidFill>
                          <a:schemeClr val="bg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algn="ctr">
                        <a:lnSpc>
                          <a:spcPct val="115000"/>
                        </a:lnSpc>
                        <a:spcAft>
                          <a:spcPts val="800"/>
                        </a:spcAft>
                        <a:buNone/>
                      </a:pPr>
                      <a:r>
                        <a:rPr lang="en-US" sz="2000" b="1" kern="100">
                          <a:solidFill>
                            <a:schemeClr val="bg1"/>
                          </a:solidFill>
                          <a:effectLst/>
                          <a:latin typeface="Helvetica" pitchFamily="2" charset="0"/>
                        </a:rPr>
                        <a:t>LLL</a:t>
                      </a:r>
                      <a:endParaRPr lang="en-US" sz="2000" b="1" kern="100">
                        <a:solidFill>
                          <a:schemeClr val="bg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4198848890"/>
                  </a:ext>
                </a:extLst>
              </a:tr>
              <a:tr h="370840">
                <a:tc>
                  <a:txBody>
                    <a:bodyPr/>
                    <a:lstStyle/>
                    <a:p>
                      <a:pPr marL="0" marR="0" algn="ctr">
                        <a:lnSpc>
                          <a:spcPct val="115000"/>
                        </a:lnSpc>
                        <a:spcAft>
                          <a:spcPts val="800"/>
                        </a:spcAft>
                        <a:buNone/>
                      </a:pPr>
                      <a:r>
                        <a:rPr lang="en-US" sz="2000" b="1" kern="100">
                          <a:solidFill>
                            <a:schemeClr val="bg1"/>
                          </a:solidFill>
                          <a:effectLst/>
                          <a:latin typeface="Helvetica" pitchFamily="2" charset="0"/>
                        </a:rPr>
                        <a:t>16</a:t>
                      </a:r>
                      <a:r>
                        <a:rPr lang="en-US" sz="2000" b="1" kern="100">
                          <a:solidFill>
                            <a:schemeClr val="bg1"/>
                          </a:solidFill>
                          <a:effectLst/>
                          <a:latin typeface="Helvetica" pitchFamily="2" charset="0"/>
                          <a:cs typeface="Times New Roman" panose="02020603050405020304" pitchFamily="18" charset="0"/>
                        </a:rPr>
                        <a:t> 44%</a:t>
                      </a:r>
                      <a:endParaRPr lang="en-US" sz="2000" b="1" kern="100">
                        <a:solidFill>
                          <a:schemeClr val="bg1"/>
                        </a:solidFill>
                        <a:effectLst/>
                        <a:latin typeface="Helvetica"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marR="0" algn="ctr">
                        <a:lnSpc>
                          <a:spcPct val="115000"/>
                        </a:lnSpc>
                        <a:spcAft>
                          <a:spcPts val="200"/>
                        </a:spcAft>
                        <a:buNone/>
                      </a:pPr>
                      <a:r>
                        <a:rPr lang="en-US" sz="2000" b="0" kern="100">
                          <a:solidFill>
                            <a:schemeClr val="tx1"/>
                          </a:solidFill>
                          <a:effectLst/>
                          <a:latin typeface="Helvetica" pitchFamily="2" charset="0"/>
                        </a:rPr>
                        <a:t>2</a:t>
                      </a:r>
                    </a:p>
                    <a:p>
                      <a:pPr marL="0" marR="0" algn="ctr">
                        <a:lnSpc>
                          <a:spcPct val="115000"/>
                        </a:lnSpc>
                        <a:spcAft>
                          <a:spcPts val="200"/>
                        </a:spcAft>
                        <a:buNone/>
                      </a:pPr>
                      <a:r>
                        <a:rPr lang="en-US" sz="2000" b="0" kern="100">
                          <a:solidFill>
                            <a:schemeClr val="tx1"/>
                          </a:solidFill>
                          <a:effectLst/>
                          <a:latin typeface="Helvetica" pitchFamily="2" charset="0"/>
                        </a:rPr>
                        <a:t>6%</a:t>
                      </a:r>
                      <a:endParaRPr lang="en-US" sz="2000" b="0" kern="100">
                        <a:solidFill>
                          <a:schemeClr val="tx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1" kern="100">
                          <a:solidFill>
                            <a:schemeClr val="bg1"/>
                          </a:solidFill>
                          <a:effectLst/>
                          <a:latin typeface="Helvetica" pitchFamily="2" charset="0"/>
                        </a:rPr>
                        <a:t>13 35%</a:t>
                      </a:r>
                      <a:endParaRPr lang="en-US" sz="2000" b="1" kern="100">
                        <a:solidFill>
                          <a:schemeClr val="bg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marR="0" algn="ctr">
                        <a:lnSpc>
                          <a:spcPct val="115000"/>
                        </a:lnSpc>
                        <a:spcAft>
                          <a:spcPts val="800"/>
                        </a:spcAft>
                        <a:buNone/>
                      </a:pPr>
                      <a:r>
                        <a:rPr lang="en-US" sz="2000" b="0" kern="100">
                          <a:solidFill>
                            <a:schemeClr val="tx1"/>
                          </a:solidFill>
                          <a:effectLst/>
                          <a:latin typeface="Helvetica" pitchFamily="2" charset="0"/>
                        </a:rPr>
                        <a:t>4.5 13%</a:t>
                      </a:r>
                      <a:endParaRPr lang="en-US" sz="2000" b="0" kern="100">
                        <a:solidFill>
                          <a:schemeClr val="tx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Aft>
                          <a:spcPts val="800"/>
                        </a:spcAft>
                        <a:buNone/>
                      </a:pPr>
                      <a:r>
                        <a:rPr lang="en-US" sz="2000" b="0" kern="100">
                          <a:solidFill>
                            <a:schemeClr val="tx1"/>
                          </a:solidFill>
                          <a:effectLst/>
                          <a:latin typeface="Helvetica" pitchFamily="2" charset="0"/>
                        </a:rPr>
                        <a:t>3.5 10%</a:t>
                      </a:r>
                      <a:endParaRPr lang="en-US" sz="2000" b="0" kern="100">
                        <a:solidFill>
                          <a:schemeClr val="tx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0" kern="100">
                          <a:solidFill>
                            <a:schemeClr val="tx1"/>
                          </a:solidFill>
                          <a:effectLst/>
                          <a:latin typeface="Helvetica" pitchFamily="2" charset="0"/>
                        </a:rPr>
                        <a:t>5 14%</a:t>
                      </a:r>
                      <a:endParaRPr lang="en-US" sz="2000" b="0" kern="100">
                        <a:solidFill>
                          <a:schemeClr val="tx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9024167"/>
                  </a:ext>
                </a:extLst>
              </a:tr>
              <a:tr h="370840">
                <a:tc>
                  <a:txBody>
                    <a:bodyPr/>
                    <a:lstStyle/>
                    <a:p>
                      <a:pPr marL="0" marR="0" algn="ctr">
                        <a:lnSpc>
                          <a:spcPct val="115000"/>
                        </a:lnSpc>
                        <a:spcAft>
                          <a:spcPts val="800"/>
                        </a:spcAft>
                        <a:buNone/>
                      </a:pPr>
                      <a:r>
                        <a:rPr lang="en-US" sz="2000" b="1" kern="100">
                          <a:solidFill>
                            <a:schemeClr val="bg1"/>
                          </a:solidFill>
                          <a:effectLst/>
                          <a:latin typeface="Helvetica" pitchFamily="2" charset="0"/>
                        </a:rPr>
                        <a:t>5.5 15%</a:t>
                      </a:r>
                      <a:endParaRPr lang="en-US" sz="2000" b="1" kern="100">
                        <a:solidFill>
                          <a:schemeClr val="bg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marR="0" algn="ctr">
                        <a:lnSpc>
                          <a:spcPct val="115000"/>
                        </a:lnSpc>
                        <a:spcAft>
                          <a:spcPts val="200"/>
                        </a:spcAft>
                        <a:buNone/>
                      </a:pPr>
                      <a:r>
                        <a:rPr lang="en-US" sz="2000" b="0" kern="100">
                          <a:solidFill>
                            <a:schemeClr val="tx1"/>
                          </a:solidFill>
                          <a:effectLst/>
                          <a:latin typeface="Helvetica" pitchFamily="2" charset="0"/>
                        </a:rPr>
                        <a:t>1</a:t>
                      </a:r>
                    </a:p>
                    <a:p>
                      <a:pPr marL="0" marR="0" algn="ctr">
                        <a:lnSpc>
                          <a:spcPct val="115000"/>
                        </a:lnSpc>
                        <a:spcAft>
                          <a:spcPts val="200"/>
                        </a:spcAft>
                        <a:buNone/>
                      </a:pPr>
                      <a:r>
                        <a:rPr lang="en-US" sz="2000" b="0" kern="100">
                          <a:solidFill>
                            <a:schemeClr val="tx1"/>
                          </a:solidFill>
                          <a:effectLst/>
                          <a:latin typeface="Helvetica" pitchFamily="2" charset="0"/>
                        </a:rPr>
                        <a:t>3%</a:t>
                      </a:r>
                      <a:endParaRPr lang="en-US" sz="2000" b="0" kern="100">
                        <a:solidFill>
                          <a:schemeClr val="tx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1" kern="100">
                          <a:ln>
                            <a:noFill/>
                          </a:ln>
                          <a:solidFill>
                            <a:schemeClr val="bg1"/>
                          </a:solidFill>
                          <a:effectLst/>
                          <a:latin typeface="Helvetica" pitchFamily="2" charset="0"/>
                        </a:rPr>
                        <a:t>6   17%</a:t>
                      </a:r>
                      <a:endParaRPr lang="en-US" sz="2000" b="1" kern="100">
                        <a:ln>
                          <a:noFill/>
                        </a:ln>
                        <a:solidFill>
                          <a:schemeClr val="bg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marR="0" algn="ctr">
                        <a:lnSpc>
                          <a:spcPct val="115000"/>
                        </a:lnSpc>
                        <a:spcAft>
                          <a:spcPts val="800"/>
                        </a:spcAft>
                        <a:buNone/>
                      </a:pPr>
                      <a:r>
                        <a:rPr lang="en-US" sz="2000" b="0" kern="100">
                          <a:solidFill>
                            <a:schemeClr val="tx1"/>
                          </a:solidFill>
                          <a:effectLst/>
                          <a:latin typeface="Helvetica" pitchFamily="2" charset="0"/>
                        </a:rPr>
                        <a:t>2.5  7%</a:t>
                      </a:r>
                      <a:endParaRPr lang="en-US" sz="2000" b="0" kern="100">
                        <a:solidFill>
                          <a:schemeClr val="tx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Aft>
                          <a:spcPts val="800"/>
                        </a:spcAft>
                        <a:buNone/>
                      </a:pPr>
                      <a:r>
                        <a:rPr lang="en-US" sz="2000" b="0" kern="100">
                          <a:solidFill>
                            <a:schemeClr val="tx1"/>
                          </a:solidFill>
                          <a:effectLst/>
                          <a:latin typeface="Helvetica" pitchFamily="2" charset="0"/>
                        </a:rPr>
                        <a:t>1     3%</a:t>
                      </a:r>
                      <a:endParaRPr lang="en-US" sz="2000" b="0" kern="100">
                        <a:solidFill>
                          <a:schemeClr val="tx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0" kern="100">
                          <a:solidFill>
                            <a:schemeClr val="tx1"/>
                          </a:solidFill>
                          <a:effectLst/>
                          <a:latin typeface="Helvetica" pitchFamily="2" charset="0"/>
                        </a:rPr>
                        <a:t>3   8%</a:t>
                      </a:r>
                      <a:endParaRPr lang="en-US" sz="2000" b="0" kern="100">
                        <a:solidFill>
                          <a:schemeClr val="tx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5835756"/>
                  </a:ext>
                </a:extLst>
              </a:tr>
            </a:tbl>
          </a:graphicData>
        </a:graphic>
      </p:graphicFrame>
    </p:spTree>
    <p:extLst>
      <p:ext uri="{BB962C8B-B14F-4D97-AF65-F5344CB8AC3E}">
        <p14:creationId xmlns:p14="http://schemas.microsoft.com/office/powerpoint/2010/main" val="45936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A96A8-490D-1F2E-EE3F-89BB401E2968}"/>
              </a:ext>
            </a:extLst>
          </p:cNvPr>
          <p:cNvSpPr>
            <a:spLocks noGrp="1"/>
          </p:cNvSpPr>
          <p:nvPr>
            <p:ph type="title"/>
          </p:nvPr>
        </p:nvSpPr>
        <p:spPr>
          <a:xfrm>
            <a:off x="3128109" y="313209"/>
            <a:ext cx="5935782" cy="680223"/>
          </a:xfrm>
        </p:spPr>
        <p:txBody>
          <a:bodyPr>
            <a:normAutofit/>
          </a:bodyPr>
          <a:lstStyle/>
          <a:p>
            <a:pPr algn="ctr"/>
            <a:r>
              <a:rPr lang="en-US" sz="3200" b="1">
                <a:latin typeface="Helvetica" pitchFamily="2" charset="0"/>
              </a:rPr>
              <a:t>Interim summary</a:t>
            </a:r>
          </a:p>
        </p:txBody>
      </p:sp>
      <p:sp>
        <p:nvSpPr>
          <p:cNvPr id="3" name="Content Placeholder 2">
            <a:extLst>
              <a:ext uri="{FF2B5EF4-FFF2-40B4-BE49-F238E27FC236}">
                <a16:creationId xmlns:a16="http://schemas.microsoft.com/office/drawing/2014/main" id="{AB23DA9B-1C8E-6B51-16C5-D44C755CD20D}"/>
              </a:ext>
            </a:extLst>
          </p:cNvPr>
          <p:cNvSpPr>
            <a:spLocks noGrp="1"/>
          </p:cNvSpPr>
          <p:nvPr>
            <p:ph idx="1"/>
          </p:nvPr>
        </p:nvSpPr>
        <p:spPr>
          <a:xfrm>
            <a:off x="445605" y="1047918"/>
            <a:ext cx="11263085" cy="2146219"/>
          </a:xfrm>
        </p:spPr>
        <p:txBody>
          <a:bodyPr>
            <a:normAutofit/>
          </a:bodyPr>
          <a:lstStyle/>
          <a:p>
            <a:pPr>
              <a:lnSpc>
                <a:spcPct val="100000"/>
              </a:lnSpc>
              <a:spcAft>
                <a:spcPts val="1200"/>
              </a:spcAft>
            </a:pPr>
            <a:r>
              <a:rPr lang="en-US" b="1">
                <a:latin typeface="Helvetica" pitchFamily="2" charset="0"/>
              </a:rPr>
              <a:t>Bronchiectasis &amp; atelectasis </a:t>
            </a:r>
            <a:r>
              <a:rPr lang="en-US">
                <a:latin typeface="Helvetica" pitchFamily="2" charset="0"/>
              </a:rPr>
              <a:t>are most common &amp; severe in the RML and lingula (not surprising).</a:t>
            </a:r>
            <a:endParaRPr lang="en-US" dirty="0">
              <a:latin typeface="Helvetica" pitchFamily="2" charset="0"/>
            </a:endParaRPr>
          </a:p>
          <a:p>
            <a:pPr>
              <a:lnSpc>
                <a:spcPct val="100000"/>
              </a:lnSpc>
              <a:spcAft>
                <a:spcPts val="1200"/>
              </a:spcAft>
            </a:pPr>
            <a:r>
              <a:rPr lang="en-US" b="1" dirty="0">
                <a:latin typeface="Helvetica" pitchFamily="2" charset="0"/>
              </a:rPr>
              <a:t>GGO &amp; tree-in-bud opacities </a:t>
            </a:r>
            <a:r>
              <a:rPr lang="en-US" dirty="0">
                <a:latin typeface="Helvetica" pitchFamily="2" charset="0"/>
              </a:rPr>
              <a:t>are most common in the RLL and LLL …possibly a sign of endobronchial spread?</a:t>
            </a:r>
            <a:endParaRPr lang="en-US" b="1">
              <a:latin typeface="Helvetica" pitchFamily="2" charset="0"/>
            </a:endParaRPr>
          </a:p>
        </p:txBody>
      </p:sp>
      <p:sp>
        <p:nvSpPr>
          <p:cNvPr id="5" name="Content Placeholder 2">
            <a:extLst>
              <a:ext uri="{FF2B5EF4-FFF2-40B4-BE49-F238E27FC236}">
                <a16:creationId xmlns:a16="http://schemas.microsoft.com/office/drawing/2014/main" id="{E8F3D4E2-38DD-5D66-67D3-DC7AB79DD287}"/>
              </a:ext>
            </a:extLst>
          </p:cNvPr>
          <p:cNvSpPr txBox="1">
            <a:spLocks/>
          </p:cNvSpPr>
          <p:nvPr/>
        </p:nvSpPr>
        <p:spPr>
          <a:xfrm>
            <a:off x="445605" y="3751453"/>
            <a:ext cx="11616959" cy="1885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b="1">
                <a:latin typeface="Helvetica" pitchFamily="2" charset="0"/>
              </a:rPr>
              <a:t>NTM lung cavities</a:t>
            </a:r>
          </a:p>
          <a:p>
            <a:pPr marL="522288" indent="-174625">
              <a:lnSpc>
                <a:spcPct val="100000"/>
              </a:lnSpc>
              <a:spcBef>
                <a:spcPts val="0"/>
              </a:spcBef>
              <a:buFont typeface="Wingdings" pitchFamily="2" charset="2"/>
              <a:buChar char="Ø"/>
            </a:pPr>
            <a:r>
              <a:rPr lang="en-US">
                <a:latin typeface="Helvetica" pitchFamily="2" charset="0"/>
              </a:rPr>
              <a:t>62% of all cavities occur in either the RUL or LUL.</a:t>
            </a:r>
          </a:p>
          <a:p>
            <a:pPr marL="635000" indent="-287338">
              <a:lnSpc>
                <a:spcPct val="100000"/>
              </a:lnSpc>
              <a:spcBef>
                <a:spcPts val="0"/>
              </a:spcBef>
              <a:buFont typeface="Wingdings" pitchFamily="2" charset="2"/>
              <a:buChar char="Ø"/>
            </a:pPr>
            <a:r>
              <a:rPr lang="en-US">
                <a:latin typeface="Helvetica" pitchFamily="2" charset="0"/>
              </a:rPr>
              <a:t>40% of all cavities occur in the RUL (15% of the entire lung volume).</a:t>
            </a:r>
          </a:p>
          <a:p>
            <a:pPr marL="635000" indent="-287338">
              <a:lnSpc>
                <a:spcPct val="100000"/>
              </a:lnSpc>
              <a:spcBef>
                <a:spcPts val="0"/>
              </a:spcBef>
              <a:buFont typeface="Wingdings" pitchFamily="2" charset="2"/>
              <a:buChar char="Ø"/>
            </a:pPr>
            <a:r>
              <a:rPr lang="en-US">
                <a:latin typeface="Helvetica" pitchFamily="2" charset="0"/>
              </a:rPr>
              <a:t>With NBc, the RLL was the second most common site for cavities.</a:t>
            </a:r>
          </a:p>
        </p:txBody>
      </p:sp>
    </p:spTree>
    <p:extLst>
      <p:ext uri="{BB962C8B-B14F-4D97-AF65-F5344CB8AC3E}">
        <p14:creationId xmlns:p14="http://schemas.microsoft.com/office/powerpoint/2010/main" val="181237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993A669-320C-F37E-E695-8F4ED4CB6F83}"/>
              </a:ext>
            </a:extLst>
          </p:cNvPr>
          <p:cNvSpPr>
            <a:spLocks noGrp="1"/>
          </p:cNvSpPr>
          <p:nvPr>
            <p:ph type="title"/>
          </p:nvPr>
        </p:nvSpPr>
        <p:spPr>
          <a:xfrm>
            <a:off x="349428" y="148446"/>
            <a:ext cx="11466792" cy="680223"/>
          </a:xfrm>
        </p:spPr>
        <p:txBody>
          <a:bodyPr>
            <a:normAutofit fontScale="90000"/>
          </a:bodyPr>
          <a:lstStyle/>
          <a:p>
            <a:pPr algn="ctr"/>
            <a:r>
              <a:rPr lang="en-US" sz="3200" b="1">
                <a:latin typeface="Helvetica" pitchFamily="2" charset="0"/>
              </a:rPr>
              <a:t>Why are NTM (&amp; TB) cavities more common in the upper lobes?</a:t>
            </a:r>
            <a:endParaRPr lang="en-US" sz="3200">
              <a:latin typeface="Helvetica" pitchFamily="2" charset="0"/>
            </a:endParaRPr>
          </a:p>
        </p:txBody>
      </p:sp>
      <p:sp>
        <p:nvSpPr>
          <p:cNvPr id="25" name="TextBox 24">
            <a:extLst>
              <a:ext uri="{FF2B5EF4-FFF2-40B4-BE49-F238E27FC236}">
                <a16:creationId xmlns:a16="http://schemas.microsoft.com/office/drawing/2014/main" id="{DDD9F825-5479-B3D8-4E22-12FC80EA1F96}"/>
              </a:ext>
            </a:extLst>
          </p:cNvPr>
          <p:cNvSpPr txBox="1"/>
          <p:nvPr/>
        </p:nvSpPr>
        <p:spPr>
          <a:xfrm>
            <a:off x="310565" y="992949"/>
            <a:ext cx="3159839" cy="369332"/>
          </a:xfrm>
          <a:prstGeom prst="rect">
            <a:avLst/>
          </a:prstGeom>
          <a:noFill/>
        </p:spPr>
        <p:txBody>
          <a:bodyPr wrap="none" rtlCol="0">
            <a:spAutoFit/>
          </a:bodyPr>
          <a:lstStyle/>
          <a:p>
            <a:r>
              <a:rPr lang="en-US" b="1">
                <a:solidFill>
                  <a:srgbClr val="FF0000"/>
                </a:solidFill>
                <a:latin typeface="Helvetica" pitchFamily="2" charset="0"/>
              </a:rPr>
              <a:t>Decreased blood perfusion</a:t>
            </a:r>
          </a:p>
        </p:txBody>
      </p:sp>
      <p:grpSp>
        <p:nvGrpSpPr>
          <p:cNvPr id="2" name="Group 1">
            <a:extLst>
              <a:ext uri="{FF2B5EF4-FFF2-40B4-BE49-F238E27FC236}">
                <a16:creationId xmlns:a16="http://schemas.microsoft.com/office/drawing/2014/main" id="{238F625D-3B31-F81F-37FB-F00244598168}"/>
              </a:ext>
            </a:extLst>
          </p:cNvPr>
          <p:cNvGrpSpPr/>
          <p:nvPr/>
        </p:nvGrpSpPr>
        <p:grpSpPr>
          <a:xfrm>
            <a:off x="398648" y="1317445"/>
            <a:ext cx="2883692" cy="2785868"/>
            <a:chOff x="3112691" y="1272929"/>
            <a:chExt cx="2883692" cy="2785868"/>
          </a:xfrm>
        </p:grpSpPr>
        <p:sp>
          <p:nvSpPr>
            <p:cNvPr id="4" name="TextBox 78">
              <a:extLst>
                <a:ext uri="{FF2B5EF4-FFF2-40B4-BE49-F238E27FC236}">
                  <a16:creationId xmlns:a16="http://schemas.microsoft.com/office/drawing/2014/main" id="{08EE03A3-67FE-3F96-4658-DDC3DBA529AB}"/>
                </a:ext>
              </a:extLst>
            </p:cNvPr>
            <p:cNvSpPr txBox="1">
              <a:spLocks noChangeArrowheads="1"/>
            </p:cNvSpPr>
            <p:nvPr/>
          </p:nvSpPr>
          <p:spPr bwMode="auto">
            <a:xfrm>
              <a:off x="3112691" y="3412466"/>
              <a:ext cx="12490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1800" b="1">
                  <a:solidFill>
                    <a:srgbClr val="FF0000"/>
                  </a:solidFill>
                  <a:latin typeface="Helvetica" pitchFamily="2" charset="0"/>
                </a:rPr>
                <a:t>Perfusion</a:t>
              </a:r>
            </a:p>
            <a:p>
              <a:pPr algn="ctr"/>
              <a:r>
                <a:rPr lang="en-US" altLang="en-US" sz="1800">
                  <a:solidFill>
                    <a:srgbClr val="FF0000"/>
                  </a:solidFill>
                  <a:latin typeface="Helvetica" pitchFamily="2" charset="0"/>
                </a:rPr>
                <a:t>(L/min)</a:t>
              </a:r>
            </a:p>
          </p:txBody>
        </p:sp>
        <p:sp>
          <p:nvSpPr>
            <p:cNvPr id="7" name="TextBox 97">
              <a:extLst>
                <a:ext uri="{FF2B5EF4-FFF2-40B4-BE49-F238E27FC236}">
                  <a16:creationId xmlns:a16="http://schemas.microsoft.com/office/drawing/2014/main" id="{5E0CCF80-039A-16B4-0633-0BCFD12CFA84}"/>
                </a:ext>
              </a:extLst>
            </p:cNvPr>
            <p:cNvSpPr txBox="1">
              <a:spLocks noChangeArrowheads="1"/>
            </p:cNvSpPr>
            <p:nvPr/>
          </p:nvSpPr>
          <p:spPr bwMode="auto">
            <a:xfrm>
              <a:off x="4978156" y="3412466"/>
              <a:ext cx="101822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1800" b="1">
                  <a:solidFill>
                    <a:srgbClr val="FF0000"/>
                  </a:solidFill>
                  <a:latin typeface="Helvetica" pitchFamily="2" charset="0"/>
                </a:rPr>
                <a:t>P</a:t>
              </a:r>
              <a:r>
                <a:rPr lang="en-US" altLang="en-US" sz="1800" b="1" baseline="-25000">
                  <a:solidFill>
                    <a:srgbClr val="FF0000"/>
                  </a:solidFill>
                  <a:latin typeface="Helvetica" pitchFamily="2" charset="0"/>
                </a:rPr>
                <a:t>PA</a:t>
              </a:r>
              <a:endParaRPr lang="en-US" altLang="en-US" sz="1800" b="1">
                <a:solidFill>
                  <a:srgbClr val="FF0000"/>
                </a:solidFill>
                <a:latin typeface="Helvetica" pitchFamily="2" charset="0"/>
              </a:endParaRPr>
            </a:p>
            <a:p>
              <a:pPr algn="ctr"/>
              <a:r>
                <a:rPr lang="en-US" altLang="en-US" sz="1800">
                  <a:solidFill>
                    <a:srgbClr val="FF0000"/>
                  </a:solidFill>
                  <a:latin typeface="Helvetica" pitchFamily="2" charset="0"/>
                </a:rPr>
                <a:t>(mmHg)</a:t>
              </a:r>
            </a:p>
          </p:txBody>
        </p:sp>
        <p:grpSp>
          <p:nvGrpSpPr>
            <p:cNvPr id="17" name="Group 16">
              <a:extLst>
                <a:ext uri="{FF2B5EF4-FFF2-40B4-BE49-F238E27FC236}">
                  <a16:creationId xmlns:a16="http://schemas.microsoft.com/office/drawing/2014/main" id="{F6DB44CF-D89F-74AF-A354-24154156AF65}"/>
                </a:ext>
              </a:extLst>
            </p:cNvPr>
            <p:cNvGrpSpPr/>
            <p:nvPr/>
          </p:nvGrpSpPr>
          <p:grpSpPr>
            <a:xfrm>
              <a:off x="3479074" y="1272929"/>
              <a:ext cx="2303129" cy="2130251"/>
              <a:chOff x="3479074" y="1310601"/>
              <a:chExt cx="2303129" cy="2130251"/>
            </a:xfrm>
          </p:grpSpPr>
          <p:sp>
            <p:nvSpPr>
              <p:cNvPr id="18" name="Freeform 207">
                <a:extLst>
                  <a:ext uri="{FF2B5EF4-FFF2-40B4-BE49-F238E27FC236}">
                    <a16:creationId xmlns:a16="http://schemas.microsoft.com/office/drawing/2014/main" id="{02677147-F7FD-AB0C-DF8C-6C2916856B40}"/>
                  </a:ext>
                </a:extLst>
              </p:cNvPr>
              <p:cNvSpPr>
                <a:spLocks/>
              </p:cNvSpPr>
              <p:nvPr/>
            </p:nvSpPr>
            <p:spPr bwMode="auto">
              <a:xfrm>
                <a:off x="4078390" y="1333316"/>
                <a:ext cx="447443" cy="738193"/>
              </a:xfrm>
              <a:custGeom>
                <a:avLst/>
                <a:gdLst>
                  <a:gd name="T0" fmla="*/ 416886364 w 328"/>
                  <a:gd name="T1" fmla="*/ 0 h 536"/>
                  <a:gd name="T2" fmla="*/ 406718487 w 328"/>
                  <a:gd name="T3" fmla="*/ 113973469 h 536"/>
                  <a:gd name="T4" fmla="*/ 396550609 w 328"/>
                  <a:gd name="T5" fmla="*/ 238308886 h 536"/>
                  <a:gd name="T6" fmla="*/ 376214854 w 328"/>
                  <a:gd name="T7" fmla="*/ 373006252 h 536"/>
                  <a:gd name="T8" fmla="*/ 335542216 w 328"/>
                  <a:gd name="T9" fmla="*/ 497340532 h 536"/>
                  <a:gd name="T10" fmla="*/ 284702828 w 328"/>
                  <a:gd name="T11" fmla="*/ 600953190 h 536"/>
                  <a:gd name="T12" fmla="*/ 213527685 w 328"/>
                  <a:gd name="T13" fmla="*/ 673482278 h 536"/>
                  <a:gd name="T14" fmla="*/ 172855047 w 328"/>
                  <a:gd name="T15" fmla="*/ 694205037 h 536"/>
                  <a:gd name="T16" fmla="*/ 122015659 w 328"/>
                  <a:gd name="T17" fmla="*/ 694205037 h 536"/>
                  <a:gd name="T18" fmla="*/ 61007266 w 328"/>
                  <a:gd name="T19" fmla="*/ 683844227 h 536"/>
                  <a:gd name="T20" fmla="*/ 0 w 328"/>
                  <a:gd name="T21" fmla="*/ 663121468 h 536"/>
                  <a:gd name="T22" fmla="*/ 416886364 w 328"/>
                  <a:gd name="T23" fmla="*/ 0 h 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lnTo>
                      <a:pt x="32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 name="Freeform 208">
                <a:extLst>
                  <a:ext uri="{FF2B5EF4-FFF2-40B4-BE49-F238E27FC236}">
                    <a16:creationId xmlns:a16="http://schemas.microsoft.com/office/drawing/2014/main" id="{CC2EA62B-D22D-D2D8-204F-BD258415655D}"/>
                  </a:ext>
                </a:extLst>
              </p:cNvPr>
              <p:cNvSpPr>
                <a:spLocks/>
              </p:cNvSpPr>
              <p:nvPr/>
            </p:nvSpPr>
            <p:spPr bwMode="auto">
              <a:xfrm>
                <a:off x="4633310" y="1310601"/>
                <a:ext cx="552727" cy="717750"/>
              </a:xfrm>
              <a:custGeom>
                <a:avLst/>
                <a:gdLst>
                  <a:gd name="T0" fmla="*/ 0 w 408"/>
                  <a:gd name="T1" fmla="*/ 0 h 520"/>
                  <a:gd name="T2" fmla="*/ 30083270 w 408"/>
                  <a:gd name="T3" fmla="*/ 135295691 h 520"/>
                  <a:gd name="T4" fmla="*/ 50138410 w 408"/>
                  <a:gd name="T5" fmla="*/ 270592522 h 520"/>
                  <a:gd name="T6" fmla="*/ 70194670 w 408"/>
                  <a:gd name="T7" fmla="*/ 385073755 h 520"/>
                  <a:gd name="T8" fmla="*/ 100277940 w 408"/>
                  <a:gd name="T9" fmla="*/ 489147188 h 520"/>
                  <a:gd name="T10" fmla="*/ 150416350 w 408"/>
                  <a:gd name="T11" fmla="*/ 572407303 h 520"/>
                  <a:gd name="T12" fmla="*/ 230639150 w 408"/>
                  <a:gd name="T13" fmla="*/ 624444019 h 520"/>
                  <a:gd name="T14" fmla="*/ 290805690 w 408"/>
                  <a:gd name="T15" fmla="*/ 655666277 h 520"/>
                  <a:gd name="T16" fmla="*/ 350972230 w 408"/>
                  <a:gd name="T17" fmla="*/ 666072936 h 520"/>
                  <a:gd name="T18" fmla="*/ 421166900 w 408"/>
                  <a:gd name="T19" fmla="*/ 676480735 h 520"/>
                  <a:gd name="T20" fmla="*/ 511416710 w 408"/>
                  <a:gd name="T21" fmla="*/ 676480735 h 520"/>
                  <a:gd name="T22" fmla="*/ 0 w 408"/>
                  <a:gd name="T23" fmla="*/ 0 h 5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8" h="520">
                    <a:moveTo>
                      <a:pt x="0" y="0"/>
                    </a:moveTo>
                    <a:lnTo>
                      <a:pt x="24" y="104"/>
                    </a:lnTo>
                    <a:lnTo>
                      <a:pt x="40" y="208"/>
                    </a:lnTo>
                    <a:lnTo>
                      <a:pt x="56" y="296"/>
                    </a:lnTo>
                    <a:lnTo>
                      <a:pt x="80" y="376"/>
                    </a:lnTo>
                    <a:lnTo>
                      <a:pt x="120" y="440"/>
                    </a:lnTo>
                    <a:lnTo>
                      <a:pt x="184" y="480"/>
                    </a:lnTo>
                    <a:lnTo>
                      <a:pt x="232" y="504"/>
                    </a:lnTo>
                    <a:lnTo>
                      <a:pt x="280" y="512"/>
                    </a:lnTo>
                    <a:lnTo>
                      <a:pt x="336" y="520"/>
                    </a:lnTo>
                    <a:lnTo>
                      <a:pt x="408" y="52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 name="Freeform 209">
                <a:extLst>
                  <a:ext uri="{FF2B5EF4-FFF2-40B4-BE49-F238E27FC236}">
                    <a16:creationId xmlns:a16="http://schemas.microsoft.com/office/drawing/2014/main" id="{559074E0-46BF-C4D4-95EC-3CE4B824156D}"/>
                  </a:ext>
                </a:extLst>
              </p:cNvPr>
              <p:cNvSpPr>
                <a:spLocks/>
              </p:cNvSpPr>
              <p:nvPr/>
            </p:nvSpPr>
            <p:spPr bwMode="auto">
              <a:xfrm>
                <a:off x="4078390" y="1333316"/>
                <a:ext cx="447443" cy="738193"/>
              </a:xfrm>
              <a:custGeom>
                <a:avLst/>
                <a:gdLst>
                  <a:gd name="T0" fmla="*/ 416886364 w 328"/>
                  <a:gd name="T1" fmla="*/ 0 h 536"/>
                  <a:gd name="T2" fmla="*/ 406718487 w 328"/>
                  <a:gd name="T3" fmla="*/ 113973469 h 536"/>
                  <a:gd name="T4" fmla="*/ 406718487 w 328"/>
                  <a:gd name="T5" fmla="*/ 113973469 h 536"/>
                  <a:gd name="T6" fmla="*/ 396550609 w 328"/>
                  <a:gd name="T7" fmla="*/ 238308886 h 536"/>
                  <a:gd name="T8" fmla="*/ 396550609 w 328"/>
                  <a:gd name="T9" fmla="*/ 238308886 h 536"/>
                  <a:gd name="T10" fmla="*/ 376214854 w 328"/>
                  <a:gd name="T11" fmla="*/ 373006252 h 536"/>
                  <a:gd name="T12" fmla="*/ 376214854 w 328"/>
                  <a:gd name="T13" fmla="*/ 373006252 h 536"/>
                  <a:gd name="T14" fmla="*/ 335542216 w 328"/>
                  <a:gd name="T15" fmla="*/ 497340532 h 536"/>
                  <a:gd name="T16" fmla="*/ 335542216 w 328"/>
                  <a:gd name="T17" fmla="*/ 497340532 h 536"/>
                  <a:gd name="T18" fmla="*/ 284702828 w 328"/>
                  <a:gd name="T19" fmla="*/ 600953190 h 536"/>
                  <a:gd name="T20" fmla="*/ 284702828 w 328"/>
                  <a:gd name="T21" fmla="*/ 600953190 h 536"/>
                  <a:gd name="T22" fmla="*/ 213527685 w 328"/>
                  <a:gd name="T23" fmla="*/ 673482278 h 536"/>
                  <a:gd name="T24" fmla="*/ 213527685 w 328"/>
                  <a:gd name="T25" fmla="*/ 673482278 h 536"/>
                  <a:gd name="T26" fmla="*/ 172855047 w 328"/>
                  <a:gd name="T27" fmla="*/ 694205037 h 536"/>
                  <a:gd name="T28" fmla="*/ 172855047 w 328"/>
                  <a:gd name="T29" fmla="*/ 694205037 h 536"/>
                  <a:gd name="T30" fmla="*/ 122015659 w 328"/>
                  <a:gd name="T31" fmla="*/ 694205037 h 536"/>
                  <a:gd name="T32" fmla="*/ 122015659 w 328"/>
                  <a:gd name="T33" fmla="*/ 694205037 h 536"/>
                  <a:gd name="T34" fmla="*/ 61007266 w 328"/>
                  <a:gd name="T35" fmla="*/ 683844227 h 536"/>
                  <a:gd name="T36" fmla="*/ 61007266 w 328"/>
                  <a:gd name="T37" fmla="*/ 683844227 h 536"/>
                  <a:gd name="T38" fmla="*/ 0 w 328"/>
                  <a:gd name="T39" fmla="*/ 663121468 h 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path>
                </a:pathLst>
              </a:custGeom>
              <a:solidFill>
                <a:schemeClr val="bg1"/>
              </a:solidFill>
              <a:ln w="12700">
                <a:solidFill>
                  <a:srgbClr val="000000"/>
                </a:solidFill>
                <a:prstDash val="solid"/>
                <a:round/>
                <a:headEnd/>
                <a:tailEnd/>
              </a:ln>
            </p:spPr>
            <p:txBody>
              <a:bodyPr/>
              <a:lstStyle/>
              <a:p>
                <a:endParaRPr lang="en-US"/>
              </a:p>
            </p:txBody>
          </p:sp>
          <p:sp>
            <p:nvSpPr>
              <p:cNvPr id="21" name="Freeform 211">
                <a:extLst>
                  <a:ext uri="{FF2B5EF4-FFF2-40B4-BE49-F238E27FC236}">
                    <a16:creationId xmlns:a16="http://schemas.microsoft.com/office/drawing/2014/main" id="{8134A175-FA32-2EBB-BCBE-7A1129D5BD1A}"/>
                  </a:ext>
                </a:extLst>
              </p:cNvPr>
              <p:cNvSpPr>
                <a:spLocks/>
              </p:cNvSpPr>
              <p:nvPr/>
            </p:nvSpPr>
            <p:spPr bwMode="auto">
              <a:xfrm>
                <a:off x="4196829" y="1839828"/>
                <a:ext cx="403577" cy="794976"/>
              </a:xfrm>
              <a:custGeom>
                <a:avLst/>
                <a:gdLst>
                  <a:gd name="T0" fmla="*/ 375816195 w 296"/>
                  <a:gd name="T1" fmla="*/ 0 h 576"/>
                  <a:gd name="T2" fmla="*/ 304715925 w 296"/>
                  <a:gd name="T3" fmla="*/ 104055197 h 576"/>
                  <a:gd name="T4" fmla="*/ 223458796 w 296"/>
                  <a:gd name="T5" fmla="*/ 187300038 h 576"/>
                  <a:gd name="T6" fmla="*/ 142200540 w 296"/>
                  <a:gd name="T7" fmla="*/ 270544880 h 576"/>
                  <a:gd name="T8" fmla="*/ 81257129 w 296"/>
                  <a:gd name="T9" fmla="*/ 374601217 h 576"/>
                  <a:gd name="T10" fmla="*/ 81257129 w 296"/>
                  <a:gd name="T11" fmla="*/ 374601217 h 576"/>
                  <a:gd name="T12" fmla="*/ 40628565 w 296"/>
                  <a:gd name="T13" fmla="*/ 530684012 h 576"/>
                  <a:gd name="T14" fmla="*/ 10156859 w 296"/>
                  <a:gd name="T15" fmla="*/ 697173695 h 576"/>
                  <a:gd name="T16" fmla="*/ 10156859 w 296"/>
                  <a:gd name="T17" fmla="*/ 697173695 h 576"/>
                  <a:gd name="T18" fmla="*/ 10156859 w 296"/>
                  <a:gd name="T19" fmla="*/ 707579443 h 576"/>
                  <a:gd name="T20" fmla="*/ 10156859 w 296"/>
                  <a:gd name="T21" fmla="*/ 728389798 h 576"/>
                  <a:gd name="T22" fmla="*/ 10156859 w 296"/>
                  <a:gd name="T23" fmla="*/ 749201293 h 576"/>
                  <a:gd name="T24" fmla="*/ 0 w 296"/>
                  <a:gd name="T25" fmla="*/ 749201293 h 576"/>
                  <a:gd name="T26" fmla="*/ 375816195 w 296"/>
                  <a:gd name="T27" fmla="*/ 0 h 5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6" h="576">
                    <a:moveTo>
                      <a:pt x="296" y="0"/>
                    </a:moveTo>
                    <a:lnTo>
                      <a:pt x="240" y="80"/>
                    </a:lnTo>
                    <a:lnTo>
                      <a:pt x="176" y="144"/>
                    </a:lnTo>
                    <a:lnTo>
                      <a:pt x="112" y="208"/>
                    </a:lnTo>
                    <a:lnTo>
                      <a:pt x="64" y="288"/>
                    </a:lnTo>
                    <a:lnTo>
                      <a:pt x="32" y="408"/>
                    </a:lnTo>
                    <a:lnTo>
                      <a:pt x="8" y="536"/>
                    </a:lnTo>
                    <a:lnTo>
                      <a:pt x="8" y="544"/>
                    </a:lnTo>
                    <a:lnTo>
                      <a:pt x="8" y="560"/>
                    </a:lnTo>
                    <a:lnTo>
                      <a:pt x="8" y="576"/>
                    </a:lnTo>
                    <a:lnTo>
                      <a:pt x="0" y="576"/>
                    </a:lnTo>
                    <a:lnTo>
                      <a:pt x="29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Freeform 212">
                <a:extLst>
                  <a:ext uri="{FF2B5EF4-FFF2-40B4-BE49-F238E27FC236}">
                    <a16:creationId xmlns:a16="http://schemas.microsoft.com/office/drawing/2014/main" id="{D9A5AFED-3D63-F35C-8F87-82F60689B8B3}"/>
                  </a:ext>
                </a:extLst>
              </p:cNvPr>
              <p:cNvSpPr>
                <a:spLocks/>
              </p:cNvSpPr>
              <p:nvPr/>
            </p:nvSpPr>
            <p:spPr bwMode="auto">
              <a:xfrm>
                <a:off x="4600406" y="1839828"/>
                <a:ext cx="368482" cy="717750"/>
              </a:xfrm>
              <a:custGeom>
                <a:avLst/>
                <a:gdLst>
                  <a:gd name="T0" fmla="*/ 0 w 272"/>
                  <a:gd name="T1" fmla="*/ 0 h 520"/>
                  <a:gd name="T2" fmla="*/ 20055052 w 272"/>
                  <a:gd name="T3" fmla="*/ 41630057 h 520"/>
                  <a:gd name="T4" fmla="*/ 50138191 w 272"/>
                  <a:gd name="T5" fmla="*/ 93666774 h 520"/>
                  <a:gd name="T6" fmla="*/ 70194363 w 272"/>
                  <a:gd name="T7" fmla="*/ 145703490 h 520"/>
                  <a:gd name="T8" fmla="*/ 100276381 w 272"/>
                  <a:gd name="T9" fmla="*/ 187333548 h 520"/>
                  <a:gd name="T10" fmla="*/ 100276381 w 272"/>
                  <a:gd name="T11" fmla="*/ 187333548 h 520"/>
                  <a:gd name="T12" fmla="*/ 140387606 w 272"/>
                  <a:gd name="T13" fmla="*/ 208148006 h 520"/>
                  <a:gd name="T14" fmla="*/ 180498830 w 272"/>
                  <a:gd name="T15" fmla="*/ 218555806 h 520"/>
                  <a:gd name="T16" fmla="*/ 220608935 w 272"/>
                  <a:gd name="T17" fmla="*/ 228962465 h 520"/>
                  <a:gd name="T18" fmla="*/ 250692073 w 272"/>
                  <a:gd name="T19" fmla="*/ 249778064 h 520"/>
                  <a:gd name="T20" fmla="*/ 250692073 w 272"/>
                  <a:gd name="T21" fmla="*/ 249778064 h 520"/>
                  <a:gd name="T22" fmla="*/ 270747125 w 272"/>
                  <a:gd name="T23" fmla="*/ 301814780 h 520"/>
                  <a:gd name="T24" fmla="*/ 270747125 w 272"/>
                  <a:gd name="T25" fmla="*/ 374665955 h 520"/>
                  <a:gd name="T26" fmla="*/ 270747125 w 272"/>
                  <a:gd name="T27" fmla="*/ 447518271 h 520"/>
                  <a:gd name="T28" fmla="*/ 270747125 w 272"/>
                  <a:gd name="T29" fmla="*/ 509962787 h 520"/>
                  <a:gd name="T30" fmla="*/ 270747125 w 272"/>
                  <a:gd name="T31" fmla="*/ 509962787 h 520"/>
                  <a:gd name="T32" fmla="*/ 280775211 w 272"/>
                  <a:gd name="T33" fmla="*/ 551591703 h 520"/>
                  <a:gd name="T34" fmla="*/ 300830264 w 272"/>
                  <a:gd name="T35" fmla="*/ 593221761 h 520"/>
                  <a:gd name="T36" fmla="*/ 320886435 w 272"/>
                  <a:gd name="T37" fmla="*/ 634850678 h 520"/>
                  <a:gd name="T38" fmla="*/ 340941488 w 272"/>
                  <a:gd name="T39" fmla="*/ 676480735 h 520"/>
                  <a:gd name="T40" fmla="*/ 0 w 272"/>
                  <a:gd name="T41" fmla="*/ 0 h 5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72" h="520">
                    <a:moveTo>
                      <a:pt x="0" y="0"/>
                    </a:moveTo>
                    <a:lnTo>
                      <a:pt x="16" y="32"/>
                    </a:lnTo>
                    <a:lnTo>
                      <a:pt x="40" y="72"/>
                    </a:lnTo>
                    <a:lnTo>
                      <a:pt x="56" y="112"/>
                    </a:lnTo>
                    <a:lnTo>
                      <a:pt x="80" y="144"/>
                    </a:lnTo>
                    <a:lnTo>
                      <a:pt x="112" y="160"/>
                    </a:lnTo>
                    <a:lnTo>
                      <a:pt x="144" y="168"/>
                    </a:lnTo>
                    <a:lnTo>
                      <a:pt x="176" y="176"/>
                    </a:lnTo>
                    <a:lnTo>
                      <a:pt x="200" y="192"/>
                    </a:lnTo>
                    <a:lnTo>
                      <a:pt x="216" y="232"/>
                    </a:lnTo>
                    <a:lnTo>
                      <a:pt x="216" y="288"/>
                    </a:lnTo>
                    <a:lnTo>
                      <a:pt x="216" y="344"/>
                    </a:lnTo>
                    <a:lnTo>
                      <a:pt x="216" y="392"/>
                    </a:lnTo>
                    <a:lnTo>
                      <a:pt x="224" y="424"/>
                    </a:lnTo>
                    <a:lnTo>
                      <a:pt x="240" y="456"/>
                    </a:lnTo>
                    <a:lnTo>
                      <a:pt x="256" y="488"/>
                    </a:lnTo>
                    <a:lnTo>
                      <a:pt x="272" y="52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 name="Freeform 213">
                <a:extLst>
                  <a:ext uri="{FF2B5EF4-FFF2-40B4-BE49-F238E27FC236}">
                    <a16:creationId xmlns:a16="http://schemas.microsoft.com/office/drawing/2014/main" id="{EF13852D-5F8F-7F5C-7E19-02318CCB7481}"/>
                  </a:ext>
                </a:extLst>
              </p:cNvPr>
              <p:cNvSpPr>
                <a:spLocks/>
              </p:cNvSpPr>
              <p:nvPr/>
            </p:nvSpPr>
            <p:spPr bwMode="auto">
              <a:xfrm>
                <a:off x="4196829" y="1839828"/>
                <a:ext cx="403577" cy="794976"/>
              </a:xfrm>
              <a:custGeom>
                <a:avLst/>
                <a:gdLst>
                  <a:gd name="T0" fmla="*/ 375816195 w 296"/>
                  <a:gd name="T1" fmla="*/ 0 h 576"/>
                  <a:gd name="T2" fmla="*/ 304715925 w 296"/>
                  <a:gd name="T3" fmla="*/ 104055197 h 576"/>
                  <a:gd name="T4" fmla="*/ 304715925 w 296"/>
                  <a:gd name="T5" fmla="*/ 104055197 h 576"/>
                  <a:gd name="T6" fmla="*/ 223458796 w 296"/>
                  <a:gd name="T7" fmla="*/ 187300038 h 576"/>
                  <a:gd name="T8" fmla="*/ 223458796 w 296"/>
                  <a:gd name="T9" fmla="*/ 187300038 h 576"/>
                  <a:gd name="T10" fmla="*/ 142200540 w 296"/>
                  <a:gd name="T11" fmla="*/ 270544880 h 576"/>
                  <a:gd name="T12" fmla="*/ 142200540 w 296"/>
                  <a:gd name="T13" fmla="*/ 270544880 h 576"/>
                  <a:gd name="T14" fmla="*/ 81257129 w 296"/>
                  <a:gd name="T15" fmla="*/ 374601217 h 576"/>
                  <a:gd name="T16" fmla="*/ 81257129 w 296"/>
                  <a:gd name="T17" fmla="*/ 374601217 h 576"/>
                  <a:gd name="T18" fmla="*/ 81257129 w 296"/>
                  <a:gd name="T19" fmla="*/ 374601217 h 576"/>
                  <a:gd name="T20" fmla="*/ 81257129 w 296"/>
                  <a:gd name="T21" fmla="*/ 374601217 h 576"/>
                  <a:gd name="T22" fmla="*/ 40628565 w 296"/>
                  <a:gd name="T23" fmla="*/ 530684012 h 576"/>
                  <a:gd name="T24" fmla="*/ 40628565 w 296"/>
                  <a:gd name="T25" fmla="*/ 530684012 h 576"/>
                  <a:gd name="T26" fmla="*/ 10156859 w 296"/>
                  <a:gd name="T27" fmla="*/ 697173695 h 576"/>
                  <a:gd name="T28" fmla="*/ 10156859 w 296"/>
                  <a:gd name="T29" fmla="*/ 697173695 h 576"/>
                  <a:gd name="T30" fmla="*/ 10156859 w 296"/>
                  <a:gd name="T31" fmla="*/ 697173695 h 576"/>
                  <a:gd name="T32" fmla="*/ 10156859 w 296"/>
                  <a:gd name="T33" fmla="*/ 697173695 h 576"/>
                  <a:gd name="T34" fmla="*/ 10156859 w 296"/>
                  <a:gd name="T35" fmla="*/ 707579443 h 576"/>
                  <a:gd name="T36" fmla="*/ 10156859 w 296"/>
                  <a:gd name="T37" fmla="*/ 707579443 h 576"/>
                  <a:gd name="T38" fmla="*/ 10156859 w 296"/>
                  <a:gd name="T39" fmla="*/ 728389798 h 576"/>
                  <a:gd name="T40" fmla="*/ 10156859 w 296"/>
                  <a:gd name="T41" fmla="*/ 728389798 h 576"/>
                  <a:gd name="T42" fmla="*/ 10156859 w 296"/>
                  <a:gd name="T43" fmla="*/ 749201293 h 576"/>
                  <a:gd name="T44" fmla="*/ 10156859 w 296"/>
                  <a:gd name="T45" fmla="*/ 749201293 h 576"/>
                  <a:gd name="T46" fmla="*/ 0 w 296"/>
                  <a:gd name="T47" fmla="*/ 749201293 h 5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96" h="576">
                    <a:moveTo>
                      <a:pt x="296" y="0"/>
                    </a:moveTo>
                    <a:lnTo>
                      <a:pt x="240" y="80"/>
                    </a:lnTo>
                    <a:lnTo>
                      <a:pt x="176" y="144"/>
                    </a:lnTo>
                    <a:lnTo>
                      <a:pt x="112" y="208"/>
                    </a:lnTo>
                    <a:lnTo>
                      <a:pt x="64" y="288"/>
                    </a:lnTo>
                    <a:lnTo>
                      <a:pt x="32" y="408"/>
                    </a:lnTo>
                    <a:lnTo>
                      <a:pt x="8" y="536"/>
                    </a:lnTo>
                    <a:lnTo>
                      <a:pt x="8" y="544"/>
                    </a:lnTo>
                    <a:lnTo>
                      <a:pt x="8" y="560"/>
                    </a:lnTo>
                    <a:lnTo>
                      <a:pt x="8" y="576"/>
                    </a:lnTo>
                    <a:lnTo>
                      <a:pt x="0" y="576"/>
                    </a:lnTo>
                  </a:path>
                </a:pathLst>
              </a:custGeom>
              <a:solidFill>
                <a:schemeClr val="bg1"/>
              </a:solidFill>
              <a:ln w="12700">
                <a:solidFill>
                  <a:srgbClr val="000000"/>
                </a:solidFill>
                <a:prstDash val="solid"/>
                <a:round/>
                <a:headEnd/>
                <a:tailEnd/>
              </a:ln>
            </p:spPr>
            <p:txBody>
              <a:bodyPr/>
              <a:lstStyle/>
              <a:p>
                <a:endParaRPr lang="en-US"/>
              </a:p>
            </p:txBody>
          </p:sp>
          <p:sp>
            <p:nvSpPr>
              <p:cNvPr id="33" name="Freeform 214">
                <a:extLst>
                  <a:ext uri="{FF2B5EF4-FFF2-40B4-BE49-F238E27FC236}">
                    <a16:creationId xmlns:a16="http://schemas.microsoft.com/office/drawing/2014/main" id="{5A5C9BC8-F1A8-8A2B-4457-F661D0914A61}"/>
                  </a:ext>
                </a:extLst>
              </p:cNvPr>
              <p:cNvSpPr>
                <a:spLocks/>
              </p:cNvSpPr>
              <p:nvPr/>
            </p:nvSpPr>
            <p:spPr bwMode="auto">
              <a:xfrm>
                <a:off x="4600406" y="1839828"/>
                <a:ext cx="368482" cy="717750"/>
              </a:xfrm>
              <a:custGeom>
                <a:avLst/>
                <a:gdLst>
                  <a:gd name="T0" fmla="*/ 0 w 272"/>
                  <a:gd name="T1" fmla="*/ 0 h 520"/>
                  <a:gd name="T2" fmla="*/ 20055052 w 272"/>
                  <a:gd name="T3" fmla="*/ 41630057 h 520"/>
                  <a:gd name="T4" fmla="*/ 20055052 w 272"/>
                  <a:gd name="T5" fmla="*/ 41630057 h 520"/>
                  <a:gd name="T6" fmla="*/ 50138191 w 272"/>
                  <a:gd name="T7" fmla="*/ 93666774 h 520"/>
                  <a:gd name="T8" fmla="*/ 50138191 w 272"/>
                  <a:gd name="T9" fmla="*/ 93666774 h 520"/>
                  <a:gd name="T10" fmla="*/ 70194363 w 272"/>
                  <a:gd name="T11" fmla="*/ 145703490 h 520"/>
                  <a:gd name="T12" fmla="*/ 70194363 w 272"/>
                  <a:gd name="T13" fmla="*/ 145703490 h 520"/>
                  <a:gd name="T14" fmla="*/ 100276381 w 272"/>
                  <a:gd name="T15" fmla="*/ 187333548 h 520"/>
                  <a:gd name="T16" fmla="*/ 100276381 w 272"/>
                  <a:gd name="T17" fmla="*/ 187333548 h 520"/>
                  <a:gd name="T18" fmla="*/ 100276381 w 272"/>
                  <a:gd name="T19" fmla="*/ 187333548 h 520"/>
                  <a:gd name="T20" fmla="*/ 100276381 w 272"/>
                  <a:gd name="T21" fmla="*/ 187333548 h 520"/>
                  <a:gd name="T22" fmla="*/ 140387606 w 272"/>
                  <a:gd name="T23" fmla="*/ 208148006 h 520"/>
                  <a:gd name="T24" fmla="*/ 140387606 w 272"/>
                  <a:gd name="T25" fmla="*/ 208148006 h 520"/>
                  <a:gd name="T26" fmla="*/ 180498830 w 272"/>
                  <a:gd name="T27" fmla="*/ 218555806 h 520"/>
                  <a:gd name="T28" fmla="*/ 180498830 w 272"/>
                  <a:gd name="T29" fmla="*/ 218555806 h 520"/>
                  <a:gd name="T30" fmla="*/ 220608935 w 272"/>
                  <a:gd name="T31" fmla="*/ 228962465 h 520"/>
                  <a:gd name="T32" fmla="*/ 220608935 w 272"/>
                  <a:gd name="T33" fmla="*/ 228962465 h 520"/>
                  <a:gd name="T34" fmla="*/ 250692073 w 272"/>
                  <a:gd name="T35" fmla="*/ 249778064 h 520"/>
                  <a:gd name="T36" fmla="*/ 250692073 w 272"/>
                  <a:gd name="T37" fmla="*/ 249778064 h 520"/>
                  <a:gd name="T38" fmla="*/ 250692073 w 272"/>
                  <a:gd name="T39" fmla="*/ 249778064 h 520"/>
                  <a:gd name="T40" fmla="*/ 250692073 w 272"/>
                  <a:gd name="T41" fmla="*/ 249778064 h 520"/>
                  <a:gd name="T42" fmla="*/ 270747125 w 272"/>
                  <a:gd name="T43" fmla="*/ 301814780 h 520"/>
                  <a:gd name="T44" fmla="*/ 270747125 w 272"/>
                  <a:gd name="T45" fmla="*/ 301814780 h 520"/>
                  <a:gd name="T46" fmla="*/ 270747125 w 272"/>
                  <a:gd name="T47" fmla="*/ 374665955 h 520"/>
                  <a:gd name="T48" fmla="*/ 270747125 w 272"/>
                  <a:gd name="T49" fmla="*/ 374665955 h 520"/>
                  <a:gd name="T50" fmla="*/ 270747125 w 272"/>
                  <a:gd name="T51" fmla="*/ 447518271 h 520"/>
                  <a:gd name="T52" fmla="*/ 270747125 w 272"/>
                  <a:gd name="T53" fmla="*/ 447518271 h 520"/>
                  <a:gd name="T54" fmla="*/ 270747125 w 272"/>
                  <a:gd name="T55" fmla="*/ 509962787 h 520"/>
                  <a:gd name="T56" fmla="*/ 270747125 w 272"/>
                  <a:gd name="T57" fmla="*/ 509962787 h 520"/>
                  <a:gd name="T58" fmla="*/ 270747125 w 272"/>
                  <a:gd name="T59" fmla="*/ 509962787 h 520"/>
                  <a:gd name="T60" fmla="*/ 270747125 w 272"/>
                  <a:gd name="T61" fmla="*/ 509962787 h 520"/>
                  <a:gd name="T62" fmla="*/ 280775211 w 272"/>
                  <a:gd name="T63" fmla="*/ 551591703 h 520"/>
                  <a:gd name="T64" fmla="*/ 280775211 w 272"/>
                  <a:gd name="T65" fmla="*/ 551591703 h 520"/>
                  <a:gd name="T66" fmla="*/ 300830264 w 272"/>
                  <a:gd name="T67" fmla="*/ 593221761 h 520"/>
                  <a:gd name="T68" fmla="*/ 300830264 w 272"/>
                  <a:gd name="T69" fmla="*/ 593221761 h 520"/>
                  <a:gd name="T70" fmla="*/ 320886435 w 272"/>
                  <a:gd name="T71" fmla="*/ 634850678 h 520"/>
                  <a:gd name="T72" fmla="*/ 320886435 w 272"/>
                  <a:gd name="T73" fmla="*/ 634850678 h 520"/>
                  <a:gd name="T74" fmla="*/ 340941488 w 272"/>
                  <a:gd name="T75" fmla="*/ 676480735 h 52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72" h="520">
                    <a:moveTo>
                      <a:pt x="0" y="0"/>
                    </a:moveTo>
                    <a:lnTo>
                      <a:pt x="16" y="32"/>
                    </a:lnTo>
                    <a:lnTo>
                      <a:pt x="40" y="72"/>
                    </a:lnTo>
                    <a:lnTo>
                      <a:pt x="56" y="112"/>
                    </a:lnTo>
                    <a:lnTo>
                      <a:pt x="80" y="144"/>
                    </a:lnTo>
                    <a:lnTo>
                      <a:pt x="112" y="160"/>
                    </a:lnTo>
                    <a:lnTo>
                      <a:pt x="144" y="168"/>
                    </a:lnTo>
                    <a:lnTo>
                      <a:pt x="176" y="176"/>
                    </a:lnTo>
                    <a:lnTo>
                      <a:pt x="200" y="192"/>
                    </a:lnTo>
                    <a:lnTo>
                      <a:pt x="216" y="232"/>
                    </a:lnTo>
                    <a:lnTo>
                      <a:pt x="216" y="288"/>
                    </a:lnTo>
                    <a:lnTo>
                      <a:pt x="216" y="344"/>
                    </a:lnTo>
                    <a:lnTo>
                      <a:pt x="216" y="392"/>
                    </a:lnTo>
                    <a:lnTo>
                      <a:pt x="224" y="424"/>
                    </a:lnTo>
                    <a:lnTo>
                      <a:pt x="240" y="456"/>
                    </a:lnTo>
                    <a:lnTo>
                      <a:pt x="256" y="488"/>
                    </a:lnTo>
                    <a:lnTo>
                      <a:pt x="272" y="520"/>
                    </a:lnTo>
                  </a:path>
                </a:pathLst>
              </a:custGeom>
              <a:solidFill>
                <a:schemeClr val="bg1"/>
              </a:solidFill>
              <a:ln w="12700">
                <a:solidFill>
                  <a:srgbClr val="000000"/>
                </a:solidFill>
                <a:prstDash val="solid"/>
                <a:round/>
                <a:headEnd/>
                <a:tailEnd/>
              </a:ln>
            </p:spPr>
            <p:txBody>
              <a:bodyPr/>
              <a:lstStyle/>
              <a:p>
                <a:endParaRPr lang="en-US"/>
              </a:p>
            </p:txBody>
          </p:sp>
          <p:sp>
            <p:nvSpPr>
              <p:cNvPr id="35" name="Freeform 34">
                <a:extLst>
                  <a:ext uri="{FF2B5EF4-FFF2-40B4-BE49-F238E27FC236}">
                    <a16:creationId xmlns:a16="http://schemas.microsoft.com/office/drawing/2014/main" id="{E565A25E-9479-05C7-575D-63CC18605D2A}"/>
                  </a:ext>
                </a:extLst>
              </p:cNvPr>
              <p:cNvSpPr>
                <a:spLocks/>
              </p:cNvSpPr>
              <p:nvPr/>
            </p:nvSpPr>
            <p:spPr bwMode="auto">
              <a:xfrm>
                <a:off x="4694988" y="1325968"/>
                <a:ext cx="474455" cy="681911"/>
              </a:xfrm>
              <a:custGeom>
                <a:avLst/>
                <a:gdLst>
                  <a:gd name="T0" fmla="*/ 0 w 783839"/>
                  <a:gd name="T1" fmla="*/ 0 h 1102439"/>
                  <a:gd name="T2" fmla="*/ 4963 w 783839"/>
                  <a:gd name="T3" fmla="*/ 25356 h 1102439"/>
                  <a:gd name="T4" fmla="*/ 9926 w 783839"/>
                  <a:gd name="T5" fmla="*/ 40570 h 1102439"/>
                  <a:gd name="T6" fmla="*/ 14889 w 783839"/>
                  <a:gd name="T7" fmla="*/ 86211 h 1102439"/>
                  <a:gd name="T8" fmla="*/ 14889 w 783839"/>
                  <a:gd name="T9" fmla="*/ 197777 h 1102439"/>
                  <a:gd name="T10" fmla="*/ 24814 w 783839"/>
                  <a:gd name="T11" fmla="*/ 228205 h 1102439"/>
                  <a:gd name="T12" fmla="*/ 39703 w 783839"/>
                  <a:gd name="T13" fmla="*/ 360056 h 1102439"/>
                  <a:gd name="T14" fmla="*/ 49629 w 783839"/>
                  <a:gd name="T15" fmla="*/ 390483 h 1102439"/>
                  <a:gd name="T16" fmla="*/ 54592 w 783839"/>
                  <a:gd name="T17" fmla="*/ 405697 h 1102439"/>
                  <a:gd name="T18" fmla="*/ 94296 w 783839"/>
                  <a:gd name="T19" fmla="*/ 441195 h 1102439"/>
                  <a:gd name="T20" fmla="*/ 109184 w 783839"/>
                  <a:gd name="T21" fmla="*/ 446267 h 1102439"/>
                  <a:gd name="T22" fmla="*/ 138962 w 783839"/>
                  <a:gd name="T23" fmla="*/ 461480 h 1102439"/>
                  <a:gd name="T24" fmla="*/ 148887 w 783839"/>
                  <a:gd name="T25" fmla="*/ 471623 h 1102439"/>
                  <a:gd name="T26" fmla="*/ 178665 w 783839"/>
                  <a:gd name="T27" fmla="*/ 481765 h 1102439"/>
                  <a:gd name="T28" fmla="*/ 188591 w 783839"/>
                  <a:gd name="T29" fmla="*/ 491907 h 1102439"/>
                  <a:gd name="T30" fmla="*/ 218369 w 783839"/>
                  <a:gd name="T31" fmla="*/ 502049 h 1102439"/>
                  <a:gd name="T32" fmla="*/ 233257 w 783839"/>
                  <a:gd name="T33" fmla="*/ 507121 h 1102439"/>
                  <a:gd name="T34" fmla="*/ 263035 w 783839"/>
                  <a:gd name="T35" fmla="*/ 522335 h 1102439"/>
                  <a:gd name="T36" fmla="*/ 307701 w 783839"/>
                  <a:gd name="T37" fmla="*/ 542619 h 1102439"/>
                  <a:gd name="T38" fmla="*/ 337479 w 783839"/>
                  <a:gd name="T39" fmla="*/ 552761 h 1102439"/>
                  <a:gd name="T40" fmla="*/ 392071 w 783839"/>
                  <a:gd name="T41" fmla="*/ 547691 h 11024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83839" h="1102439">
                    <a:moveTo>
                      <a:pt x="0" y="0"/>
                    </a:moveTo>
                    <a:cubicBezTo>
                      <a:pt x="3307" y="16536"/>
                      <a:pt x="5831" y="33248"/>
                      <a:pt x="9921" y="49608"/>
                    </a:cubicBezTo>
                    <a:cubicBezTo>
                      <a:pt x="12457" y="59754"/>
                      <a:pt x="18123" y="69057"/>
                      <a:pt x="19842" y="79373"/>
                    </a:cubicBezTo>
                    <a:cubicBezTo>
                      <a:pt x="24765" y="108914"/>
                      <a:pt x="26456" y="138903"/>
                      <a:pt x="29763" y="168668"/>
                    </a:cubicBezTo>
                    <a:cubicBezTo>
                      <a:pt x="21561" y="267103"/>
                      <a:pt x="12142" y="292957"/>
                      <a:pt x="29763" y="386943"/>
                    </a:cubicBezTo>
                    <a:cubicBezTo>
                      <a:pt x="33617" y="407501"/>
                      <a:pt x="49605" y="446473"/>
                      <a:pt x="49605" y="446473"/>
                    </a:cubicBezTo>
                    <a:cubicBezTo>
                      <a:pt x="56040" y="562297"/>
                      <a:pt x="47355" y="608384"/>
                      <a:pt x="79369" y="704434"/>
                    </a:cubicBezTo>
                    <a:lnTo>
                      <a:pt x="99211" y="763964"/>
                    </a:lnTo>
                    <a:cubicBezTo>
                      <a:pt x="102518" y="773886"/>
                      <a:pt x="101737" y="786334"/>
                      <a:pt x="109132" y="793729"/>
                    </a:cubicBezTo>
                    <a:cubicBezTo>
                      <a:pt x="134996" y="819594"/>
                      <a:pt x="155686" y="846771"/>
                      <a:pt x="188502" y="863180"/>
                    </a:cubicBezTo>
                    <a:cubicBezTo>
                      <a:pt x="197856" y="867857"/>
                      <a:pt x="208911" y="868425"/>
                      <a:pt x="218265" y="873102"/>
                    </a:cubicBezTo>
                    <a:cubicBezTo>
                      <a:pt x="295186" y="911565"/>
                      <a:pt x="202990" y="877932"/>
                      <a:pt x="277792" y="902866"/>
                    </a:cubicBezTo>
                    <a:cubicBezTo>
                      <a:pt x="284406" y="909481"/>
                      <a:pt x="289268" y="918527"/>
                      <a:pt x="297634" y="922710"/>
                    </a:cubicBezTo>
                    <a:cubicBezTo>
                      <a:pt x="316341" y="932064"/>
                      <a:pt x="357161" y="942553"/>
                      <a:pt x="357161" y="942553"/>
                    </a:cubicBezTo>
                    <a:cubicBezTo>
                      <a:pt x="363775" y="949167"/>
                      <a:pt x="368637" y="958213"/>
                      <a:pt x="377004" y="962396"/>
                    </a:cubicBezTo>
                    <a:cubicBezTo>
                      <a:pt x="395711" y="971750"/>
                      <a:pt x="416689" y="975625"/>
                      <a:pt x="436531" y="982239"/>
                    </a:cubicBezTo>
                    <a:cubicBezTo>
                      <a:pt x="446452" y="985546"/>
                      <a:pt x="457593" y="986360"/>
                      <a:pt x="466294" y="992161"/>
                    </a:cubicBezTo>
                    <a:cubicBezTo>
                      <a:pt x="551589" y="1049027"/>
                      <a:pt x="443671" y="980849"/>
                      <a:pt x="525821" y="1021926"/>
                    </a:cubicBezTo>
                    <a:cubicBezTo>
                      <a:pt x="620153" y="1069094"/>
                      <a:pt x="461537" y="1010418"/>
                      <a:pt x="615111" y="1061612"/>
                    </a:cubicBezTo>
                    <a:lnTo>
                      <a:pt x="674638" y="1081455"/>
                    </a:lnTo>
                    <a:cubicBezTo>
                      <a:pt x="790358" y="1091976"/>
                      <a:pt x="783771" y="1127905"/>
                      <a:pt x="783771" y="1071534"/>
                    </a:cubicBezTo>
                  </a:path>
                </a:pathLst>
              </a:custGeom>
              <a:noFill/>
              <a:ln w="12700" cap="flat" cmpd="sng">
                <a:solidFill>
                  <a:schemeClr val="tx1"/>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0" name="Freeform 39">
                <a:extLst>
                  <a:ext uri="{FF2B5EF4-FFF2-40B4-BE49-F238E27FC236}">
                    <a16:creationId xmlns:a16="http://schemas.microsoft.com/office/drawing/2014/main" id="{77A916ED-FD61-8064-308A-66A44E6CE234}"/>
                  </a:ext>
                </a:extLst>
              </p:cNvPr>
              <p:cNvSpPr>
                <a:spLocks/>
              </p:cNvSpPr>
              <p:nvPr/>
            </p:nvSpPr>
            <p:spPr bwMode="auto">
              <a:xfrm>
                <a:off x="4710355" y="1450825"/>
                <a:ext cx="1071848" cy="1990027"/>
              </a:xfrm>
              <a:custGeom>
                <a:avLst/>
                <a:gdLst/>
                <a:ahLst/>
                <a:cxnLst/>
                <a:rect l="0" t="0" r="r" b="b"/>
                <a:pathLst>
                  <a:path w="771706" h="1519189">
                    <a:moveTo>
                      <a:pt x="6077" y="97228"/>
                    </a:moveTo>
                    <a:cubicBezTo>
                      <a:pt x="23489" y="75461"/>
                      <a:pt x="26042" y="65976"/>
                      <a:pt x="48612" y="54690"/>
                    </a:cubicBezTo>
                    <a:cubicBezTo>
                      <a:pt x="54341" y="51825"/>
                      <a:pt x="60765" y="50639"/>
                      <a:pt x="66841" y="48614"/>
                    </a:cubicBezTo>
                    <a:cubicBezTo>
                      <a:pt x="70892" y="42537"/>
                      <a:pt x="73830" y="35547"/>
                      <a:pt x="78994" y="30383"/>
                    </a:cubicBezTo>
                    <a:cubicBezTo>
                      <a:pt x="93436" y="15940"/>
                      <a:pt x="115635" y="12092"/>
                      <a:pt x="133682" y="6076"/>
                    </a:cubicBezTo>
                    <a:lnTo>
                      <a:pt x="151911" y="0"/>
                    </a:lnTo>
                    <a:cubicBezTo>
                      <a:pt x="194141" y="4223"/>
                      <a:pt x="203941" y="2240"/>
                      <a:pt x="236981" y="12153"/>
                    </a:cubicBezTo>
                    <a:cubicBezTo>
                      <a:pt x="249251" y="15834"/>
                      <a:pt x="262780" y="17201"/>
                      <a:pt x="273439" y="24307"/>
                    </a:cubicBezTo>
                    <a:lnTo>
                      <a:pt x="309898" y="48614"/>
                    </a:lnTo>
                    <a:cubicBezTo>
                      <a:pt x="315974" y="52665"/>
                      <a:pt x="322963" y="55603"/>
                      <a:pt x="328127" y="60767"/>
                    </a:cubicBezTo>
                    <a:cubicBezTo>
                      <a:pt x="356685" y="89326"/>
                      <a:pt x="341589" y="71846"/>
                      <a:pt x="370662" y="115458"/>
                    </a:cubicBezTo>
                    <a:lnTo>
                      <a:pt x="382815" y="133688"/>
                    </a:lnTo>
                    <a:cubicBezTo>
                      <a:pt x="386866" y="139765"/>
                      <a:pt x="389804" y="146754"/>
                      <a:pt x="394968" y="151918"/>
                    </a:cubicBezTo>
                    <a:cubicBezTo>
                      <a:pt x="418361" y="175313"/>
                      <a:pt x="408430" y="162999"/>
                      <a:pt x="425350" y="188379"/>
                    </a:cubicBezTo>
                    <a:cubicBezTo>
                      <a:pt x="436044" y="220466"/>
                      <a:pt x="427873" y="201280"/>
                      <a:pt x="455732" y="243070"/>
                    </a:cubicBezTo>
                    <a:lnTo>
                      <a:pt x="467885" y="261300"/>
                    </a:lnTo>
                    <a:cubicBezTo>
                      <a:pt x="478579" y="293387"/>
                      <a:pt x="470408" y="274201"/>
                      <a:pt x="498267" y="315991"/>
                    </a:cubicBezTo>
                    <a:lnTo>
                      <a:pt x="510420" y="334221"/>
                    </a:lnTo>
                    <a:cubicBezTo>
                      <a:pt x="512445" y="340298"/>
                      <a:pt x="513385" y="346852"/>
                      <a:pt x="516496" y="352451"/>
                    </a:cubicBezTo>
                    <a:cubicBezTo>
                      <a:pt x="523589" y="365220"/>
                      <a:pt x="540802" y="388912"/>
                      <a:pt x="540802" y="388912"/>
                    </a:cubicBezTo>
                    <a:lnTo>
                      <a:pt x="552955" y="425372"/>
                    </a:lnTo>
                    <a:cubicBezTo>
                      <a:pt x="554980" y="431449"/>
                      <a:pt x="555478" y="438273"/>
                      <a:pt x="559031" y="443603"/>
                    </a:cubicBezTo>
                    <a:lnTo>
                      <a:pt x="571184" y="461833"/>
                    </a:lnTo>
                    <a:lnTo>
                      <a:pt x="589413" y="516524"/>
                    </a:lnTo>
                    <a:cubicBezTo>
                      <a:pt x="591439" y="522601"/>
                      <a:pt x="591937" y="529424"/>
                      <a:pt x="595490" y="534754"/>
                    </a:cubicBezTo>
                    <a:lnTo>
                      <a:pt x="607643" y="552984"/>
                    </a:lnTo>
                    <a:lnTo>
                      <a:pt x="668407" y="735287"/>
                    </a:lnTo>
                    <a:lnTo>
                      <a:pt x="686636" y="789978"/>
                    </a:lnTo>
                    <a:lnTo>
                      <a:pt x="692712" y="808208"/>
                    </a:lnTo>
                    <a:cubicBezTo>
                      <a:pt x="694738" y="814285"/>
                      <a:pt x="697236" y="820224"/>
                      <a:pt x="698789" y="826438"/>
                    </a:cubicBezTo>
                    <a:cubicBezTo>
                      <a:pt x="702840" y="842643"/>
                      <a:pt x="708196" y="858576"/>
                      <a:pt x="710942" y="875052"/>
                    </a:cubicBezTo>
                    <a:cubicBezTo>
                      <a:pt x="712967" y="887206"/>
                      <a:pt x="714030" y="899560"/>
                      <a:pt x="717018" y="911513"/>
                    </a:cubicBezTo>
                    <a:cubicBezTo>
                      <a:pt x="720125" y="923942"/>
                      <a:pt x="726064" y="935545"/>
                      <a:pt x="729171" y="947974"/>
                    </a:cubicBezTo>
                    <a:cubicBezTo>
                      <a:pt x="744312" y="1008541"/>
                      <a:pt x="738578" y="980112"/>
                      <a:pt x="747400" y="1033048"/>
                    </a:cubicBezTo>
                    <a:cubicBezTo>
                      <a:pt x="748580" y="1050161"/>
                      <a:pt x="758977" y="1219573"/>
                      <a:pt x="765629" y="1276118"/>
                    </a:cubicBezTo>
                    <a:cubicBezTo>
                      <a:pt x="767069" y="1288355"/>
                      <a:pt x="769680" y="1300425"/>
                      <a:pt x="771706" y="1312579"/>
                    </a:cubicBezTo>
                    <a:cubicBezTo>
                      <a:pt x="769680" y="1363219"/>
                      <a:pt x="769240" y="1413947"/>
                      <a:pt x="765629" y="1464498"/>
                    </a:cubicBezTo>
                    <a:cubicBezTo>
                      <a:pt x="764962" y="1473839"/>
                      <a:pt x="754306" y="1495433"/>
                      <a:pt x="747400" y="1500958"/>
                    </a:cubicBezTo>
                    <a:cubicBezTo>
                      <a:pt x="742399" y="1504959"/>
                      <a:pt x="734900" y="1504170"/>
                      <a:pt x="729171" y="1507035"/>
                    </a:cubicBezTo>
                    <a:cubicBezTo>
                      <a:pt x="722639" y="1510301"/>
                      <a:pt x="717018" y="1515138"/>
                      <a:pt x="710942" y="1519189"/>
                    </a:cubicBezTo>
                    <a:cubicBezTo>
                      <a:pt x="692716" y="1516151"/>
                      <a:pt x="654076" y="1511659"/>
                      <a:pt x="638025" y="1500958"/>
                    </a:cubicBezTo>
                    <a:lnTo>
                      <a:pt x="601566" y="1476651"/>
                    </a:lnTo>
                    <a:cubicBezTo>
                      <a:pt x="595490" y="1472600"/>
                      <a:pt x="588501" y="1469662"/>
                      <a:pt x="583337" y="1464498"/>
                    </a:cubicBezTo>
                    <a:cubicBezTo>
                      <a:pt x="554779" y="1435938"/>
                      <a:pt x="572260" y="1451037"/>
                      <a:pt x="528649" y="1421961"/>
                    </a:cubicBezTo>
                    <a:cubicBezTo>
                      <a:pt x="522573" y="1417910"/>
                      <a:pt x="517348" y="1412116"/>
                      <a:pt x="510420" y="1409807"/>
                    </a:cubicBezTo>
                    <a:lnTo>
                      <a:pt x="455732" y="1391577"/>
                    </a:lnTo>
                    <a:cubicBezTo>
                      <a:pt x="449656" y="1389551"/>
                      <a:pt x="442832" y="1389053"/>
                      <a:pt x="437503" y="1385500"/>
                    </a:cubicBezTo>
                    <a:cubicBezTo>
                      <a:pt x="425350" y="1377398"/>
                      <a:pt x="414901" y="1365812"/>
                      <a:pt x="401044" y="1361193"/>
                    </a:cubicBezTo>
                    <a:lnTo>
                      <a:pt x="364586" y="1349040"/>
                    </a:lnTo>
                    <a:cubicBezTo>
                      <a:pt x="358509" y="1344989"/>
                      <a:pt x="353030" y="1339852"/>
                      <a:pt x="346356" y="1336886"/>
                    </a:cubicBezTo>
                    <a:cubicBezTo>
                      <a:pt x="334650" y="1331683"/>
                      <a:pt x="322051" y="1328784"/>
                      <a:pt x="309898" y="1324733"/>
                    </a:cubicBezTo>
                    <a:lnTo>
                      <a:pt x="291669" y="1318656"/>
                    </a:lnTo>
                    <a:lnTo>
                      <a:pt x="273439" y="1312579"/>
                    </a:lnTo>
                    <a:cubicBezTo>
                      <a:pt x="267363" y="1310553"/>
                      <a:pt x="261491" y="1307758"/>
                      <a:pt x="255210" y="1306502"/>
                    </a:cubicBezTo>
                    <a:cubicBezTo>
                      <a:pt x="234955" y="1302451"/>
                      <a:pt x="214821" y="1297745"/>
                      <a:pt x="194446" y="1294349"/>
                    </a:cubicBezTo>
                    <a:cubicBezTo>
                      <a:pt x="172369" y="1290669"/>
                      <a:pt x="111798" y="1280976"/>
                      <a:pt x="97223" y="1276118"/>
                    </a:cubicBezTo>
                    <a:lnTo>
                      <a:pt x="78994" y="1270042"/>
                    </a:lnTo>
                    <a:cubicBezTo>
                      <a:pt x="44161" y="1217788"/>
                      <a:pt x="85925" y="1283904"/>
                      <a:pt x="60765" y="1233581"/>
                    </a:cubicBezTo>
                    <a:cubicBezTo>
                      <a:pt x="45282" y="1202613"/>
                      <a:pt x="44297" y="1225925"/>
                      <a:pt x="36459" y="1178890"/>
                    </a:cubicBezTo>
                    <a:cubicBezTo>
                      <a:pt x="27037" y="1122350"/>
                      <a:pt x="31609" y="1154690"/>
                      <a:pt x="24306" y="1081662"/>
                    </a:cubicBezTo>
                    <a:cubicBezTo>
                      <a:pt x="26332" y="1051278"/>
                      <a:pt x="30383" y="1020962"/>
                      <a:pt x="30383" y="990511"/>
                    </a:cubicBezTo>
                    <a:cubicBezTo>
                      <a:pt x="30383" y="982159"/>
                      <a:pt x="26056" y="974370"/>
                      <a:pt x="24306" y="966204"/>
                    </a:cubicBezTo>
                    <a:cubicBezTo>
                      <a:pt x="19978" y="946005"/>
                      <a:pt x="15549" y="925812"/>
                      <a:pt x="12153" y="905436"/>
                    </a:cubicBezTo>
                    <a:cubicBezTo>
                      <a:pt x="2731" y="848896"/>
                      <a:pt x="7303" y="881236"/>
                      <a:pt x="0" y="808208"/>
                    </a:cubicBezTo>
                    <a:cubicBezTo>
                      <a:pt x="2026" y="753517"/>
                      <a:pt x="2554" y="698751"/>
                      <a:pt x="6077" y="644136"/>
                    </a:cubicBezTo>
                    <a:cubicBezTo>
                      <a:pt x="6615" y="635802"/>
                      <a:pt x="10614" y="628038"/>
                      <a:pt x="12153" y="619829"/>
                    </a:cubicBezTo>
                    <a:cubicBezTo>
                      <a:pt x="16694" y="595609"/>
                      <a:pt x="24306" y="546908"/>
                      <a:pt x="24306" y="546908"/>
                    </a:cubicBezTo>
                    <a:lnTo>
                      <a:pt x="18230" y="516524"/>
                    </a:lnTo>
                  </a:path>
                </a:pathLst>
              </a:custGeom>
              <a:noFill/>
              <a:ln w="12700" cap="flat" cmpd="sng">
                <a:solidFill>
                  <a:srgbClr val="000000"/>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2" name="Freeform 41">
                <a:extLst>
                  <a:ext uri="{FF2B5EF4-FFF2-40B4-BE49-F238E27FC236}">
                    <a16:creationId xmlns:a16="http://schemas.microsoft.com/office/drawing/2014/main" id="{69993991-80E4-89F2-A31C-E6D55D33D830}"/>
                  </a:ext>
                </a:extLst>
              </p:cNvPr>
              <p:cNvSpPr>
                <a:spLocks/>
              </p:cNvSpPr>
              <p:nvPr/>
            </p:nvSpPr>
            <p:spPr bwMode="auto">
              <a:xfrm>
                <a:off x="3479074" y="1495005"/>
                <a:ext cx="1041114" cy="1945847"/>
              </a:xfrm>
              <a:custGeom>
                <a:avLst/>
                <a:gdLst/>
                <a:ahLst/>
                <a:cxnLst/>
                <a:rect l="0" t="0" r="r" b="b"/>
                <a:pathLst>
                  <a:path w="760953" h="1507036">
                    <a:moveTo>
                      <a:pt x="741323" y="78998"/>
                    </a:moveTo>
                    <a:cubicBezTo>
                      <a:pt x="731196" y="76972"/>
                      <a:pt x="720343" y="77195"/>
                      <a:pt x="710941" y="72921"/>
                    </a:cubicBezTo>
                    <a:cubicBezTo>
                      <a:pt x="697644" y="66877"/>
                      <a:pt x="686636" y="56716"/>
                      <a:pt x="674483" y="48614"/>
                    </a:cubicBezTo>
                    <a:lnTo>
                      <a:pt x="656253" y="36461"/>
                    </a:lnTo>
                    <a:cubicBezTo>
                      <a:pt x="650177" y="32410"/>
                      <a:pt x="644952" y="26617"/>
                      <a:pt x="638024" y="24307"/>
                    </a:cubicBezTo>
                    <a:cubicBezTo>
                      <a:pt x="631948" y="22281"/>
                      <a:pt x="625524" y="21095"/>
                      <a:pt x="619795" y="18230"/>
                    </a:cubicBezTo>
                    <a:cubicBezTo>
                      <a:pt x="572680" y="-5329"/>
                      <a:pt x="629155" y="15274"/>
                      <a:pt x="583336" y="0"/>
                    </a:cubicBezTo>
                    <a:cubicBezTo>
                      <a:pt x="561056" y="2026"/>
                      <a:pt x="538672" y="3120"/>
                      <a:pt x="516496" y="6077"/>
                    </a:cubicBezTo>
                    <a:cubicBezTo>
                      <a:pt x="503783" y="7772"/>
                      <a:pt x="486456" y="14065"/>
                      <a:pt x="473961" y="18230"/>
                    </a:cubicBezTo>
                    <a:cubicBezTo>
                      <a:pt x="467885" y="22281"/>
                      <a:pt x="462264" y="27118"/>
                      <a:pt x="455732" y="30384"/>
                    </a:cubicBezTo>
                    <a:cubicBezTo>
                      <a:pt x="450003" y="33249"/>
                      <a:pt x="443101" y="33350"/>
                      <a:pt x="437502" y="36461"/>
                    </a:cubicBezTo>
                    <a:cubicBezTo>
                      <a:pt x="424734" y="43555"/>
                      <a:pt x="413197" y="52666"/>
                      <a:pt x="401044" y="60768"/>
                    </a:cubicBezTo>
                    <a:lnTo>
                      <a:pt x="382814" y="72921"/>
                    </a:lnTo>
                    <a:lnTo>
                      <a:pt x="358509" y="109382"/>
                    </a:lnTo>
                    <a:lnTo>
                      <a:pt x="346356" y="127612"/>
                    </a:lnTo>
                    <a:cubicBezTo>
                      <a:pt x="331085" y="173430"/>
                      <a:pt x="351684" y="116957"/>
                      <a:pt x="328127" y="164072"/>
                    </a:cubicBezTo>
                    <a:cubicBezTo>
                      <a:pt x="325262" y="169801"/>
                      <a:pt x="325161" y="176703"/>
                      <a:pt x="322050" y="182303"/>
                    </a:cubicBezTo>
                    <a:cubicBezTo>
                      <a:pt x="314957" y="195071"/>
                      <a:pt x="305847" y="206610"/>
                      <a:pt x="297745" y="218763"/>
                    </a:cubicBezTo>
                    <a:lnTo>
                      <a:pt x="273439" y="255224"/>
                    </a:lnTo>
                    <a:lnTo>
                      <a:pt x="261286" y="273454"/>
                    </a:lnTo>
                    <a:cubicBezTo>
                      <a:pt x="259261" y="279531"/>
                      <a:pt x="258321" y="286085"/>
                      <a:pt x="255210" y="291684"/>
                    </a:cubicBezTo>
                    <a:cubicBezTo>
                      <a:pt x="248117" y="304453"/>
                      <a:pt x="230904" y="328145"/>
                      <a:pt x="230904" y="328145"/>
                    </a:cubicBezTo>
                    <a:cubicBezTo>
                      <a:pt x="220210" y="360232"/>
                      <a:pt x="228381" y="341046"/>
                      <a:pt x="200522" y="382836"/>
                    </a:cubicBezTo>
                    <a:lnTo>
                      <a:pt x="188369" y="401066"/>
                    </a:lnTo>
                    <a:cubicBezTo>
                      <a:pt x="186344" y="407143"/>
                      <a:pt x="185157" y="413567"/>
                      <a:pt x="182293" y="419296"/>
                    </a:cubicBezTo>
                    <a:cubicBezTo>
                      <a:pt x="179027" y="425829"/>
                      <a:pt x="173106" y="430853"/>
                      <a:pt x="170140" y="437527"/>
                    </a:cubicBezTo>
                    <a:cubicBezTo>
                      <a:pt x="141217" y="502607"/>
                      <a:pt x="173337" y="450962"/>
                      <a:pt x="145834" y="492217"/>
                    </a:cubicBezTo>
                    <a:cubicBezTo>
                      <a:pt x="143809" y="498294"/>
                      <a:pt x="142622" y="504719"/>
                      <a:pt x="139758" y="510448"/>
                    </a:cubicBezTo>
                    <a:cubicBezTo>
                      <a:pt x="136492" y="516980"/>
                      <a:pt x="130571" y="522004"/>
                      <a:pt x="127605" y="528678"/>
                    </a:cubicBezTo>
                    <a:cubicBezTo>
                      <a:pt x="98678" y="593765"/>
                      <a:pt x="130804" y="542108"/>
                      <a:pt x="103299" y="583369"/>
                    </a:cubicBezTo>
                    <a:cubicBezTo>
                      <a:pt x="101274" y="589446"/>
                      <a:pt x="98612" y="595346"/>
                      <a:pt x="97223" y="601599"/>
                    </a:cubicBezTo>
                    <a:cubicBezTo>
                      <a:pt x="88106" y="642628"/>
                      <a:pt x="90249" y="664366"/>
                      <a:pt x="85070" y="710981"/>
                    </a:cubicBezTo>
                    <a:cubicBezTo>
                      <a:pt x="83231" y="727529"/>
                      <a:pt x="68609" y="802905"/>
                      <a:pt x="66841" y="808209"/>
                    </a:cubicBezTo>
                    <a:cubicBezTo>
                      <a:pt x="64815" y="814286"/>
                      <a:pt x="62204" y="820198"/>
                      <a:pt x="60764" y="826439"/>
                    </a:cubicBezTo>
                    <a:cubicBezTo>
                      <a:pt x="56119" y="846567"/>
                      <a:pt x="53621" y="867167"/>
                      <a:pt x="48611" y="887207"/>
                    </a:cubicBezTo>
                    <a:cubicBezTo>
                      <a:pt x="46586" y="895309"/>
                      <a:pt x="43908" y="903276"/>
                      <a:pt x="42535" y="911514"/>
                    </a:cubicBezTo>
                    <a:cubicBezTo>
                      <a:pt x="39851" y="927623"/>
                      <a:pt x="38617" y="943941"/>
                      <a:pt x="36459" y="960128"/>
                    </a:cubicBezTo>
                    <a:cubicBezTo>
                      <a:pt x="34566" y="974325"/>
                      <a:pt x="32737" y="988537"/>
                      <a:pt x="30382" y="1002665"/>
                    </a:cubicBezTo>
                    <a:cubicBezTo>
                      <a:pt x="26523" y="1025821"/>
                      <a:pt x="23694" y="1035495"/>
                      <a:pt x="18229" y="1057356"/>
                    </a:cubicBezTo>
                    <a:cubicBezTo>
                      <a:pt x="16204" y="1077612"/>
                      <a:pt x="13657" y="1097822"/>
                      <a:pt x="12153" y="1118123"/>
                    </a:cubicBezTo>
                    <a:cubicBezTo>
                      <a:pt x="9605" y="1152523"/>
                      <a:pt x="8370" y="1187010"/>
                      <a:pt x="6076" y="1221428"/>
                    </a:cubicBezTo>
                    <a:cubicBezTo>
                      <a:pt x="4319" y="1247780"/>
                      <a:pt x="2025" y="1274093"/>
                      <a:pt x="0" y="1300426"/>
                    </a:cubicBezTo>
                    <a:cubicBezTo>
                      <a:pt x="17613" y="1353270"/>
                      <a:pt x="-7551" y="1272857"/>
                      <a:pt x="12153" y="1397654"/>
                    </a:cubicBezTo>
                    <a:cubicBezTo>
                      <a:pt x="14151" y="1410308"/>
                      <a:pt x="20255" y="1421961"/>
                      <a:pt x="24306" y="1434115"/>
                    </a:cubicBezTo>
                    <a:cubicBezTo>
                      <a:pt x="26331" y="1440192"/>
                      <a:pt x="26829" y="1447015"/>
                      <a:pt x="30382" y="1452345"/>
                    </a:cubicBezTo>
                    <a:cubicBezTo>
                      <a:pt x="45234" y="1474623"/>
                      <a:pt x="49288" y="1490831"/>
                      <a:pt x="72917" y="1500959"/>
                    </a:cubicBezTo>
                    <a:cubicBezTo>
                      <a:pt x="80593" y="1504249"/>
                      <a:pt x="89121" y="1505010"/>
                      <a:pt x="97223" y="1507036"/>
                    </a:cubicBezTo>
                    <a:cubicBezTo>
                      <a:pt x="125870" y="1502261"/>
                      <a:pt x="132607" y="1502134"/>
                      <a:pt x="157987" y="1494882"/>
                    </a:cubicBezTo>
                    <a:cubicBezTo>
                      <a:pt x="164146" y="1493122"/>
                      <a:pt x="170487" y="1491670"/>
                      <a:pt x="176216" y="1488805"/>
                    </a:cubicBezTo>
                    <a:cubicBezTo>
                      <a:pt x="198844" y="1477490"/>
                      <a:pt x="192519" y="1475220"/>
                      <a:pt x="212675" y="1458422"/>
                    </a:cubicBezTo>
                    <a:cubicBezTo>
                      <a:pt x="218285" y="1453747"/>
                      <a:pt x="224828" y="1450319"/>
                      <a:pt x="230904" y="1446268"/>
                    </a:cubicBezTo>
                    <a:cubicBezTo>
                      <a:pt x="263312" y="1397654"/>
                      <a:pt x="220777" y="1456396"/>
                      <a:pt x="261286" y="1415884"/>
                    </a:cubicBezTo>
                    <a:cubicBezTo>
                      <a:pt x="266450" y="1410720"/>
                      <a:pt x="267943" y="1402463"/>
                      <a:pt x="273439" y="1397654"/>
                    </a:cubicBezTo>
                    <a:cubicBezTo>
                      <a:pt x="284431" y="1388036"/>
                      <a:pt x="309897" y="1373347"/>
                      <a:pt x="309897" y="1373347"/>
                    </a:cubicBezTo>
                    <a:cubicBezTo>
                      <a:pt x="330152" y="1342963"/>
                      <a:pt x="315973" y="1359169"/>
                      <a:pt x="358509" y="1330810"/>
                    </a:cubicBezTo>
                    <a:lnTo>
                      <a:pt x="394967" y="1306503"/>
                    </a:lnTo>
                    <a:cubicBezTo>
                      <a:pt x="401044" y="1302452"/>
                      <a:pt x="406268" y="1296658"/>
                      <a:pt x="413197" y="1294349"/>
                    </a:cubicBezTo>
                    <a:lnTo>
                      <a:pt x="431426" y="1288273"/>
                    </a:lnTo>
                    <a:cubicBezTo>
                      <a:pt x="460312" y="1269013"/>
                      <a:pt x="442729" y="1278427"/>
                      <a:pt x="486114" y="1263965"/>
                    </a:cubicBezTo>
                    <a:lnTo>
                      <a:pt x="504343" y="1257889"/>
                    </a:lnTo>
                    <a:cubicBezTo>
                      <a:pt x="510419" y="1255863"/>
                      <a:pt x="516291" y="1253068"/>
                      <a:pt x="522572" y="1251812"/>
                    </a:cubicBezTo>
                    <a:lnTo>
                      <a:pt x="552954" y="1245735"/>
                    </a:lnTo>
                    <a:cubicBezTo>
                      <a:pt x="583161" y="1255804"/>
                      <a:pt x="573789" y="1255594"/>
                      <a:pt x="619795" y="1245735"/>
                    </a:cubicBezTo>
                    <a:cubicBezTo>
                      <a:pt x="632321" y="1243051"/>
                      <a:pt x="644100" y="1237633"/>
                      <a:pt x="656253" y="1233582"/>
                    </a:cubicBezTo>
                    <a:lnTo>
                      <a:pt x="674483" y="1227505"/>
                    </a:lnTo>
                    <a:cubicBezTo>
                      <a:pt x="717017" y="1199147"/>
                      <a:pt x="702839" y="1215351"/>
                      <a:pt x="723094" y="1184968"/>
                    </a:cubicBezTo>
                    <a:lnTo>
                      <a:pt x="735247" y="1148507"/>
                    </a:lnTo>
                    <a:cubicBezTo>
                      <a:pt x="737272" y="1142430"/>
                      <a:pt x="740270" y="1136595"/>
                      <a:pt x="741323" y="1130277"/>
                    </a:cubicBezTo>
                    <a:lnTo>
                      <a:pt x="747400" y="1093816"/>
                    </a:lnTo>
                    <a:cubicBezTo>
                      <a:pt x="763786" y="823439"/>
                      <a:pt x="764689" y="895945"/>
                      <a:pt x="753476" y="565138"/>
                    </a:cubicBezTo>
                    <a:cubicBezTo>
                      <a:pt x="753191" y="556735"/>
                      <a:pt x="740366" y="501707"/>
                      <a:pt x="735247" y="498294"/>
                    </a:cubicBezTo>
                    <a:lnTo>
                      <a:pt x="717018" y="486141"/>
                    </a:lnTo>
                    <a:cubicBezTo>
                      <a:pt x="703741" y="466225"/>
                      <a:pt x="712168" y="467910"/>
                      <a:pt x="698788" y="467910"/>
                    </a:cubicBezTo>
                  </a:path>
                </a:pathLst>
              </a:custGeom>
              <a:noFill/>
              <a:ln w="12700" cap="flat" cmpd="sng">
                <a:solidFill>
                  <a:srgbClr val="000000"/>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3" name="TextBox 82">
                <a:extLst>
                  <a:ext uri="{FF2B5EF4-FFF2-40B4-BE49-F238E27FC236}">
                    <a16:creationId xmlns:a16="http://schemas.microsoft.com/office/drawing/2014/main" id="{B11E703C-55FA-C21C-4FF5-2262D7749AC1}"/>
                  </a:ext>
                </a:extLst>
              </p:cNvPr>
              <p:cNvSpPr txBox="1">
                <a:spLocks noChangeArrowheads="1"/>
              </p:cNvSpPr>
              <p:nvPr/>
            </p:nvSpPr>
            <p:spPr bwMode="auto">
              <a:xfrm>
                <a:off x="3942911" y="1595858"/>
                <a:ext cx="53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1400">
                    <a:solidFill>
                      <a:srgbClr val="FF0000"/>
                    </a:solidFill>
                    <a:latin typeface="Helvetica" pitchFamily="2" charset="0"/>
                  </a:rPr>
                  <a:t>0.07</a:t>
                </a:r>
              </a:p>
            </p:txBody>
          </p:sp>
          <p:sp>
            <p:nvSpPr>
              <p:cNvPr id="44" name="TextBox 83">
                <a:extLst>
                  <a:ext uri="{FF2B5EF4-FFF2-40B4-BE49-F238E27FC236}">
                    <a16:creationId xmlns:a16="http://schemas.microsoft.com/office/drawing/2014/main" id="{251BE902-0FBB-44D8-B4D8-9F622BD27AA7}"/>
                  </a:ext>
                </a:extLst>
              </p:cNvPr>
              <p:cNvSpPr txBox="1">
                <a:spLocks noChangeArrowheads="1"/>
              </p:cNvSpPr>
              <p:nvPr/>
            </p:nvSpPr>
            <p:spPr bwMode="auto">
              <a:xfrm>
                <a:off x="3559956" y="2730192"/>
                <a:ext cx="7841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b="1">
                    <a:solidFill>
                      <a:srgbClr val="FF0000"/>
                    </a:solidFill>
                    <a:latin typeface="Helvetica" pitchFamily="2" charset="0"/>
                  </a:rPr>
                  <a:t>1.30</a:t>
                </a:r>
              </a:p>
            </p:txBody>
          </p:sp>
          <p:sp>
            <p:nvSpPr>
              <p:cNvPr id="45" name="TextBox 100">
                <a:extLst>
                  <a:ext uri="{FF2B5EF4-FFF2-40B4-BE49-F238E27FC236}">
                    <a16:creationId xmlns:a16="http://schemas.microsoft.com/office/drawing/2014/main" id="{C64462D4-44F8-A912-059E-CB83B55EB5B1}"/>
                  </a:ext>
                </a:extLst>
              </p:cNvPr>
              <p:cNvSpPr txBox="1">
                <a:spLocks noChangeArrowheads="1"/>
              </p:cNvSpPr>
              <p:nvPr/>
            </p:nvSpPr>
            <p:spPr bwMode="auto">
              <a:xfrm>
                <a:off x="5014586" y="2759127"/>
                <a:ext cx="5277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b="1">
                    <a:solidFill>
                      <a:srgbClr val="FF0000"/>
                    </a:solidFill>
                    <a:latin typeface="Helvetica" pitchFamily="2" charset="0"/>
                  </a:rPr>
                  <a:t>24</a:t>
                </a:r>
              </a:p>
            </p:txBody>
          </p:sp>
          <p:sp>
            <p:nvSpPr>
              <p:cNvPr id="46" name="TextBox 101">
                <a:extLst>
                  <a:ext uri="{FF2B5EF4-FFF2-40B4-BE49-F238E27FC236}">
                    <a16:creationId xmlns:a16="http://schemas.microsoft.com/office/drawing/2014/main" id="{0245114F-25F1-54E5-AB39-F69111FFB9B6}"/>
                  </a:ext>
                </a:extLst>
              </p:cNvPr>
              <p:cNvSpPr txBox="1">
                <a:spLocks noChangeArrowheads="1"/>
              </p:cNvSpPr>
              <p:nvPr/>
            </p:nvSpPr>
            <p:spPr bwMode="auto">
              <a:xfrm>
                <a:off x="4870467" y="1595858"/>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1400">
                    <a:solidFill>
                      <a:srgbClr val="FF0000"/>
                    </a:solidFill>
                    <a:latin typeface="Helvetica" pitchFamily="2" charset="0"/>
                  </a:rPr>
                  <a:t>0</a:t>
                </a:r>
              </a:p>
            </p:txBody>
          </p:sp>
        </p:grpSp>
      </p:grpSp>
      <p:sp>
        <p:nvSpPr>
          <p:cNvPr id="51" name="Freeform 207">
            <a:extLst>
              <a:ext uri="{FF2B5EF4-FFF2-40B4-BE49-F238E27FC236}">
                <a16:creationId xmlns:a16="http://schemas.microsoft.com/office/drawing/2014/main" id="{E6671970-92EF-6132-ADD1-072A3EA7C67A}"/>
              </a:ext>
            </a:extLst>
          </p:cNvPr>
          <p:cNvSpPr>
            <a:spLocks/>
          </p:cNvSpPr>
          <p:nvPr/>
        </p:nvSpPr>
        <p:spPr bwMode="auto">
          <a:xfrm>
            <a:off x="5173135" y="1747440"/>
            <a:ext cx="447444" cy="738193"/>
          </a:xfrm>
          <a:custGeom>
            <a:avLst/>
            <a:gdLst>
              <a:gd name="T0" fmla="*/ 416886364 w 328"/>
              <a:gd name="T1" fmla="*/ 0 h 536"/>
              <a:gd name="T2" fmla="*/ 406718487 w 328"/>
              <a:gd name="T3" fmla="*/ 113973469 h 536"/>
              <a:gd name="T4" fmla="*/ 396550609 w 328"/>
              <a:gd name="T5" fmla="*/ 238308886 h 536"/>
              <a:gd name="T6" fmla="*/ 376214854 w 328"/>
              <a:gd name="T7" fmla="*/ 373006252 h 536"/>
              <a:gd name="T8" fmla="*/ 335542216 w 328"/>
              <a:gd name="T9" fmla="*/ 497340532 h 536"/>
              <a:gd name="T10" fmla="*/ 284702828 w 328"/>
              <a:gd name="T11" fmla="*/ 600953190 h 536"/>
              <a:gd name="T12" fmla="*/ 213527685 w 328"/>
              <a:gd name="T13" fmla="*/ 673482278 h 536"/>
              <a:gd name="T14" fmla="*/ 172855047 w 328"/>
              <a:gd name="T15" fmla="*/ 694205037 h 536"/>
              <a:gd name="T16" fmla="*/ 122015659 w 328"/>
              <a:gd name="T17" fmla="*/ 694205037 h 536"/>
              <a:gd name="T18" fmla="*/ 61007266 w 328"/>
              <a:gd name="T19" fmla="*/ 683844227 h 536"/>
              <a:gd name="T20" fmla="*/ 0 w 328"/>
              <a:gd name="T21" fmla="*/ 663121468 h 536"/>
              <a:gd name="T22" fmla="*/ 416886364 w 328"/>
              <a:gd name="T23" fmla="*/ 0 h 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lnTo>
                  <a:pt x="32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 name="Freeform 208">
            <a:extLst>
              <a:ext uri="{FF2B5EF4-FFF2-40B4-BE49-F238E27FC236}">
                <a16:creationId xmlns:a16="http://schemas.microsoft.com/office/drawing/2014/main" id="{9159D1C7-DE93-BCCB-B525-DE807E0DA356}"/>
              </a:ext>
            </a:extLst>
          </p:cNvPr>
          <p:cNvSpPr>
            <a:spLocks/>
          </p:cNvSpPr>
          <p:nvPr/>
        </p:nvSpPr>
        <p:spPr bwMode="auto">
          <a:xfrm>
            <a:off x="5728053" y="1724725"/>
            <a:ext cx="552727" cy="717750"/>
          </a:xfrm>
          <a:custGeom>
            <a:avLst/>
            <a:gdLst>
              <a:gd name="T0" fmla="*/ 0 w 408"/>
              <a:gd name="T1" fmla="*/ 0 h 520"/>
              <a:gd name="T2" fmla="*/ 30083270 w 408"/>
              <a:gd name="T3" fmla="*/ 135295691 h 520"/>
              <a:gd name="T4" fmla="*/ 50138410 w 408"/>
              <a:gd name="T5" fmla="*/ 270592522 h 520"/>
              <a:gd name="T6" fmla="*/ 70194670 w 408"/>
              <a:gd name="T7" fmla="*/ 385073755 h 520"/>
              <a:gd name="T8" fmla="*/ 100277940 w 408"/>
              <a:gd name="T9" fmla="*/ 489147188 h 520"/>
              <a:gd name="T10" fmla="*/ 150416350 w 408"/>
              <a:gd name="T11" fmla="*/ 572407303 h 520"/>
              <a:gd name="T12" fmla="*/ 230639150 w 408"/>
              <a:gd name="T13" fmla="*/ 624444019 h 520"/>
              <a:gd name="T14" fmla="*/ 290805690 w 408"/>
              <a:gd name="T15" fmla="*/ 655666277 h 520"/>
              <a:gd name="T16" fmla="*/ 350972230 w 408"/>
              <a:gd name="T17" fmla="*/ 666072936 h 520"/>
              <a:gd name="T18" fmla="*/ 421166900 w 408"/>
              <a:gd name="T19" fmla="*/ 676480735 h 520"/>
              <a:gd name="T20" fmla="*/ 511416710 w 408"/>
              <a:gd name="T21" fmla="*/ 676480735 h 520"/>
              <a:gd name="T22" fmla="*/ 0 w 408"/>
              <a:gd name="T23" fmla="*/ 0 h 5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8" h="520">
                <a:moveTo>
                  <a:pt x="0" y="0"/>
                </a:moveTo>
                <a:lnTo>
                  <a:pt x="24" y="104"/>
                </a:lnTo>
                <a:lnTo>
                  <a:pt x="40" y="208"/>
                </a:lnTo>
                <a:lnTo>
                  <a:pt x="56" y="296"/>
                </a:lnTo>
                <a:lnTo>
                  <a:pt x="80" y="376"/>
                </a:lnTo>
                <a:lnTo>
                  <a:pt x="120" y="440"/>
                </a:lnTo>
                <a:lnTo>
                  <a:pt x="184" y="480"/>
                </a:lnTo>
                <a:lnTo>
                  <a:pt x="232" y="504"/>
                </a:lnTo>
                <a:lnTo>
                  <a:pt x="280" y="512"/>
                </a:lnTo>
                <a:lnTo>
                  <a:pt x="336" y="520"/>
                </a:lnTo>
                <a:lnTo>
                  <a:pt x="408" y="52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 name="Freeform 209">
            <a:extLst>
              <a:ext uri="{FF2B5EF4-FFF2-40B4-BE49-F238E27FC236}">
                <a16:creationId xmlns:a16="http://schemas.microsoft.com/office/drawing/2014/main" id="{B0D92375-A8BC-B0FF-F468-73D6E5FAA1A0}"/>
              </a:ext>
            </a:extLst>
          </p:cNvPr>
          <p:cNvSpPr>
            <a:spLocks/>
          </p:cNvSpPr>
          <p:nvPr/>
        </p:nvSpPr>
        <p:spPr bwMode="auto">
          <a:xfrm>
            <a:off x="5173135" y="1747440"/>
            <a:ext cx="447444" cy="738193"/>
          </a:xfrm>
          <a:custGeom>
            <a:avLst/>
            <a:gdLst>
              <a:gd name="T0" fmla="*/ 416886364 w 328"/>
              <a:gd name="T1" fmla="*/ 0 h 536"/>
              <a:gd name="T2" fmla="*/ 406718487 w 328"/>
              <a:gd name="T3" fmla="*/ 113973469 h 536"/>
              <a:gd name="T4" fmla="*/ 406718487 w 328"/>
              <a:gd name="T5" fmla="*/ 113973469 h 536"/>
              <a:gd name="T6" fmla="*/ 396550609 w 328"/>
              <a:gd name="T7" fmla="*/ 238308886 h 536"/>
              <a:gd name="T8" fmla="*/ 396550609 w 328"/>
              <a:gd name="T9" fmla="*/ 238308886 h 536"/>
              <a:gd name="T10" fmla="*/ 376214854 w 328"/>
              <a:gd name="T11" fmla="*/ 373006252 h 536"/>
              <a:gd name="T12" fmla="*/ 376214854 w 328"/>
              <a:gd name="T13" fmla="*/ 373006252 h 536"/>
              <a:gd name="T14" fmla="*/ 335542216 w 328"/>
              <a:gd name="T15" fmla="*/ 497340532 h 536"/>
              <a:gd name="T16" fmla="*/ 335542216 w 328"/>
              <a:gd name="T17" fmla="*/ 497340532 h 536"/>
              <a:gd name="T18" fmla="*/ 284702828 w 328"/>
              <a:gd name="T19" fmla="*/ 600953190 h 536"/>
              <a:gd name="T20" fmla="*/ 284702828 w 328"/>
              <a:gd name="T21" fmla="*/ 600953190 h 536"/>
              <a:gd name="T22" fmla="*/ 213527685 w 328"/>
              <a:gd name="T23" fmla="*/ 673482278 h 536"/>
              <a:gd name="T24" fmla="*/ 213527685 w 328"/>
              <a:gd name="T25" fmla="*/ 673482278 h 536"/>
              <a:gd name="T26" fmla="*/ 172855047 w 328"/>
              <a:gd name="T27" fmla="*/ 694205037 h 536"/>
              <a:gd name="T28" fmla="*/ 172855047 w 328"/>
              <a:gd name="T29" fmla="*/ 694205037 h 536"/>
              <a:gd name="T30" fmla="*/ 122015659 w 328"/>
              <a:gd name="T31" fmla="*/ 694205037 h 536"/>
              <a:gd name="T32" fmla="*/ 122015659 w 328"/>
              <a:gd name="T33" fmla="*/ 694205037 h 536"/>
              <a:gd name="T34" fmla="*/ 61007266 w 328"/>
              <a:gd name="T35" fmla="*/ 683844227 h 536"/>
              <a:gd name="T36" fmla="*/ 61007266 w 328"/>
              <a:gd name="T37" fmla="*/ 683844227 h 536"/>
              <a:gd name="T38" fmla="*/ 0 w 328"/>
              <a:gd name="T39" fmla="*/ 663121468 h 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path>
            </a:pathLst>
          </a:custGeom>
          <a:solidFill>
            <a:schemeClr val="bg1"/>
          </a:solidFill>
          <a:ln w="12700">
            <a:solidFill>
              <a:srgbClr val="000000"/>
            </a:solidFill>
            <a:prstDash val="solid"/>
            <a:round/>
            <a:headEnd/>
            <a:tailEnd/>
          </a:ln>
        </p:spPr>
        <p:txBody>
          <a:bodyPr/>
          <a:lstStyle/>
          <a:p>
            <a:endParaRPr lang="en-US"/>
          </a:p>
        </p:txBody>
      </p:sp>
      <p:sp>
        <p:nvSpPr>
          <p:cNvPr id="61" name="Freeform 211">
            <a:extLst>
              <a:ext uri="{FF2B5EF4-FFF2-40B4-BE49-F238E27FC236}">
                <a16:creationId xmlns:a16="http://schemas.microsoft.com/office/drawing/2014/main" id="{69FA4E5E-4098-8FA7-B1CE-A4A58EB47D03}"/>
              </a:ext>
            </a:extLst>
          </p:cNvPr>
          <p:cNvSpPr>
            <a:spLocks/>
          </p:cNvSpPr>
          <p:nvPr/>
        </p:nvSpPr>
        <p:spPr bwMode="auto">
          <a:xfrm>
            <a:off x="5291573" y="2253952"/>
            <a:ext cx="403577" cy="794976"/>
          </a:xfrm>
          <a:custGeom>
            <a:avLst/>
            <a:gdLst>
              <a:gd name="T0" fmla="*/ 375816195 w 296"/>
              <a:gd name="T1" fmla="*/ 0 h 576"/>
              <a:gd name="T2" fmla="*/ 304715925 w 296"/>
              <a:gd name="T3" fmla="*/ 104055197 h 576"/>
              <a:gd name="T4" fmla="*/ 223458796 w 296"/>
              <a:gd name="T5" fmla="*/ 187300038 h 576"/>
              <a:gd name="T6" fmla="*/ 142200540 w 296"/>
              <a:gd name="T7" fmla="*/ 270544880 h 576"/>
              <a:gd name="T8" fmla="*/ 81257129 w 296"/>
              <a:gd name="T9" fmla="*/ 374601217 h 576"/>
              <a:gd name="T10" fmla="*/ 81257129 w 296"/>
              <a:gd name="T11" fmla="*/ 374601217 h 576"/>
              <a:gd name="T12" fmla="*/ 40628565 w 296"/>
              <a:gd name="T13" fmla="*/ 530684012 h 576"/>
              <a:gd name="T14" fmla="*/ 10156859 w 296"/>
              <a:gd name="T15" fmla="*/ 697173695 h 576"/>
              <a:gd name="T16" fmla="*/ 10156859 w 296"/>
              <a:gd name="T17" fmla="*/ 697173695 h 576"/>
              <a:gd name="T18" fmla="*/ 10156859 w 296"/>
              <a:gd name="T19" fmla="*/ 707579443 h 576"/>
              <a:gd name="T20" fmla="*/ 10156859 w 296"/>
              <a:gd name="T21" fmla="*/ 728389798 h 576"/>
              <a:gd name="T22" fmla="*/ 10156859 w 296"/>
              <a:gd name="T23" fmla="*/ 749201293 h 576"/>
              <a:gd name="T24" fmla="*/ 0 w 296"/>
              <a:gd name="T25" fmla="*/ 749201293 h 576"/>
              <a:gd name="T26" fmla="*/ 375816195 w 296"/>
              <a:gd name="T27" fmla="*/ 0 h 5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6" h="576">
                <a:moveTo>
                  <a:pt x="296" y="0"/>
                </a:moveTo>
                <a:lnTo>
                  <a:pt x="240" y="80"/>
                </a:lnTo>
                <a:lnTo>
                  <a:pt x="176" y="144"/>
                </a:lnTo>
                <a:lnTo>
                  <a:pt x="112" y="208"/>
                </a:lnTo>
                <a:lnTo>
                  <a:pt x="64" y="288"/>
                </a:lnTo>
                <a:lnTo>
                  <a:pt x="32" y="408"/>
                </a:lnTo>
                <a:lnTo>
                  <a:pt x="8" y="536"/>
                </a:lnTo>
                <a:lnTo>
                  <a:pt x="8" y="544"/>
                </a:lnTo>
                <a:lnTo>
                  <a:pt x="8" y="560"/>
                </a:lnTo>
                <a:lnTo>
                  <a:pt x="8" y="576"/>
                </a:lnTo>
                <a:lnTo>
                  <a:pt x="0" y="576"/>
                </a:lnTo>
                <a:lnTo>
                  <a:pt x="29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 name="Freeform 212">
            <a:extLst>
              <a:ext uri="{FF2B5EF4-FFF2-40B4-BE49-F238E27FC236}">
                <a16:creationId xmlns:a16="http://schemas.microsoft.com/office/drawing/2014/main" id="{82FE5D7D-9843-B460-3F6D-D26D6F333727}"/>
              </a:ext>
            </a:extLst>
          </p:cNvPr>
          <p:cNvSpPr>
            <a:spLocks/>
          </p:cNvSpPr>
          <p:nvPr/>
        </p:nvSpPr>
        <p:spPr bwMode="auto">
          <a:xfrm>
            <a:off x="5695150" y="2253952"/>
            <a:ext cx="368483" cy="717750"/>
          </a:xfrm>
          <a:custGeom>
            <a:avLst/>
            <a:gdLst>
              <a:gd name="T0" fmla="*/ 0 w 272"/>
              <a:gd name="T1" fmla="*/ 0 h 520"/>
              <a:gd name="T2" fmla="*/ 20055052 w 272"/>
              <a:gd name="T3" fmla="*/ 41630057 h 520"/>
              <a:gd name="T4" fmla="*/ 50138191 w 272"/>
              <a:gd name="T5" fmla="*/ 93666774 h 520"/>
              <a:gd name="T6" fmla="*/ 70194363 w 272"/>
              <a:gd name="T7" fmla="*/ 145703490 h 520"/>
              <a:gd name="T8" fmla="*/ 100276381 w 272"/>
              <a:gd name="T9" fmla="*/ 187333548 h 520"/>
              <a:gd name="T10" fmla="*/ 100276381 w 272"/>
              <a:gd name="T11" fmla="*/ 187333548 h 520"/>
              <a:gd name="T12" fmla="*/ 140387606 w 272"/>
              <a:gd name="T13" fmla="*/ 208148006 h 520"/>
              <a:gd name="T14" fmla="*/ 180498830 w 272"/>
              <a:gd name="T15" fmla="*/ 218555806 h 520"/>
              <a:gd name="T16" fmla="*/ 220608935 w 272"/>
              <a:gd name="T17" fmla="*/ 228962465 h 520"/>
              <a:gd name="T18" fmla="*/ 250692073 w 272"/>
              <a:gd name="T19" fmla="*/ 249778064 h 520"/>
              <a:gd name="T20" fmla="*/ 250692073 w 272"/>
              <a:gd name="T21" fmla="*/ 249778064 h 520"/>
              <a:gd name="T22" fmla="*/ 270747125 w 272"/>
              <a:gd name="T23" fmla="*/ 301814780 h 520"/>
              <a:gd name="T24" fmla="*/ 270747125 w 272"/>
              <a:gd name="T25" fmla="*/ 374665955 h 520"/>
              <a:gd name="T26" fmla="*/ 270747125 w 272"/>
              <a:gd name="T27" fmla="*/ 447518271 h 520"/>
              <a:gd name="T28" fmla="*/ 270747125 w 272"/>
              <a:gd name="T29" fmla="*/ 509962787 h 520"/>
              <a:gd name="T30" fmla="*/ 270747125 w 272"/>
              <a:gd name="T31" fmla="*/ 509962787 h 520"/>
              <a:gd name="T32" fmla="*/ 280775211 w 272"/>
              <a:gd name="T33" fmla="*/ 551591703 h 520"/>
              <a:gd name="T34" fmla="*/ 300830264 w 272"/>
              <a:gd name="T35" fmla="*/ 593221761 h 520"/>
              <a:gd name="T36" fmla="*/ 320886435 w 272"/>
              <a:gd name="T37" fmla="*/ 634850678 h 520"/>
              <a:gd name="T38" fmla="*/ 340941488 w 272"/>
              <a:gd name="T39" fmla="*/ 676480735 h 520"/>
              <a:gd name="T40" fmla="*/ 0 w 272"/>
              <a:gd name="T41" fmla="*/ 0 h 5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72" h="520">
                <a:moveTo>
                  <a:pt x="0" y="0"/>
                </a:moveTo>
                <a:lnTo>
                  <a:pt x="16" y="32"/>
                </a:lnTo>
                <a:lnTo>
                  <a:pt x="40" y="72"/>
                </a:lnTo>
                <a:lnTo>
                  <a:pt x="56" y="112"/>
                </a:lnTo>
                <a:lnTo>
                  <a:pt x="80" y="144"/>
                </a:lnTo>
                <a:lnTo>
                  <a:pt x="112" y="160"/>
                </a:lnTo>
                <a:lnTo>
                  <a:pt x="144" y="168"/>
                </a:lnTo>
                <a:lnTo>
                  <a:pt x="176" y="176"/>
                </a:lnTo>
                <a:lnTo>
                  <a:pt x="200" y="192"/>
                </a:lnTo>
                <a:lnTo>
                  <a:pt x="216" y="232"/>
                </a:lnTo>
                <a:lnTo>
                  <a:pt x="216" y="288"/>
                </a:lnTo>
                <a:lnTo>
                  <a:pt x="216" y="344"/>
                </a:lnTo>
                <a:lnTo>
                  <a:pt x="216" y="392"/>
                </a:lnTo>
                <a:lnTo>
                  <a:pt x="224" y="424"/>
                </a:lnTo>
                <a:lnTo>
                  <a:pt x="240" y="456"/>
                </a:lnTo>
                <a:lnTo>
                  <a:pt x="256" y="488"/>
                </a:lnTo>
                <a:lnTo>
                  <a:pt x="272" y="52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3" name="Freeform 213">
            <a:extLst>
              <a:ext uri="{FF2B5EF4-FFF2-40B4-BE49-F238E27FC236}">
                <a16:creationId xmlns:a16="http://schemas.microsoft.com/office/drawing/2014/main" id="{811632D9-B1F0-66DF-74A7-06DBAB0775A1}"/>
              </a:ext>
            </a:extLst>
          </p:cNvPr>
          <p:cNvSpPr>
            <a:spLocks/>
          </p:cNvSpPr>
          <p:nvPr/>
        </p:nvSpPr>
        <p:spPr bwMode="auto">
          <a:xfrm>
            <a:off x="5291573" y="2253952"/>
            <a:ext cx="403577" cy="794976"/>
          </a:xfrm>
          <a:custGeom>
            <a:avLst/>
            <a:gdLst>
              <a:gd name="T0" fmla="*/ 375816195 w 296"/>
              <a:gd name="T1" fmla="*/ 0 h 576"/>
              <a:gd name="T2" fmla="*/ 304715925 w 296"/>
              <a:gd name="T3" fmla="*/ 104055197 h 576"/>
              <a:gd name="T4" fmla="*/ 304715925 w 296"/>
              <a:gd name="T5" fmla="*/ 104055197 h 576"/>
              <a:gd name="T6" fmla="*/ 223458796 w 296"/>
              <a:gd name="T7" fmla="*/ 187300038 h 576"/>
              <a:gd name="T8" fmla="*/ 223458796 w 296"/>
              <a:gd name="T9" fmla="*/ 187300038 h 576"/>
              <a:gd name="T10" fmla="*/ 142200540 w 296"/>
              <a:gd name="T11" fmla="*/ 270544880 h 576"/>
              <a:gd name="T12" fmla="*/ 142200540 w 296"/>
              <a:gd name="T13" fmla="*/ 270544880 h 576"/>
              <a:gd name="T14" fmla="*/ 81257129 w 296"/>
              <a:gd name="T15" fmla="*/ 374601217 h 576"/>
              <a:gd name="T16" fmla="*/ 81257129 w 296"/>
              <a:gd name="T17" fmla="*/ 374601217 h 576"/>
              <a:gd name="T18" fmla="*/ 81257129 w 296"/>
              <a:gd name="T19" fmla="*/ 374601217 h 576"/>
              <a:gd name="T20" fmla="*/ 81257129 w 296"/>
              <a:gd name="T21" fmla="*/ 374601217 h 576"/>
              <a:gd name="T22" fmla="*/ 40628565 w 296"/>
              <a:gd name="T23" fmla="*/ 530684012 h 576"/>
              <a:gd name="T24" fmla="*/ 40628565 w 296"/>
              <a:gd name="T25" fmla="*/ 530684012 h 576"/>
              <a:gd name="T26" fmla="*/ 10156859 w 296"/>
              <a:gd name="T27" fmla="*/ 697173695 h 576"/>
              <a:gd name="T28" fmla="*/ 10156859 w 296"/>
              <a:gd name="T29" fmla="*/ 697173695 h 576"/>
              <a:gd name="T30" fmla="*/ 10156859 w 296"/>
              <a:gd name="T31" fmla="*/ 697173695 h 576"/>
              <a:gd name="T32" fmla="*/ 10156859 w 296"/>
              <a:gd name="T33" fmla="*/ 697173695 h 576"/>
              <a:gd name="T34" fmla="*/ 10156859 w 296"/>
              <a:gd name="T35" fmla="*/ 707579443 h 576"/>
              <a:gd name="T36" fmla="*/ 10156859 w 296"/>
              <a:gd name="T37" fmla="*/ 707579443 h 576"/>
              <a:gd name="T38" fmla="*/ 10156859 w 296"/>
              <a:gd name="T39" fmla="*/ 728389798 h 576"/>
              <a:gd name="T40" fmla="*/ 10156859 w 296"/>
              <a:gd name="T41" fmla="*/ 728389798 h 576"/>
              <a:gd name="T42" fmla="*/ 10156859 w 296"/>
              <a:gd name="T43" fmla="*/ 749201293 h 576"/>
              <a:gd name="T44" fmla="*/ 10156859 w 296"/>
              <a:gd name="T45" fmla="*/ 749201293 h 576"/>
              <a:gd name="T46" fmla="*/ 0 w 296"/>
              <a:gd name="T47" fmla="*/ 749201293 h 5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96" h="576">
                <a:moveTo>
                  <a:pt x="296" y="0"/>
                </a:moveTo>
                <a:lnTo>
                  <a:pt x="240" y="80"/>
                </a:lnTo>
                <a:lnTo>
                  <a:pt x="176" y="144"/>
                </a:lnTo>
                <a:lnTo>
                  <a:pt x="112" y="208"/>
                </a:lnTo>
                <a:lnTo>
                  <a:pt x="64" y="288"/>
                </a:lnTo>
                <a:lnTo>
                  <a:pt x="32" y="408"/>
                </a:lnTo>
                <a:lnTo>
                  <a:pt x="8" y="536"/>
                </a:lnTo>
                <a:lnTo>
                  <a:pt x="8" y="544"/>
                </a:lnTo>
                <a:lnTo>
                  <a:pt x="8" y="560"/>
                </a:lnTo>
                <a:lnTo>
                  <a:pt x="8" y="576"/>
                </a:lnTo>
                <a:lnTo>
                  <a:pt x="0" y="576"/>
                </a:lnTo>
              </a:path>
            </a:pathLst>
          </a:custGeom>
          <a:solidFill>
            <a:schemeClr val="bg1"/>
          </a:solidFill>
          <a:ln w="12700">
            <a:solidFill>
              <a:srgbClr val="000000"/>
            </a:solidFill>
            <a:prstDash val="solid"/>
            <a:round/>
            <a:headEnd/>
            <a:tailEnd/>
          </a:ln>
        </p:spPr>
        <p:txBody>
          <a:bodyPr/>
          <a:lstStyle/>
          <a:p>
            <a:endParaRPr lang="en-US"/>
          </a:p>
        </p:txBody>
      </p:sp>
      <p:sp>
        <p:nvSpPr>
          <p:cNvPr id="64" name="Freeform 214">
            <a:extLst>
              <a:ext uri="{FF2B5EF4-FFF2-40B4-BE49-F238E27FC236}">
                <a16:creationId xmlns:a16="http://schemas.microsoft.com/office/drawing/2014/main" id="{2F5C676D-6943-5B19-B679-C71A679B10B4}"/>
              </a:ext>
            </a:extLst>
          </p:cNvPr>
          <p:cNvSpPr>
            <a:spLocks/>
          </p:cNvSpPr>
          <p:nvPr/>
        </p:nvSpPr>
        <p:spPr bwMode="auto">
          <a:xfrm>
            <a:off x="5695150" y="2253952"/>
            <a:ext cx="368483" cy="717750"/>
          </a:xfrm>
          <a:custGeom>
            <a:avLst/>
            <a:gdLst>
              <a:gd name="T0" fmla="*/ 0 w 272"/>
              <a:gd name="T1" fmla="*/ 0 h 520"/>
              <a:gd name="T2" fmla="*/ 20055052 w 272"/>
              <a:gd name="T3" fmla="*/ 41630057 h 520"/>
              <a:gd name="T4" fmla="*/ 20055052 w 272"/>
              <a:gd name="T5" fmla="*/ 41630057 h 520"/>
              <a:gd name="T6" fmla="*/ 50138191 w 272"/>
              <a:gd name="T7" fmla="*/ 93666774 h 520"/>
              <a:gd name="T8" fmla="*/ 50138191 w 272"/>
              <a:gd name="T9" fmla="*/ 93666774 h 520"/>
              <a:gd name="T10" fmla="*/ 70194363 w 272"/>
              <a:gd name="T11" fmla="*/ 145703490 h 520"/>
              <a:gd name="T12" fmla="*/ 70194363 w 272"/>
              <a:gd name="T13" fmla="*/ 145703490 h 520"/>
              <a:gd name="T14" fmla="*/ 100276381 w 272"/>
              <a:gd name="T15" fmla="*/ 187333548 h 520"/>
              <a:gd name="T16" fmla="*/ 100276381 w 272"/>
              <a:gd name="T17" fmla="*/ 187333548 h 520"/>
              <a:gd name="T18" fmla="*/ 100276381 w 272"/>
              <a:gd name="T19" fmla="*/ 187333548 h 520"/>
              <a:gd name="T20" fmla="*/ 100276381 w 272"/>
              <a:gd name="T21" fmla="*/ 187333548 h 520"/>
              <a:gd name="T22" fmla="*/ 140387606 w 272"/>
              <a:gd name="T23" fmla="*/ 208148006 h 520"/>
              <a:gd name="T24" fmla="*/ 140387606 w 272"/>
              <a:gd name="T25" fmla="*/ 208148006 h 520"/>
              <a:gd name="T26" fmla="*/ 180498830 w 272"/>
              <a:gd name="T27" fmla="*/ 218555806 h 520"/>
              <a:gd name="T28" fmla="*/ 180498830 w 272"/>
              <a:gd name="T29" fmla="*/ 218555806 h 520"/>
              <a:gd name="T30" fmla="*/ 220608935 w 272"/>
              <a:gd name="T31" fmla="*/ 228962465 h 520"/>
              <a:gd name="T32" fmla="*/ 220608935 w 272"/>
              <a:gd name="T33" fmla="*/ 228962465 h 520"/>
              <a:gd name="T34" fmla="*/ 250692073 w 272"/>
              <a:gd name="T35" fmla="*/ 249778064 h 520"/>
              <a:gd name="T36" fmla="*/ 250692073 w 272"/>
              <a:gd name="T37" fmla="*/ 249778064 h 520"/>
              <a:gd name="T38" fmla="*/ 250692073 w 272"/>
              <a:gd name="T39" fmla="*/ 249778064 h 520"/>
              <a:gd name="T40" fmla="*/ 250692073 w 272"/>
              <a:gd name="T41" fmla="*/ 249778064 h 520"/>
              <a:gd name="T42" fmla="*/ 270747125 w 272"/>
              <a:gd name="T43" fmla="*/ 301814780 h 520"/>
              <a:gd name="T44" fmla="*/ 270747125 w 272"/>
              <a:gd name="T45" fmla="*/ 301814780 h 520"/>
              <a:gd name="T46" fmla="*/ 270747125 w 272"/>
              <a:gd name="T47" fmla="*/ 374665955 h 520"/>
              <a:gd name="T48" fmla="*/ 270747125 w 272"/>
              <a:gd name="T49" fmla="*/ 374665955 h 520"/>
              <a:gd name="T50" fmla="*/ 270747125 w 272"/>
              <a:gd name="T51" fmla="*/ 447518271 h 520"/>
              <a:gd name="T52" fmla="*/ 270747125 w 272"/>
              <a:gd name="T53" fmla="*/ 447518271 h 520"/>
              <a:gd name="T54" fmla="*/ 270747125 w 272"/>
              <a:gd name="T55" fmla="*/ 509962787 h 520"/>
              <a:gd name="T56" fmla="*/ 270747125 w 272"/>
              <a:gd name="T57" fmla="*/ 509962787 h 520"/>
              <a:gd name="T58" fmla="*/ 270747125 w 272"/>
              <a:gd name="T59" fmla="*/ 509962787 h 520"/>
              <a:gd name="T60" fmla="*/ 270747125 w 272"/>
              <a:gd name="T61" fmla="*/ 509962787 h 520"/>
              <a:gd name="T62" fmla="*/ 280775211 w 272"/>
              <a:gd name="T63" fmla="*/ 551591703 h 520"/>
              <a:gd name="T64" fmla="*/ 280775211 w 272"/>
              <a:gd name="T65" fmla="*/ 551591703 h 520"/>
              <a:gd name="T66" fmla="*/ 300830264 w 272"/>
              <a:gd name="T67" fmla="*/ 593221761 h 520"/>
              <a:gd name="T68" fmla="*/ 300830264 w 272"/>
              <a:gd name="T69" fmla="*/ 593221761 h 520"/>
              <a:gd name="T70" fmla="*/ 320886435 w 272"/>
              <a:gd name="T71" fmla="*/ 634850678 h 520"/>
              <a:gd name="T72" fmla="*/ 320886435 w 272"/>
              <a:gd name="T73" fmla="*/ 634850678 h 520"/>
              <a:gd name="T74" fmla="*/ 340941488 w 272"/>
              <a:gd name="T75" fmla="*/ 676480735 h 52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72" h="520">
                <a:moveTo>
                  <a:pt x="0" y="0"/>
                </a:moveTo>
                <a:lnTo>
                  <a:pt x="16" y="32"/>
                </a:lnTo>
                <a:lnTo>
                  <a:pt x="40" y="72"/>
                </a:lnTo>
                <a:lnTo>
                  <a:pt x="56" y="112"/>
                </a:lnTo>
                <a:lnTo>
                  <a:pt x="80" y="144"/>
                </a:lnTo>
                <a:lnTo>
                  <a:pt x="112" y="160"/>
                </a:lnTo>
                <a:lnTo>
                  <a:pt x="144" y="168"/>
                </a:lnTo>
                <a:lnTo>
                  <a:pt x="176" y="176"/>
                </a:lnTo>
                <a:lnTo>
                  <a:pt x="200" y="192"/>
                </a:lnTo>
                <a:lnTo>
                  <a:pt x="216" y="232"/>
                </a:lnTo>
                <a:lnTo>
                  <a:pt x="216" y="288"/>
                </a:lnTo>
                <a:lnTo>
                  <a:pt x="216" y="344"/>
                </a:lnTo>
                <a:lnTo>
                  <a:pt x="216" y="392"/>
                </a:lnTo>
                <a:lnTo>
                  <a:pt x="224" y="424"/>
                </a:lnTo>
                <a:lnTo>
                  <a:pt x="240" y="456"/>
                </a:lnTo>
                <a:lnTo>
                  <a:pt x="256" y="488"/>
                </a:lnTo>
                <a:lnTo>
                  <a:pt x="272" y="520"/>
                </a:lnTo>
              </a:path>
            </a:pathLst>
          </a:custGeom>
          <a:solidFill>
            <a:schemeClr val="bg1"/>
          </a:solidFill>
          <a:ln w="12700">
            <a:solidFill>
              <a:srgbClr val="000000"/>
            </a:solidFill>
            <a:prstDash val="solid"/>
            <a:round/>
            <a:headEnd/>
            <a:tailEnd/>
          </a:ln>
        </p:spPr>
        <p:txBody>
          <a:bodyPr/>
          <a:lstStyle/>
          <a:p>
            <a:endParaRPr lang="en-US"/>
          </a:p>
        </p:txBody>
      </p:sp>
      <p:sp>
        <p:nvSpPr>
          <p:cNvPr id="65" name="Freeform 64">
            <a:extLst>
              <a:ext uri="{FF2B5EF4-FFF2-40B4-BE49-F238E27FC236}">
                <a16:creationId xmlns:a16="http://schemas.microsoft.com/office/drawing/2014/main" id="{2DE5BA4A-B048-3897-5AF3-2353893DA1E2}"/>
              </a:ext>
            </a:extLst>
          </p:cNvPr>
          <p:cNvSpPr>
            <a:spLocks/>
          </p:cNvSpPr>
          <p:nvPr/>
        </p:nvSpPr>
        <p:spPr bwMode="auto">
          <a:xfrm>
            <a:off x="5789423" y="1740092"/>
            <a:ext cx="474456" cy="681911"/>
          </a:xfrm>
          <a:custGeom>
            <a:avLst/>
            <a:gdLst>
              <a:gd name="T0" fmla="*/ 0 w 783839"/>
              <a:gd name="T1" fmla="*/ 0 h 1102439"/>
              <a:gd name="T2" fmla="*/ 4963 w 783839"/>
              <a:gd name="T3" fmla="*/ 25356 h 1102439"/>
              <a:gd name="T4" fmla="*/ 9926 w 783839"/>
              <a:gd name="T5" fmla="*/ 40570 h 1102439"/>
              <a:gd name="T6" fmla="*/ 14889 w 783839"/>
              <a:gd name="T7" fmla="*/ 86211 h 1102439"/>
              <a:gd name="T8" fmla="*/ 14889 w 783839"/>
              <a:gd name="T9" fmla="*/ 197777 h 1102439"/>
              <a:gd name="T10" fmla="*/ 24814 w 783839"/>
              <a:gd name="T11" fmla="*/ 228205 h 1102439"/>
              <a:gd name="T12" fmla="*/ 39703 w 783839"/>
              <a:gd name="T13" fmla="*/ 360056 h 1102439"/>
              <a:gd name="T14" fmla="*/ 49629 w 783839"/>
              <a:gd name="T15" fmla="*/ 390483 h 1102439"/>
              <a:gd name="T16" fmla="*/ 54592 w 783839"/>
              <a:gd name="T17" fmla="*/ 405697 h 1102439"/>
              <a:gd name="T18" fmla="*/ 94296 w 783839"/>
              <a:gd name="T19" fmla="*/ 441195 h 1102439"/>
              <a:gd name="T20" fmla="*/ 109184 w 783839"/>
              <a:gd name="T21" fmla="*/ 446267 h 1102439"/>
              <a:gd name="T22" fmla="*/ 138962 w 783839"/>
              <a:gd name="T23" fmla="*/ 461480 h 1102439"/>
              <a:gd name="T24" fmla="*/ 148887 w 783839"/>
              <a:gd name="T25" fmla="*/ 471623 h 1102439"/>
              <a:gd name="T26" fmla="*/ 178665 w 783839"/>
              <a:gd name="T27" fmla="*/ 481765 h 1102439"/>
              <a:gd name="T28" fmla="*/ 188591 w 783839"/>
              <a:gd name="T29" fmla="*/ 491907 h 1102439"/>
              <a:gd name="T30" fmla="*/ 218369 w 783839"/>
              <a:gd name="T31" fmla="*/ 502049 h 1102439"/>
              <a:gd name="T32" fmla="*/ 233257 w 783839"/>
              <a:gd name="T33" fmla="*/ 507121 h 1102439"/>
              <a:gd name="T34" fmla="*/ 263035 w 783839"/>
              <a:gd name="T35" fmla="*/ 522335 h 1102439"/>
              <a:gd name="T36" fmla="*/ 307701 w 783839"/>
              <a:gd name="T37" fmla="*/ 542619 h 1102439"/>
              <a:gd name="T38" fmla="*/ 337479 w 783839"/>
              <a:gd name="T39" fmla="*/ 552761 h 1102439"/>
              <a:gd name="T40" fmla="*/ 392071 w 783839"/>
              <a:gd name="T41" fmla="*/ 547691 h 11024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83839" h="1102439">
                <a:moveTo>
                  <a:pt x="0" y="0"/>
                </a:moveTo>
                <a:cubicBezTo>
                  <a:pt x="3307" y="16536"/>
                  <a:pt x="5831" y="33248"/>
                  <a:pt x="9921" y="49608"/>
                </a:cubicBezTo>
                <a:cubicBezTo>
                  <a:pt x="12457" y="59754"/>
                  <a:pt x="18123" y="69057"/>
                  <a:pt x="19842" y="79373"/>
                </a:cubicBezTo>
                <a:cubicBezTo>
                  <a:pt x="24765" y="108914"/>
                  <a:pt x="26456" y="138903"/>
                  <a:pt x="29763" y="168668"/>
                </a:cubicBezTo>
                <a:cubicBezTo>
                  <a:pt x="21561" y="267103"/>
                  <a:pt x="12142" y="292957"/>
                  <a:pt x="29763" y="386943"/>
                </a:cubicBezTo>
                <a:cubicBezTo>
                  <a:pt x="33617" y="407501"/>
                  <a:pt x="49605" y="446473"/>
                  <a:pt x="49605" y="446473"/>
                </a:cubicBezTo>
                <a:cubicBezTo>
                  <a:pt x="56040" y="562297"/>
                  <a:pt x="47355" y="608384"/>
                  <a:pt x="79369" y="704434"/>
                </a:cubicBezTo>
                <a:lnTo>
                  <a:pt x="99211" y="763964"/>
                </a:lnTo>
                <a:cubicBezTo>
                  <a:pt x="102518" y="773886"/>
                  <a:pt x="101737" y="786334"/>
                  <a:pt x="109132" y="793729"/>
                </a:cubicBezTo>
                <a:cubicBezTo>
                  <a:pt x="134996" y="819594"/>
                  <a:pt x="155686" y="846771"/>
                  <a:pt x="188502" y="863180"/>
                </a:cubicBezTo>
                <a:cubicBezTo>
                  <a:pt x="197856" y="867857"/>
                  <a:pt x="208911" y="868425"/>
                  <a:pt x="218265" y="873102"/>
                </a:cubicBezTo>
                <a:cubicBezTo>
                  <a:pt x="295186" y="911565"/>
                  <a:pt x="202990" y="877932"/>
                  <a:pt x="277792" y="902866"/>
                </a:cubicBezTo>
                <a:cubicBezTo>
                  <a:pt x="284406" y="909481"/>
                  <a:pt x="289268" y="918527"/>
                  <a:pt x="297634" y="922710"/>
                </a:cubicBezTo>
                <a:cubicBezTo>
                  <a:pt x="316341" y="932064"/>
                  <a:pt x="357161" y="942553"/>
                  <a:pt x="357161" y="942553"/>
                </a:cubicBezTo>
                <a:cubicBezTo>
                  <a:pt x="363775" y="949167"/>
                  <a:pt x="368637" y="958213"/>
                  <a:pt x="377004" y="962396"/>
                </a:cubicBezTo>
                <a:cubicBezTo>
                  <a:pt x="395711" y="971750"/>
                  <a:pt x="416689" y="975625"/>
                  <a:pt x="436531" y="982239"/>
                </a:cubicBezTo>
                <a:cubicBezTo>
                  <a:pt x="446452" y="985546"/>
                  <a:pt x="457593" y="986360"/>
                  <a:pt x="466294" y="992161"/>
                </a:cubicBezTo>
                <a:cubicBezTo>
                  <a:pt x="551589" y="1049027"/>
                  <a:pt x="443671" y="980849"/>
                  <a:pt x="525821" y="1021926"/>
                </a:cubicBezTo>
                <a:cubicBezTo>
                  <a:pt x="620153" y="1069094"/>
                  <a:pt x="461537" y="1010418"/>
                  <a:pt x="615111" y="1061612"/>
                </a:cubicBezTo>
                <a:lnTo>
                  <a:pt x="674638" y="1081455"/>
                </a:lnTo>
                <a:cubicBezTo>
                  <a:pt x="790358" y="1091976"/>
                  <a:pt x="783771" y="1127905"/>
                  <a:pt x="783771" y="1071534"/>
                </a:cubicBezTo>
              </a:path>
            </a:pathLst>
          </a:custGeom>
          <a:noFill/>
          <a:ln w="12700" cap="flat" cmpd="sng">
            <a:solidFill>
              <a:schemeClr val="tx1"/>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6" name="Freeform 65">
            <a:extLst>
              <a:ext uri="{FF2B5EF4-FFF2-40B4-BE49-F238E27FC236}">
                <a16:creationId xmlns:a16="http://schemas.microsoft.com/office/drawing/2014/main" id="{7E493C90-CFC7-BD51-F0E7-B5256AB399E0}"/>
              </a:ext>
            </a:extLst>
          </p:cNvPr>
          <p:cNvSpPr>
            <a:spLocks/>
          </p:cNvSpPr>
          <p:nvPr/>
        </p:nvSpPr>
        <p:spPr bwMode="auto">
          <a:xfrm>
            <a:off x="5776052" y="1864949"/>
            <a:ext cx="1073769" cy="1990027"/>
          </a:xfrm>
          <a:custGeom>
            <a:avLst/>
            <a:gdLst/>
            <a:ahLst/>
            <a:cxnLst/>
            <a:rect l="0" t="0" r="r" b="b"/>
            <a:pathLst>
              <a:path w="771706" h="1519189">
                <a:moveTo>
                  <a:pt x="6077" y="97228"/>
                </a:moveTo>
                <a:cubicBezTo>
                  <a:pt x="23489" y="75461"/>
                  <a:pt x="26042" y="65976"/>
                  <a:pt x="48612" y="54690"/>
                </a:cubicBezTo>
                <a:cubicBezTo>
                  <a:pt x="54341" y="51825"/>
                  <a:pt x="60765" y="50639"/>
                  <a:pt x="66841" y="48614"/>
                </a:cubicBezTo>
                <a:cubicBezTo>
                  <a:pt x="70892" y="42537"/>
                  <a:pt x="73830" y="35547"/>
                  <a:pt x="78994" y="30383"/>
                </a:cubicBezTo>
                <a:cubicBezTo>
                  <a:pt x="93436" y="15940"/>
                  <a:pt x="115635" y="12092"/>
                  <a:pt x="133682" y="6076"/>
                </a:cubicBezTo>
                <a:lnTo>
                  <a:pt x="151911" y="0"/>
                </a:lnTo>
                <a:cubicBezTo>
                  <a:pt x="194141" y="4223"/>
                  <a:pt x="203941" y="2240"/>
                  <a:pt x="236981" y="12153"/>
                </a:cubicBezTo>
                <a:cubicBezTo>
                  <a:pt x="249251" y="15834"/>
                  <a:pt x="262780" y="17201"/>
                  <a:pt x="273439" y="24307"/>
                </a:cubicBezTo>
                <a:lnTo>
                  <a:pt x="309898" y="48614"/>
                </a:lnTo>
                <a:cubicBezTo>
                  <a:pt x="315974" y="52665"/>
                  <a:pt x="322963" y="55603"/>
                  <a:pt x="328127" y="60767"/>
                </a:cubicBezTo>
                <a:cubicBezTo>
                  <a:pt x="356685" y="89326"/>
                  <a:pt x="341589" y="71846"/>
                  <a:pt x="370662" y="115458"/>
                </a:cubicBezTo>
                <a:lnTo>
                  <a:pt x="382815" y="133688"/>
                </a:lnTo>
                <a:cubicBezTo>
                  <a:pt x="386866" y="139765"/>
                  <a:pt x="389804" y="146754"/>
                  <a:pt x="394968" y="151918"/>
                </a:cubicBezTo>
                <a:cubicBezTo>
                  <a:pt x="418361" y="175313"/>
                  <a:pt x="408430" y="162999"/>
                  <a:pt x="425350" y="188379"/>
                </a:cubicBezTo>
                <a:cubicBezTo>
                  <a:pt x="436044" y="220466"/>
                  <a:pt x="427873" y="201280"/>
                  <a:pt x="455732" y="243070"/>
                </a:cubicBezTo>
                <a:lnTo>
                  <a:pt x="467885" y="261300"/>
                </a:lnTo>
                <a:cubicBezTo>
                  <a:pt x="478579" y="293387"/>
                  <a:pt x="470408" y="274201"/>
                  <a:pt x="498267" y="315991"/>
                </a:cubicBezTo>
                <a:lnTo>
                  <a:pt x="510420" y="334221"/>
                </a:lnTo>
                <a:cubicBezTo>
                  <a:pt x="512445" y="340298"/>
                  <a:pt x="513385" y="346852"/>
                  <a:pt x="516496" y="352451"/>
                </a:cubicBezTo>
                <a:cubicBezTo>
                  <a:pt x="523589" y="365220"/>
                  <a:pt x="540802" y="388912"/>
                  <a:pt x="540802" y="388912"/>
                </a:cubicBezTo>
                <a:lnTo>
                  <a:pt x="552955" y="425372"/>
                </a:lnTo>
                <a:cubicBezTo>
                  <a:pt x="554980" y="431449"/>
                  <a:pt x="555478" y="438273"/>
                  <a:pt x="559031" y="443603"/>
                </a:cubicBezTo>
                <a:lnTo>
                  <a:pt x="571184" y="461833"/>
                </a:lnTo>
                <a:lnTo>
                  <a:pt x="589413" y="516524"/>
                </a:lnTo>
                <a:cubicBezTo>
                  <a:pt x="591439" y="522601"/>
                  <a:pt x="591937" y="529424"/>
                  <a:pt x="595490" y="534754"/>
                </a:cubicBezTo>
                <a:lnTo>
                  <a:pt x="607643" y="552984"/>
                </a:lnTo>
                <a:lnTo>
                  <a:pt x="668407" y="735287"/>
                </a:lnTo>
                <a:lnTo>
                  <a:pt x="686636" y="789978"/>
                </a:lnTo>
                <a:lnTo>
                  <a:pt x="692712" y="808208"/>
                </a:lnTo>
                <a:cubicBezTo>
                  <a:pt x="694738" y="814285"/>
                  <a:pt x="697236" y="820224"/>
                  <a:pt x="698789" y="826438"/>
                </a:cubicBezTo>
                <a:cubicBezTo>
                  <a:pt x="702840" y="842643"/>
                  <a:pt x="708196" y="858576"/>
                  <a:pt x="710942" y="875052"/>
                </a:cubicBezTo>
                <a:cubicBezTo>
                  <a:pt x="712967" y="887206"/>
                  <a:pt x="714030" y="899560"/>
                  <a:pt x="717018" y="911513"/>
                </a:cubicBezTo>
                <a:cubicBezTo>
                  <a:pt x="720125" y="923942"/>
                  <a:pt x="726064" y="935545"/>
                  <a:pt x="729171" y="947974"/>
                </a:cubicBezTo>
                <a:cubicBezTo>
                  <a:pt x="744312" y="1008541"/>
                  <a:pt x="738578" y="980112"/>
                  <a:pt x="747400" y="1033048"/>
                </a:cubicBezTo>
                <a:cubicBezTo>
                  <a:pt x="748580" y="1050161"/>
                  <a:pt x="758977" y="1219573"/>
                  <a:pt x="765629" y="1276118"/>
                </a:cubicBezTo>
                <a:cubicBezTo>
                  <a:pt x="767069" y="1288355"/>
                  <a:pt x="769680" y="1300425"/>
                  <a:pt x="771706" y="1312579"/>
                </a:cubicBezTo>
                <a:cubicBezTo>
                  <a:pt x="769680" y="1363219"/>
                  <a:pt x="769240" y="1413947"/>
                  <a:pt x="765629" y="1464498"/>
                </a:cubicBezTo>
                <a:cubicBezTo>
                  <a:pt x="764962" y="1473839"/>
                  <a:pt x="754306" y="1495433"/>
                  <a:pt x="747400" y="1500958"/>
                </a:cubicBezTo>
                <a:cubicBezTo>
                  <a:pt x="742399" y="1504959"/>
                  <a:pt x="734900" y="1504170"/>
                  <a:pt x="729171" y="1507035"/>
                </a:cubicBezTo>
                <a:cubicBezTo>
                  <a:pt x="722639" y="1510301"/>
                  <a:pt x="717018" y="1515138"/>
                  <a:pt x="710942" y="1519189"/>
                </a:cubicBezTo>
                <a:cubicBezTo>
                  <a:pt x="692716" y="1516151"/>
                  <a:pt x="654076" y="1511659"/>
                  <a:pt x="638025" y="1500958"/>
                </a:cubicBezTo>
                <a:lnTo>
                  <a:pt x="601566" y="1476651"/>
                </a:lnTo>
                <a:cubicBezTo>
                  <a:pt x="595490" y="1472600"/>
                  <a:pt x="588501" y="1469662"/>
                  <a:pt x="583337" y="1464498"/>
                </a:cubicBezTo>
                <a:cubicBezTo>
                  <a:pt x="554779" y="1435938"/>
                  <a:pt x="572260" y="1451037"/>
                  <a:pt x="528649" y="1421961"/>
                </a:cubicBezTo>
                <a:cubicBezTo>
                  <a:pt x="522573" y="1417910"/>
                  <a:pt x="517348" y="1412116"/>
                  <a:pt x="510420" y="1409807"/>
                </a:cubicBezTo>
                <a:lnTo>
                  <a:pt x="455732" y="1391577"/>
                </a:lnTo>
                <a:cubicBezTo>
                  <a:pt x="449656" y="1389551"/>
                  <a:pt x="442832" y="1389053"/>
                  <a:pt x="437503" y="1385500"/>
                </a:cubicBezTo>
                <a:cubicBezTo>
                  <a:pt x="425350" y="1377398"/>
                  <a:pt x="414901" y="1365812"/>
                  <a:pt x="401044" y="1361193"/>
                </a:cubicBezTo>
                <a:lnTo>
                  <a:pt x="364586" y="1349040"/>
                </a:lnTo>
                <a:cubicBezTo>
                  <a:pt x="358509" y="1344989"/>
                  <a:pt x="353030" y="1339852"/>
                  <a:pt x="346356" y="1336886"/>
                </a:cubicBezTo>
                <a:cubicBezTo>
                  <a:pt x="334650" y="1331683"/>
                  <a:pt x="322051" y="1328784"/>
                  <a:pt x="309898" y="1324733"/>
                </a:cubicBezTo>
                <a:lnTo>
                  <a:pt x="291669" y="1318656"/>
                </a:lnTo>
                <a:lnTo>
                  <a:pt x="273439" y="1312579"/>
                </a:lnTo>
                <a:cubicBezTo>
                  <a:pt x="267363" y="1310553"/>
                  <a:pt x="261491" y="1307758"/>
                  <a:pt x="255210" y="1306502"/>
                </a:cubicBezTo>
                <a:cubicBezTo>
                  <a:pt x="234955" y="1302451"/>
                  <a:pt x="214821" y="1297745"/>
                  <a:pt x="194446" y="1294349"/>
                </a:cubicBezTo>
                <a:cubicBezTo>
                  <a:pt x="172369" y="1290669"/>
                  <a:pt x="111798" y="1280976"/>
                  <a:pt x="97223" y="1276118"/>
                </a:cubicBezTo>
                <a:lnTo>
                  <a:pt x="78994" y="1270042"/>
                </a:lnTo>
                <a:cubicBezTo>
                  <a:pt x="44161" y="1217788"/>
                  <a:pt x="85925" y="1283904"/>
                  <a:pt x="60765" y="1233581"/>
                </a:cubicBezTo>
                <a:cubicBezTo>
                  <a:pt x="45282" y="1202613"/>
                  <a:pt x="44297" y="1225925"/>
                  <a:pt x="36459" y="1178890"/>
                </a:cubicBezTo>
                <a:cubicBezTo>
                  <a:pt x="27037" y="1122350"/>
                  <a:pt x="31609" y="1154690"/>
                  <a:pt x="24306" y="1081662"/>
                </a:cubicBezTo>
                <a:cubicBezTo>
                  <a:pt x="26332" y="1051278"/>
                  <a:pt x="30383" y="1020962"/>
                  <a:pt x="30383" y="990511"/>
                </a:cubicBezTo>
                <a:cubicBezTo>
                  <a:pt x="30383" y="982159"/>
                  <a:pt x="26056" y="974370"/>
                  <a:pt x="24306" y="966204"/>
                </a:cubicBezTo>
                <a:cubicBezTo>
                  <a:pt x="19978" y="946005"/>
                  <a:pt x="15549" y="925812"/>
                  <a:pt x="12153" y="905436"/>
                </a:cubicBezTo>
                <a:cubicBezTo>
                  <a:pt x="2731" y="848896"/>
                  <a:pt x="7303" y="881236"/>
                  <a:pt x="0" y="808208"/>
                </a:cubicBezTo>
                <a:cubicBezTo>
                  <a:pt x="2026" y="753517"/>
                  <a:pt x="2554" y="698751"/>
                  <a:pt x="6077" y="644136"/>
                </a:cubicBezTo>
                <a:cubicBezTo>
                  <a:pt x="6615" y="635802"/>
                  <a:pt x="10614" y="628038"/>
                  <a:pt x="12153" y="619829"/>
                </a:cubicBezTo>
                <a:cubicBezTo>
                  <a:pt x="16694" y="595609"/>
                  <a:pt x="24306" y="546908"/>
                  <a:pt x="24306" y="546908"/>
                </a:cubicBezTo>
                <a:lnTo>
                  <a:pt x="18230" y="516524"/>
                </a:lnTo>
              </a:path>
            </a:pathLst>
          </a:custGeom>
          <a:noFill/>
          <a:ln w="12700" cap="flat" cmpd="sng">
            <a:solidFill>
              <a:srgbClr val="000000"/>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a:extLst>
              <a:ext uri="{FF2B5EF4-FFF2-40B4-BE49-F238E27FC236}">
                <a16:creationId xmlns:a16="http://schemas.microsoft.com/office/drawing/2014/main" id="{C60A9D93-BEBE-36D3-2BA2-81BAFFA21E63}"/>
              </a:ext>
            </a:extLst>
          </p:cNvPr>
          <p:cNvSpPr>
            <a:spLocks/>
          </p:cNvSpPr>
          <p:nvPr/>
        </p:nvSpPr>
        <p:spPr bwMode="auto">
          <a:xfrm>
            <a:off x="4573508" y="1909129"/>
            <a:ext cx="1041114" cy="1945847"/>
          </a:xfrm>
          <a:custGeom>
            <a:avLst/>
            <a:gdLst/>
            <a:ahLst/>
            <a:cxnLst/>
            <a:rect l="0" t="0" r="r" b="b"/>
            <a:pathLst>
              <a:path w="760953" h="1507036">
                <a:moveTo>
                  <a:pt x="741323" y="78998"/>
                </a:moveTo>
                <a:cubicBezTo>
                  <a:pt x="731196" y="76972"/>
                  <a:pt x="720343" y="77195"/>
                  <a:pt x="710941" y="72921"/>
                </a:cubicBezTo>
                <a:cubicBezTo>
                  <a:pt x="697644" y="66877"/>
                  <a:pt x="686636" y="56716"/>
                  <a:pt x="674483" y="48614"/>
                </a:cubicBezTo>
                <a:lnTo>
                  <a:pt x="656253" y="36461"/>
                </a:lnTo>
                <a:cubicBezTo>
                  <a:pt x="650177" y="32410"/>
                  <a:pt x="644952" y="26617"/>
                  <a:pt x="638024" y="24307"/>
                </a:cubicBezTo>
                <a:cubicBezTo>
                  <a:pt x="631948" y="22281"/>
                  <a:pt x="625524" y="21095"/>
                  <a:pt x="619795" y="18230"/>
                </a:cubicBezTo>
                <a:cubicBezTo>
                  <a:pt x="572680" y="-5329"/>
                  <a:pt x="629155" y="15274"/>
                  <a:pt x="583336" y="0"/>
                </a:cubicBezTo>
                <a:cubicBezTo>
                  <a:pt x="561056" y="2026"/>
                  <a:pt x="538672" y="3120"/>
                  <a:pt x="516496" y="6077"/>
                </a:cubicBezTo>
                <a:cubicBezTo>
                  <a:pt x="503783" y="7772"/>
                  <a:pt x="486456" y="14065"/>
                  <a:pt x="473961" y="18230"/>
                </a:cubicBezTo>
                <a:cubicBezTo>
                  <a:pt x="467885" y="22281"/>
                  <a:pt x="462264" y="27118"/>
                  <a:pt x="455732" y="30384"/>
                </a:cubicBezTo>
                <a:cubicBezTo>
                  <a:pt x="450003" y="33249"/>
                  <a:pt x="443101" y="33350"/>
                  <a:pt x="437502" y="36461"/>
                </a:cubicBezTo>
                <a:cubicBezTo>
                  <a:pt x="424734" y="43555"/>
                  <a:pt x="413197" y="52666"/>
                  <a:pt x="401044" y="60768"/>
                </a:cubicBezTo>
                <a:lnTo>
                  <a:pt x="382814" y="72921"/>
                </a:lnTo>
                <a:lnTo>
                  <a:pt x="358509" y="109382"/>
                </a:lnTo>
                <a:lnTo>
                  <a:pt x="346356" y="127612"/>
                </a:lnTo>
                <a:cubicBezTo>
                  <a:pt x="331085" y="173430"/>
                  <a:pt x="351684" y="116957"/>
                  <a:pt x="328127" y="164072"/>
                </a:cubicBezTo>
                <a:cubicBezTo>
                  <a:pt x="325262" y="169801"/>
                  <a:pt x="325161" y="176703"/>
                  <a:pt x="322050" y="182303"/>
                </a:cubicBezTo>
                <a:cubicBezTo>
                  <a:pt x="314957" y="195071"/>
                  <a:pt x="305847" y="206610"/>
                  <a:pt x="297745" y="218763"/>
                </a:cubicBezTo>
                <a:lnTo>
                  <a:pt x="273439" y="255224"/>
                </a:lnTo>
                <a:lnTo>
                  <a:pt x="261286" y="273454"/>
                </a:lnTo>
                <a:cubicBezTo>
                  <a:pt x="259261" y="279531"/>
                  <a:pt x="258321" y="286085"/>
                  <a:pt x="255210" y="291684"/>
                </a:cubicBezTo>
                <a:cubicBezTo>
                  <a:pt x="248117" y="304453"/>
                  <a:pt x="230904" y="328145"/>
                  <a:pt x="230904" y="328145"/>
                </a:cubicBezTo>
                <a:cubicBezTo>
                  <a:pt x="220210" y="360232"/>
                  <a:pt x="228381" y="341046"/>
                  <a:pt x="200522" y="382836"/>
                </a:cubicBezTo>
                <a:lnTo>
                  <a:pt x="188369" y="401066"/>
                </a:lnTo>
                <a:cubicBezTo>
                  <a:pt x="186344" y="407143"/>
                  <a:pt x="185157" y="413567"/>
                  <a:pt x="182293" y="419296"/>
                </a:cubicBezTo>
                <a:cubicBezTo>
                  <a:pt x="179027" y="425829"/>
                  <a:pt x="173106" y="430853"/>
                  <a:pt x="170140" y="437527"/>
                </a:cubicBezTo>
                <a:cubicBezTo>
                  <a:pt x="141217" y="502607"/>
                  <a:pt x="173337" y="450962"/>
                  <a:pt x="145834" y="492217"/>
                </a:cubicBezTo>
                <a:cubicBezTo>
                  <a:pt x="143809" y="498294"/>
                  <a:pt x="142622" y="504719"/>
                  <a:pt x="139758" y="510448"/>
                </a:cubicBezTo>
                <a:cubicBezTo>
                  <a:pt x="136492" y="516980"/>
                  <a:pt x="130571" y="522004"/>
                  <a:pt x="127605" y="528678"/>
                </a:cubicBezTo>
                <a:cubicBezTo>
                  <a:pt x="98678" y="593765"/>
                  <a:pt x="130804" y="542108"/>
                  <a:pt x="103299" y="583369"/>
                </a:cubicBezTo>
                <a:cubicBezTo>
                  <a:pt x="101274" y="589446"/>
                  <a:pt x="98612" y="595346"/>
                  <a:pt x="97223" y="601599"/>
                </a:cubicBezTo>
                <a:cubicBezTo>
                  <a:pt x="88106" y="642628"/>
                  <a:pt x="90249" y="664366"/>
                  <a:pt x="85070" y="710981"/>
                </a:cubicBezTo>
                <a:cubicBezTo>
                  <a:pt x="83231" y="727529"/>
                  <a:pt x="68609" y="802905"/>
                  <a:pt x="66841" y="808209"/>
                </a:cubicBezTo>
                <a:cubicBezTo>
                  <a:pt x="64815" y="814286"/>
                  <a:pt x="62204" y="820198"/>
                  <a:pt x="60764" y="826439"/>
                </a:cubicBezTo>
                <a:cubicBezTo>
                  <a:pt x="56119" y="846567"/>
                  <a:pt x="53621" y="867167"/>
                  <a:pt x="48611" y="887207"/>
                </a:cubicBezTo>
                <a:cubicBezTo>
                  <a:pt x="46586" y="895309"/>
                  <a:pt x="43908" y="903276"/>
                  <a:pt x="42535" y="911514"/>
                </a:cubicBezTo>
                <a:cubicBezTo>
                  <a:pt x="39851" y="927623"/>
                  <a:pt x="38617" y="943941"/>
                  <a:pt x="36459" y="960128"/>
                </a:cubicBezTo>
                <a:cubicBezTo>
                  <a:pt x="34566" y="974325"/>
                  <a:pt x="32737" y="988537"/>
                  <a:pt x="30382" y="1002665"/>
                </a:cubicBezTo>
                <a:cubicBezTo>
                  <a:pt x="26523" y="1025821"/>
                  <a:pt x="23694" y="1035495"/>
                  <a:pt x="18229" y="1057356"/>
                </a:cubicBezTo>
                <a:cubicBezTo>
                  <a:pt x="16204" y="1077612"/>
                  <a:pt x="13657" y="1097822"/>
                  <a:pt x="12153" y="1118123"/>
                </a:cubicBezTo>
                <a:cubicBezTo>
                  <a:pt x="9605" y="1152523"/>
                  <a:pt x="8370" y="1187010"/>
                  <a:pt x="6076" y="1221428"/>
                </a:cubicBezTo>
                <a:cubicBezTo>
                  <a:pt x="4319" y="1247780"/>
                  <a:pt x="2025" y="1274093"/>
                  <a:pt x="0" y="1300426"/>
                </a:cubicBezTo>
                <a:cubicBezTo>
                  <a:pt x="17613" y="1353270"/>
                  <a:pt x="-7551" y="1272857"/>
                  <a:pt x="12153" y="1397654"/>
                </a:cubicBezTo>
                <a:cubicBezTo>
                  <a:pt x="14151" y="1410308"/>
                  <a:pt x="20255" y="1421961"/>
                  <a:pt x="24306" y="1434115"/>
                </a:cubicBezTo>
                <a:cubicBezTo>
                  <a:pt x="26331" y="1440192"/>
                  <a:pt x="26829" y="1447015"/>
                  <a:pt x="30382" y="1452345"/>
                </a:cubicBezTo>
                <a:cubicBezTo>
                  <a:pt x="45234" y="1474623"/>
                  <a:pt x="49288" y="1490831"/>
                  <a:pt x="72917" y="1500959"/>
                </a:cubicBezTo>
                <a:cubicBezTo>
                  <a:pt x="80593" y="1504249"/>
                  <a:pt x="89121" y="1505010"/>
                  <a:pt x="97223" y="1507036"/>
                </a:cubicBezTo>
                <a:cubicBezTo>
                  <a:pt x="125870" y="1502261"/>
                  <a:pt x="132607" y="1502134"/>
                  <a:pt x="157987" y="1494882"/>
                </a:cubicBezTo>
                <a:cubicBezTo>
                  <a:pt x="164146" y="1493122"/>
                  <a:pt x="170487" y="1491670"/>
                  <a:pt x="176216" y="1488805"/>
                </a:cubicBezTo>
                <a:cubicBezTo>
                  <a:pt x="198844" y="1477490"/>
                  <a:pt x="192519" y="1475220"/>
                  <a:pt x="212675" y="1458422"/>
                </a:cubicBezTo>
                <a:cubicBezTo>
                  <a:pt x="218285" y="1453747"/>
                  <a:pt x="224828" y="1450319"/>
                  <a:pt x="230904" y="1446268"/>
                </a:cubicBezTo>
                <a:cubicBezTo>
                  <a:pt x="263312" y="1397654"/>
                  <a:pt x="220777" y="1456396"/>
                  <a:pt x="261286" y="1415884"/>
                </a:cubicBezTo>
                <a:cubicBezTo>
                  <a:pt x="266450" y="1410720"/>
                  <a:pt x="267943" y="1402463"/>
                  <a:pt x="273439" y="1397654"/>
                </a:cubicBezTo>
                <a:cubicBezTo>
                  <a:pt x="284431" y="1388036"/>
                  <a:pt x="309897" y="1373347"/>
                  <a:pt x="309897" y="1373347"/>
                </a:cubicBezTo>
                <a:cubicBezTo>
                  <a:pt x="330152" y="1342963"/>
                  <a:pt x="315973" y="1359169"/>
                  <a:pt x="358509" y="1330810"/>
                </a:cubicBezTo>
                <a:lnTo>
                  <a:pt x="394967" y="1306503"/>
                </a:lnTo>
                <a:cubicBezTo>
                  <a:pt x="401044" y="1302452"/>
                  <a:pt x="406268" y="1296658"/>
                  <a:pt x="413197" y="1294349"/>
                </a:cubicBezTo>
                <a:lnTo>
                  <a:pt x="431426" y="1288273"/>
                </a:lnTo>
                <a:cubicBezTo>
                  <a:pt x="460312" y="1269013"/>
                  <a:pt x="442729" y="1278427"/>
                  <a:pt x="486114" y="1263965"/>
                </a:cubicBezTo>
                <a:lnTo>
                  <a:pt x="504343" y="1257889"/>
                </a:lnTo>
                <a:cubicBezTo>
                  <a:pt x="510419" y="1255863"/>
                  <a:pt x="516291" y="1253068"/>
                  <a:pt x="522572" y="1251812"/>
                </a:cubicBezTo>
                <a:lnTo>
                  <a:pt x="552954" y="1245735"/>
                </a:lnTo>
                <a:cubicBezTo>
                  <a:pt x="583161" y="1255804"/>
                  <a:pt x="573789" y="1255594"/>
                  <a:pt x="619795" y="1245735"/>
                </a:cubicBezTo>
                <a:cubicBezTo>
                  <a:pt x="632321" y="1243051"/>
                  <a:pt x="644100" y="1237633"/>
                  <a:pt x="656253" y="1233582"/>
                </a:cubicBezTo>
                <a:lnTo>
                  <a:pt x="674483" y="1227505"/>
                </a:lnTo>
                <a:cubicBezTo>
                  <a:pt x="717017" y="1199147"/>
                  <a:pt x="702839" y="1215351"/>
                  <a:pt x="723094" y="1184968"/>
                </a:cubicBezTo>
                <a:lnTo>
                  <a:pt x="735247" y="1148507"/>
                </a:lnTo>
                <a:cubicBezTo>
                  <a:pt x="737272" y="1142430"/>
                  <a:pt x="740270" y="1136595"/>
                  <a:pt x="741323" y="1130277"/>
                </a:cubicBezTo>
                <a:lnTo>
                  <a:pt x="747400" y="1093816"/>
                </a:lnTo>
                <a:cubicBezTo>
                  <a:pt x="763786" y="823439"/>
                  <a:pt x="764689" y="895945"/>
                  <a:pt x="753476" y="565138"/>
                </a:cubicBezTo>
                <a:cubicBezTo>
                  <a:pt x="753191" y="556735"/>
                  <a:pt x="740366" y="501707"/>
                  <a:pt x="735247" y="498294"/>
                </a:cubicBezTo>
                <a:lnTo>
                  <a:pt x="717018" y="486141"/>
                </a:lnTo>
                <a:cubicBezTo>
                  <a:pt x="703741" y="466225"/>
                  <a:pt x="712168" y="467910"/>
                  <a:pt x="698788" y="467910"/>
                </a:cubicBezTo>
              </a:path>
            </a:pathLst>
          </a:custGeom>
          <a:noFill/>
          <a:ln w="12700" cap="flat" cmpd="sng">
            <a:solidFill>
              <a:srgbClr val="000000"/>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6" name="Freeform 208">
            <a:extLst>
              <a:ext uri="{FF2B5EF4-FFF2-40B4-BE49-F238E27FC236}">
                <a16:creationId xmlns:a16="http://schemas.microsoft.com/office/drawing/2014/main" id="{8E53A1F5-667B-D1FB-B3FC-C55659E9B46D}"/>
              </a:ext>
            </a:extLst>
          </p:cNvPr>
          <p:cNvSpPr>
            <a:spLocks/>
          </p:cNvSpPr>
          <p:nvPr/>
        </p:nvSpPr>
        <p:spPr bwMode="auto">
          <a:xfrm>
            <a:off x="9721858" y="2035195"/>
            <a:ext cx="552727" cy="717750"/>
          </a:xfrm>
          <a:custGeom>
            <a:avLst/>
            <a:gdLst>
              <a:gd name="T0" fmla="*/ 0 w 408"/>
              <a:gd name="T1" fmla="*/ 0 h 520"/>
              <a:gd name="T2" fmla="*/ 30083270 w 408"/>
              <a:gd name="T3" fmla="*/ 135295691 h 520"/>
              <a:gd name="T4" fmla="*/ 50138410 w 408"/>
              <a:gd name="T5" fmla="*/ 270592522 h 520"/>
              <a:gd name="T6" fmla="*/ 70194670 w 408"/>
              <a:gd name="T7" fmla="*/ 385073755 h 520"/>
              <a:gd name="T8" fmla="*/ 100277940 w 408"/>
              <a:gd name="T9" fmla="*/ 489147188 h 520"/>
              <a:gd name="T10" fmla="*/ 150416350 w 408"/>
              <a:gd name="T11" fmla="*/ 572407303 h 520"/>
              <a:gd name="T12" fmla="*/ 230639150 w 408"/>
              <a:gd name="T13" fmla="*/ 624444019 h 520"/>
              <a:gd name="T14" fmla="*/ 290805690 w 408"/>
              <a:gd name="T15" fmla="*/ 655666277 h 520"/>
              <a:gd name="T16" fmla="*/ 350972230 w 408"/>
              <a:gd name="T17" fmla="*/ 666072936 h 520"/>
              <a:gd name="T18" fmla="*/ 421166900 w 408"/>
              <a:gd name="T19" fmla="*/ 676480735 h 520"/>
              <a:gd name="T20" fmla="*/ 511416710 w 408"/>
              <a:gd name="T21" fmla="*/ 676480735 h 520"/>
              <a:gd name="T22" fmla="*/ 0 w 408"/>
              <a:gd name="T23" fmla="*/ 0 h 5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8" h="520">
                <a:moveTo>
                  <a:pt x="0" y="0"/>
                </a:moveTo>
                <a:lnTo>
                  <a:pt x="24" y="104"/>
                </a:lnTo>
                <a:lnTo>
                  <a:pt x="40" y="208"/>
                </a:lnTo>
                <a:lnTo>
                  <a:pt x="56" y="296"/>
                </a:lnTo>
                <a:lnTo>
                  <a:pt x="80" y="376"/>
                </a:lnTo>
                <a:lnTo>
                  <a:pt x="120" y="440"/>
                </a:lnTo>
                <a:lnTo>
                  <a:pt x="184" y="480"/>
                </a:lnTo>
                <a:lnTo>
                  <a:pt x="232" y="504"/>
                </a:lnTo>
                <a:lnTo>
                  <a:pt x="280" y="512"/>
                </a:lnTo>
                <a:lnTo>
                  <a:pt x="336" y="520"/>
                </a:lnTo>
                <a:lnTo>
                  <a:pt x="408" y="52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 name="Freeform 214">
            <a:extLst>
              <a:ext uri="{FF2B5EF4-FFF2-40B4-BE49-F238E27FC236}">
                <a16:creationId xmlns:a16="http://schemas.microsoft.com/office/drawing/2014/main" id="{3499E708-AC1E-868F-B6DB-3617B5D52ACD}"/>
              </a:ext>
            </a:extLst>
          </p:cNvPr>
          <p:cNvSpPr>
            <a:spLocks/>
          </p:cNvSpPr>
          <p:nvPr/>
        </p:nvSpPr>
        <p:spPr bwMode="auto">
          <a:xfrm>
            <a:off x="9688956" y="2564422"/>
            <a:ext cx="368482" cy="717750"/>
          </a:xfrm>
          <a:custGeom>
            <a:avLst/>
            <a:gdLst>
              <a:gd name="T0" fmla="*/ 0 w 272"/>
              <a:gd name="T1" fmla="*/ 0 h 520"/>
              <a:gd name="T2" fmla="*/ 20055052 w 272"/>
              <a:gd name="T3" fmla="*/ 41630057 h 520"/>
              <a:gd name="T4" fmla="*/ 20055052 w 272"/>
              <a:gd name="T5" fmla="*/ 41630057 h 520"/>
              <a:gd name="T6" fmla="*/ 50138191 w 272"/>
              <a:gd name="T7" fmla="*/ 93666774 h 520"/>
              <a:gd name="T8" fmla="*/ 50138191 w 272"/>
              <a:gd name="T9" fmla="*/ 93666774 h 520"/>
              <a:gd name="T10" fmla="*/ 70194363 w 272"/>
              <a:gd name="T11" fmla="*/ 145703490 h 520"/>
              <a:gd name="T12" fmla="*/ 70194363 w 272"/>
              <a:gd name="T13" fmla="*/ 145703490 h 520"/>
              <a:gd name="T14" fmla="*/ 100276381 w 272"/>
              <a:gd name="T15" fmla="*/ 187333548 h 520"/>
              <a:gd name="T16" fmla="*/ 100276381 w 272"/>
              <a:gd name="T17" fmla="*/ 187333548 h 520"/>
              <a:gd name="T18" fmla="*/ 100276381 w 272"/>
              <a:gd name="T19" fmla="*/ 187333548 h 520"/>
              <a:gd name="T20" fmla="*/ 100276381 w 272"/>
              <a:gd name="T21" fmla="*/ 187333548 h 520"/>
              <a:gd name="T22" fmla="*/ 140387606 w 272"/>
              <a:gd name="T23" fmla="*/ 208148006 h 520"/>
              <a:gd name="T24" fmla="*/ 140387606 w 272"/>
              <a:gd name="T25" fmla="*/ 208148006 h 520"/>
              <a:gd name="T26" fmla="*/ 180498830 w 272"/>
              <a:gd name="T27" fmla="*/ 218555806 h 520"/>
              <a:gd name="T28" fmla="*/ 180498830 w 272"/>
              <a:gd name="T29" fmla="*/ 218555806 h 520"/>
              <a:gd name="T30" fmla="*/ 220608935 w 272"/>
              <a:gd name="T31" fmla="*/ 228962465 h 520"/>
              <a:gd name="T32" fmla="*/ 220608935 w 272"/>
              <a:gd name="T33" fmla="*/ 228962465 h 520"/>
              <a:gd name="T34" fmla="*/ 250692073 w 272"/>
              <a:gd name="T35" fmla="*/ 249778064 h 520"/>
              <a:gd name="T36" fmla="*/ 250692073 w 272"/>
              <a:gd name="T37" fmla="*/ 249778064 h 520"/>
              <a:gd name="T38" fmla="*/ 250692073 w 272"/>
              <a:gd name="T39" fmla="*/ 249778064 h 520"/>
              <a:gd name="T40" fmla="*/ 250692073 w 272"/>
              <a:gd name="T41" fmla="*/ 249778064 h 520"/>
              <a:gd name="T42" fmla="*/ 270747125 w 272"/>
              <a:gd name="T43" fmla="*/ 301814780 h 520"/>
              <a:gd name="T44" fmla="*/ 270747125 w 272"/>
              <a:gd name="T45" fmla="*/ 301814780 h 520"/>
              <a:gd name="T46" fmla="*/ 270747125 w 272"/>
              <a:gd name="T47" fmla="*/ 374665955 h 520"/>
              <a:gd name="T48" fmla="*/ 270747125 w 272"/>
              <a:gd name="T49" fmla="*/ 374665955 h 520"/>
              <a:gd name="T50" fmla="*/ 270747125 w 272"/>
              <a:gd name="T51" fmla="*/ 447518271 h 520"/>
              <a:gd name="T52" fmla="*/ 270747125 w 272"/>
              <a:gd name="T53" fmla="*/ 447518271 h 520"/>
              <a:gd name="T54" fmla="*/ 270747125 w 272"/>
              <a:gd name="T55" fmla="*/ 509962787 h 520"/>
              <a:gd name="T56" fmla="*/ 270747125 w 272"/>
              <a:gd name="T57" fmla="*/ 509962787 h 520"/>
              <a:gd name="T58" fmla="*/ 270747125 w 272"/>
              <a:gd name="T59" fmla="*/ 509962787 h 520"/>
              <a:gd name="T60" fmla="*/ 270747125 w 272"/>
              <a:gd name="T61" fmla="*/ 509962787 h 520"/>
              <a:gd name="T62" fmla="*/ 280775211 w 272"/>
              <a:gd name="T63" fmla="*/ 551591703 h 520"/>
              <a:gd name="T64" fmla="*/ 280775211 w 272"/>
              <a:gd name="T65" fmla="*/ 551591703 h 520"/>
              <a:gd name="T66" fmla="*/ 300830264 w 272"/>
              <a:gd name="T67" fmla="*/ 593221761 h 520"/>
              <a:gd name="T68" fmla="*/ 300830264 w 272"/>
              <a:gd name="T69" fmla="*/ 593221761 h 520"/>
              <a:gd name="T70" fmla="*/ 320886435 w 272"/>
              <a:gd name="T71" fmla="*/ 634850678 h 520"/>
              <a:gd name="T72" fmla="*/ 320886435 w 272"/>
              <a:gd name="T73" fmla="*/ 634850678 h 520"/>
              <a:gd name="T74" fmla="*/ 340941488 w 272"/>
              <a:gd name="T75" fmla="*/ 676480735 h 52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72" h="520">
                <a:moveTo>
                  <a:pt x="0" y="0"/>
                </a:moveTo>
                <a:lnTo>
                  <a:pt x="16" y="32"/>
                </a:lnTo>
                <a:lnTo>
                  <a:pt x="40" y="72"/>
                </a:lnTo>
                <a:lnTo>
                  <a:pt x="56" y="112"/>
                </a:lnTo>
                <a:lnTo>
                  <a:pt x="80" y="144"/>
                </a:lnTo>
                <a:lnTo>
                  <a:pt x="112" y="160"/>
                </a:lnTo>
                <a:lnTo>
                  <a:pt x="144" y="168"/>
                </a:lnTo>
                <a:lnTo>
                  <a:pt x="176" y="176"/>
                </a:lnTo>
                <a:lnTo>
                  <a:pt x="200" y="192"/>
                </a:lnTo>
                <a:lnTo>
                  <a:pt x="216" y="232"/>
                </a:lnTo>
                <a:lnTo>
                  <a:pt x="216" y="288"/>
                </a:lnTo>
                <a:lnTo>
                  <a:pt x="216" y="344"/>
                </a:lnTo>
                <a:lnTo>
                  <a:pt x="216" y="392"/>
                </a:lnTo>
                <a:lnTo>
                  <a:pt x="224" y="424"/>
                </a:lnTo>
                <a:lnTo>
                  <a:pt x="240" y="456"/>
                </a:lnTo>
                <a:lnTo>
                  <a:pt x="256" y="488"/>
                </a:lnTo>
                <a:lnTo>
                  <a:pt x="272" y="520"/>
                </a:lnTo>
              </a:path>
            </a:pathLst>
          </a:custGeom>
          <a:solidFill>
            <a:schemeClr val="bg1"/>
          </a:solidFill>
          <a:ln w="12700">
            <a:solidFill>
              <a:srgbClr val="000000"/>
            </a:solidFill>
            <a:prstDash val="solid"/>
            <a:round/>
            <a:headEnd/>
            <a:tailEnd/>
          </a:ln>
        </p:spPr>
        <p:txBody>
          <a:bodyPr/>
          <a:lstStyle/>
          <a:p>
            <a:endParaRPr lang="en-US"/>
          </a:p>
        </p:txBody>
      </p:sp>
      <p:sp>
        <p:nvSpPr>
          <p:cNvPr id="82" name="Freeform 81">
            <a:extLst>
              <a:ext uri="{FF2B5EF4-FFF2-40B4-BE49-F238E27FC236}">
                <a16:creationId xmlns:a16="http://schemas.microsoft.com/office/drawing/2014/main" id="{21F84B43-9393-E65D-3074-E30CB0AD2D50}"/>
              </a:ext>
            </a:extLst>
          </p:cNvPr>
          <p:cNvSpPr>
            <a:spLocks/>
          </p:cNvSpPr>
          <p:nvPr/>
        </p:nvSpPr>
        <p:spPr bwMode="auto">
          <a:xfrm>
            <a:off x="9783987" y="2050562"/>
            <a:ext cx="474457" cy="681911"/>
          </a:xfrm>
          <a:custGeom>
            <a:avLst/>
            <a:gdLst>
              <a:gd name="T0" fmla="*/ 0 w 783839"/>
              <a:gd name="T1" fmla="*/ 0 h 1102439"/>
              <a:gd name="T2" fmla="*/ 4963 w 783839"/>
              <a:gd name="T3" fmla="*/ 25356 h 1102439"/>
              <a:gd name="T4" fmla="*/ 9926 w 783839"/>
              <a:gd name="T5" fmla="*/ 40570 h 1102439"/>
              <a:gd name="T6" fmla="*/ 14889 w 783839"/>
              <a:gd name="T7" fmla="*/ 86211 h 1102439"/>
              <a:gd name="T8" fmla="*/ 14889 w 783839"/>
              <a:gd name="T9" fmla="*/ 197777 h 1102439"/>
              <a:gd name="T10" fmla="*/ 24814 w 783839"/>
              <a:gd name="T11" fmla="*/ 228205 h 1102439"/>
              <a:gd name="T12" fmla="*/ 39703 w 783839"/>
              <a:gd name="T13" fmla="*/ 360056 h 1102439"/>
              <a:gd name="T14" fmla="*/ 49629 w 783839"/>
              <a:gd name="T15" fmla="*/ 390483 h 1102439"/>
              <a:gd name="T16" fmla="*/ 54592 w 783839"/>
              <a:gd name="T17" fmla="*/ 405697 h 1102439"/>
              <a:gd name="T18" fmla="*/ 94296 w 783839"/>
              <a:gd name="T19" fmla="*/ 441195 h 1102439"/>
              <a:gd name="T20" fmla="*/ 109184 w 783839"/>
              <a:gd name="T21" fmla="*/ 446267 h 1102439"/>
              <a:gd name="T22" fmla="*/ 138962 w 783839"/>
              <a:gd name="T23" fmla="*/ 461480 h 1102439"/>
              <a:gd name="T24" fmla="*/ 148888 w 783839"/>
              <a:gd name="T25" fmla="*/ 471623 h 1102439"/>
              <a:gd name="T26" fmla="*/ 178665 w 783839"/>
              <a:gd name="T27" fmla="*/ 481765 h 1102439"/>
              <a:gd name="T28" fmla="*/ 188592 w 783839"/>
              <a:gd name="T29" fmla="*/ 491907 h 1102439"/>
              <a:gd name="T30" fmla="*/ 218369 w 783839"/>
              <a:gd name="T31" fmla="*/ 502049 h 1102439"/>
              <a:gd name="T32" fmla="*/ 233258 w 783839"/>
              <a:gd name="T33" fmla="*/ 507121 h 1102439"/>
              <a:gd name="T34" fmla="*/ 263036 w 783839"/>
              <a:gd name="T35" fmla="*/ 522335 h 1102439"/>
              <a:gd name="T36" fmla="*/ 307702 w 783839"/>
              <a:gd name="T37" fmla="*/ 542619 h 1102439"/>
              <a:gd name="T38" fmla="*/ 337480 w 783839"/>
              <a:gd name="T39" fmla="*/ 552761 h 1102439"/>
              <a:gd name="T40" fmla="*/ 392072 w 783839"/>
              <a:gd name="T41" fmla="*/ 547691 h 11024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83839" h="1102439">
                <a:moveTo>
                  <a:pt x="0" y="0"/>
                </a:moveTo>
                <a:cubicBezTo>
                  <a:pt x="3307" y="16536"/>
                  <a:pt x="5831" y="33248"/>
                  <a:pt x="9921" y="49608"/>
                </a:cubicBezTo>
                <a:cubicBezTo>
                  <a:pt x="12457" y="59754"/>
                  <a:pt x="18123" y="69057"/>
                  <a:pt x="19842" y="79373"/>
                </a:cubicBezTo>
                <a:cubicBezTo>
                  <a:pt x="24765" y="108914"/>
                  <a:pt x="26456" y="138903"/>
                  <a:pt x="29763" y="168668"/>
                </a:cubicBezTo>
                <a:cubicBezTo>
                  <a:pt x="21561" y="267103"/>
                  <a:pt x="12142" y="292957"/>
                  <a:pt x="29763" y="386943"/>
                </a:cubicBezTo>
                <a:cubicBezTo>
                  <a:pt x="33617" y="407501"/>
                  <a:pt x="49605" y="446473"/>
                  <a:pt x="49605" y="446473"/>
                </a:cubicBezTo>
                <a:cubicBezTo>
                  <a:pt x="56040" y="562297"/>
                  <a:pt x="47355" y="608384"/>
                  <a:pt x="79369" y="704434"/>
                </a:cubicBezTo>
                <a:lnTo>
                  <a:pt x="99211" y="763964"/>
                </a:lnTo>
                <a:cubicBezTo>
                  <a:pt x="102518" y="773886"/>
                  <a:pt x="101737" y="786334"/>
                  <a:pt x="109132" y="793729"/>
                </a:cubicBezTo>
                <a:cubicBezTo>
                  <a:pt x="134996" y="819594"/>
                  <a:pt x="155686" y="846771"/>
                  <a:pt x="188502" y="863180"/>
                </a:cubicBezTo>
                <a:cubicBezTo>
                  <a:pt x="197856" y="867857"/>
                  <a:pt x="208911" y="868425"/>
                  <a:pt x="218265" y="873102"/>
                </a:cubicBezTo>
                <a:cubicBezTo>
                  <a:pt x="295186" y="911565"/>
                  <a:pt x="202990" y="877932"/>
                  <a:pt x="277792" y="902866"/>
                </a:cubicBezTo>
                <a:cubicBezTo>
                  <a:pt x="284406" y="909481"/>
                  <a:pt x="289268" y="918527"/>
                  <a:pt x="297634" y="922710"/>
                </a:cubicBezTo>
                <a:cubicBezTo>
                  <a:pt x="316341" y="932064"/>
                  <a:pt x="357161" y="942553"/>
                  <a:pt x="357161" y="942553"/>
                </a:cubicBezTo>
                <a:cubicBezTo>
                  <a:pt x="363775" y="949167"/>
                  <a:pt x="368637" y="958213"/>
                  <a:pt x="377004" y="962396"/>
                </a:cubicBezTo>
                <a:cubicBezTo>
                  <a:pt x="395711" y="971750"/>
                  <a:pt x="416689" y="975625"/>
                  <a:pt x="436531" y="982239"/>
                </a:cubicBezTo>
                <a:cubicBezTo>
                  <a:pt x="446452" y="985546"/>
                  <a:pt x="457593" y="986360"/>
                  <a:pt x="466294" y="992161"/>
                </a:cubicBezTo>
                <a:cubicBezTo>
                  <a:pt x="551589" y="1049027"/>
                  <a:pt x="443671" y="980849"/>
                  <a:pt x="525821" y="1021926"/>
                </a:cubicBezTo>
                <a:cubicBezTo>
                  <a:pt x="620153" y="1069094"/>
                  <a:pt x="461537" y="1010418"/>
                  <a:pt x="615111" y="1061612"/>
                </a:cubicBezTo>
                <a:lnTo>
                  <a:pt x="674638" y="1081455"/>
                </a:lnTo>
                <a:cubicBezTo>
                  <a:pt x="790358" y="1091976"/>
                  <a:pt x="783771" y="1127905"/>
                  <a:pt x="783771" y="1071534"/>
                </a:cubicBezTo>
              </a:path>
            </a:pathLst>
          </a:custGeom>
          <a:noFill/>
          <a:ln w="12700" cap="flat" cmpd="sng">
            <a:solidFill>
              <a:schemeClr val="tx1"/>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5" name="Freeform 207">
            <a:extLst>
              <a:ext uri="{FF2B5EF4-FFF2-40B4-BE49-F238E27FC236}">
                <a16:creationId xmlns:a16="http://schemas.microsoft.com/office/drawing/2014/main" id="{8B34783F-5261-6891-DD4B-563EB6F7B841}"/>
              </a:ext>
            </a:extLst>
          </p:cNvPr>
          <p:cNvSpPr>
            <a:spLocks/>
          </p:cNvSpPr>
          <p:nvPr/>
        </p:nvSpPr>
        <p:spPr bwMode="auto">
          <a:xfrm>
            <a:off x="9166940" y="2057910"/>
            <a:ext cx="447443" cy="738193"/>
          </a:xfrm>
          <a:custGeom>
            <a:avLst/>
            <a:gdLst>
              <a:gd name="T0" fmla="*/ 416886364 w 328"/>
              <a:gd name="T1" fmla="*/ 0 h 536"/>
              <a:gd name="T2" fmla="*/ 406718487 w 328"/>
              <a:gd name="T3" fmla="*/ 113973469 h 536"/>
              <a:gd name="T4" fmla="*/ 396550609 w 328"/>
              <a:gd name="T5" fmla="*/ 238308886 h 536"/>
              <a:gd name="T6" fmla="*/ 376214854 w 328"/>
              <a:gd name="T7" fmla="*/ 373006252 h 536"/>
              <a:gd name="T8" fmla="*/ 335542216 w 328"/>
              <a:gd name="T9" fmla="*/ 497340532 h 536"/>
              <a:gd name="T10" fmla="*/ 284702828 w 328"/>
              <a:gd name="T11" fmla="*/ 600953190 h 536"/>
              <a:gd name="T12" fmla="*/ 213527685 w 328"/>
              <a:gd name="T13" fmla="*/ 673482278 h 536"/>
              <a:gd name="T14" fmla="*/ 172855047 w 328"/>
              <a:gd name="T15" fmla="*/ 694205037 h 536"/>
              <a:gd name="T16" fmla="*/ 122015659 w 328"/>
              <a:gd name="T17" fmla="*/ 694205037 h 536"/>
              <a:gd name="T18" fmla="*/ 61007266 w 328"/>
              <a:gd name="T19" fmla="*/ 683844227 h 536"/>
              <a:gd name="T20" fmla="*/ 0 w 328"/>
              <a:gd name="T21" fmla="*/ 663121468 h 536"/>
              <a:gd name="T22" fmla="*/ 416886364 w 328"/>
              <a:gd name="T23" fmla="*/ 0 h 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lnTo>
                  <a:pt x="32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7" name="Freeform 209">
            <a:extLst>
              <a:ext uri="{FF2B5EF4-FFF2-40B4-BE49-F238E27FC236}">
                <a16:creationId xmlns:a16="http://schemas.microsoft.com/office/drawing/2014/main" id="{C756498A-70D8-F1F7-1EA9-04748226EE82}"/>
              </a:ext>
            </a:extLst>
          </p:cNvPr>
          <p:cNvSpPr>
            <a:spLocks/>
          </p:cNvSpPr>
          <p:nvPr/>
        </p:nvSpPr>
        <p:spPr bwMode="auto">
          <a:xfrm>
            <a:off x="9166940" y="2057910"/>
            <a:ext cx="447443" cy="738193"/>
          </a:xfrm>
          <a:custGeom>
            <a:avLst/>
            <a:gdLst>
              <a:gd name="T0" fmla="*/ 416886364 w 328"/>
              <a:gd name="T1" fmla="*/ 0 h 536"/>
              <a:gd name="T2" fmla="*/ 406718487 w 328"/>
              <a:gd name="T3" fmla="*/ 113973469 h 536"/>
              <a:gd name="T4" fmla="*/ 406718487 w 328"/>
              <a:gd name="T5" fmla="*/ 113973469 h 536"/>
              <a:gd name="T6" fmla="*/ 396550609 w 328"/>
              <a:gd name="T7" fmla="*/ 238308886 h 536"/>
              <a:gd name="T8" fmla="*/ 396550609 w 328"/>
              <a:gd name="T9" fmla="*/ 238308886 h 536"/>
              <a:gd name="T10" fmla="*/ 376214854 w 328"/>
              <a:gd name="T11" fmla="*/ 373006252 h 536"/>
              <a:gd name="T12" fmla="*/ 376214854 w 328"/>
              <a:gd name="T13" fmla="*/ 373006252 h 536"/>
              <a:gd name="T14" fmla="*/ 335542216 w 328"/>
              <a:gd name="T15" fmla="*/ 497340532 h 536"/>
              <a:gd name="T16" fmla="*/ 335542216 w 328"/>
              <a:gd name="T17" fmla="*/ 497340532 h 536"/>
              <a:gd name="T18" fmla="*/ 284702828 w 328"/>
              <a:gd name="T19" fmla="*/ 600953190 h 536"/>
              <a:gd name="T20" fmla="*/ 284702828 w 328"/>
              <a:gd name="T21" fmla="*/ 600953190 h 536"/>
              <a:gd name="T22" fmla="*/ 213527685 w 328"/>
              <a:gd name="T23" fmla="*/ 673482278 h 536"/>
              <a:gd name="T24" fmla="*/ 213527685 w 328"/>
              <a:gd name="T25" fmla="*/ 673482278 h 536"/>
              <a:gd name="T26" fmla="*/ 172855047 w 328"/>
              <a:gd name="T27" fmla="*/ 694205037 h 536"/>
              <a:gd name="T28" fmla="*/ 172855047 w 328"/>
              <a:gd name="T29" fmla="*/ 694205037 h 536"/>
              <a:gd name="T30" fmla="*/ 122015659 w 328"/>
              <a:gd name="T31" fmla="*/ 694205037 h 536"/>
              <a:gd name="T32" fmla="*/ 122015659 w 328"/>
              <a:gd name="T33" fmla="*/ 694205037 h 536"/>
              <a:gd name="T34" fmla="*/ 61007266 w 328"/>
              <a:gd name="T35" fmla="*/ 683844227 h 536"/>
              <a:gd name="T36" fmla="*/ 61007266 w 328"/>
              <a:gd name="T37" fmla="*/ 683844227 h 536"/>
              <a:gd name="T38" fmla="*/ 0 w 328"/>
              <a:gd name="T39" fmla="*/ 663121468 h 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path>
            </a:pathLst>
          </a:custGeom>
          <a:solidFill>
            <a:schemeClr val="bg1"/>
          </a:solidFill>
          <a:ln w="12700">
            <a:solidFill>
              <a:srgbClr val="000000"/>
            </a:solidFill>
            <a:prstDash val="solid"/>
            <a:round/>
            <a:headEnd/>
            <a:tailEnd/>
          </a:ln>
        </p:spPr>
        <p:txBody>
          <a:bodyPr/>
          <a:lstStyle/>
          <a:p>
            <a:endParaRPr lang="en-US"/>
          </a:p>
        </p:txBody>
      </p:sp>
      <p:sp>
        <p:nvSpPr>
          <p:cNvPr id="78" name="Freeform 211">
            <a:extLst>
              <a:ext uri="{FF2B5EF4-FFF2-40B4-BE49-F238E27FC236}">
                <a16:creationId xmlns:a16="http://schemas.microsoft.com/office/drawing/2014/main" id="{72CC707C-E9F0-D955-9842-7A4F5C499609}"/>
              </a:ext>
            </a:extLst>
          </p:cNvPr>
          <p:cNvSpPr>
            <a:spLocks/>
          </p:cNvSpPr>
          <p:nvPr/>
        </p:nvSpPr>
        <p:spPr bwMode="auto">
          <a:xfrm>
            <a:off x="9285379" y="2564422"/>
            <a:ext cx="403577" cy="794976"/>
          </a:xfrm>
          <a:custGeom>
            <a:avLst/>
            <a:gdLst>
              <a:gd name="T0" fmla="*/ 375816195 w 296"/>
              <a:gd name="T1" fmla="*/ 0 h 576"/>
              <a:gd name="T2" fmla="*/ 304715925 w 296"/>
              <a:gd name="T3" fmla="*/ 104055197 h 576"/>
              <a:gd name="T4" fmla="*/ 223458796 w 296"/>
              <a:gd name="T5" fmla="*/ 187300038 h 576"/>
              <a:gd name="T6" fmla="*/ 142200540 w 296"/>
              <a:gd name="T7" fmla="*/ 270544880 h 576"/>
              <a:gd name="T8" fmla="*/ 81257129 w 296"/>
              <a:gd name="T9" fmla="*/ 374601217 h 576"/>
              <a:gd name="T10" fmla="*/ 81257129 w 296"/>
              <a:gd name="T11" fmla="*/ 374601217 h 576"/>
              <a:gd name="T12" fmla="*/ 40628565 w 296"/>
              <a:gd name="T13" fmla="*/ 530684012 h 576"/>
              <a:gd name="T14" fmla="*/ 10156859 w 296"/>
              <a:gd name="T15" fmla="*/ 697173695 h 576"/>
              <a:gd name="T16" fmla="*/ 10156859 w 296"/>
              <a:gd name="T17" fmla="*/ 697173695 h 576"/>
              <a:gd name="T18" fmla="*/ 10156859 w 296"/>
              <a:gd name="T19" fmla="*/ 707579443 h 576"/>
              <a:gd name="T20" fmla="*/ 10156859 w 296"/>
              <a:gd name="T21" fmla="*/ 728389798 h 576"/>
              <a:gd name="T22" fmla="*/ 10156859 w 296"/>
              <a:gd name="T23" fmla="*/ 749201293 h 576"/>
              <a:gd name="T24" fmla="*/ 0 w 296"/>
              <a:gd name="T25" fmla="*/ 749201293 h 576"/>
              <a:gd name="T26" fmla="*/ 375816195 w 296"/>
              <a:gd name="T27" fmla="*/ 0 h 5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6" h="576">
                <a:moveTo>
                  <a:pt x="296" y="0"/>
                </a:moveTo>
                <a:lnTo>
                  <a:pt x="240" y="80"/>
                </a:lnTo>
                <a:lnTo>
                  <a:pt x="176" y="144"/>
                </a:lnTo>
                <a:lnTo>
                  <a:pt x="112" y="208"/>
                </a:lnTo>
                <a:lnTo>
                  <a:pt x="64" y="288"/>
                </a:lnTo>
                <a:lnTo>
                  <a:pt x="32" y="408"/>
                </a:lnTo>
                <a:lnTo>
                  <a:pt x="8" y="536"/>
                </a:lnTo>
                <a:lnTo>
                  <a:pt x="8" y="544"/>
                </a:lnTo>
                <a:lnTo>
                  <a:pt x="8" y="560"/>
                </a:lnTo>
                <a:lnTo>
                  <a:pt x="8" y="576"/>
                </a:lnTo>
                <a:lnTo>
                  <a:pt x="0" y="576"/>
                </a:lnTo>
                <a:lnTo>
                  <a:pt x="29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 name="Freeform 212">
            <a:extLst>
              <a:ext uri="{FF2B5EF4-FFF2-40B4-BE49-F238E27FC236}">
                <a16:creationId xmlns:a16="http://schemas.microsoft.com/office/drawing/2014/main" id="{8FEDAFAC-2FB8-EF6F-36FC-6DF637F9BBFE}"/>
              </a:ext>
            </a:extLst>
          </p:cNvPr>
          <p:cNvSpPr>
            <a:spLocks/>
          </p:cNvSpPr>
          <p:nvPr/>
        </p:nvSpPr>
        <p:spPr bwMode="auto">
          <a:xfrm>
            <a:off x="9688956" y="2564422"/>
            <a:ext cx="368482" cy="717750"/>
          </a:xfrm>
          <a:custGeom>
            <a:avLst/>
            <a:gdLst>
              <a:gd name="T0" fmla="*/ 0 w 272"/>
              <a:gd name="T1" fmla="*/ 0 h 520"/>
              <a:gd name="T2" fmla="*/ 20055052 w 272"/>
              <a:gd name="T3" fmla="*/ 41630057 h 520"/>
              <a:gd name="T4" fmla="*/ 50138191 w 272"/>
              <a:gd name="T5" fmla="*/ 93666774 h 520"/>
              <a:gd name="T6" fmla="*/ 70194363 w 272"/>
              <a:gd name="T7" fmla="*/ 145703490 h 520"/>
              <a:gd name="T8" fmla="*/ 100276381 w 272"/>
              <a:gd name="T9" fmla="*/ 187333548 h 520"/>
              <a:gd name="T10" fmla="*/ 100276381 w 272"/>
              <a:gd name="T11" fmla="*/ 187333548 h 520"/>
              <a:gd name="T12" fmla="*/ 140387606 w 272"/>
              <a:gd name="T13" fmla="*/ 208148006 h 520"/>
              <a:gd name="T14" fmla="*/ 180498830 w 272"/>
              <a:gd name="T15" fmla="*/ 218555806 h 520"/>
              <a:gd name="T16" fmla="*/ 220608935 w 272"/>
              <a:gd name="T17" fmla="*/ 228962465 h 520"/>
              <a:gd name="T18" fmla="*/ 250692073 w 272"/>
              <a:gd name="T19" fmla="*/ 249778064 h 520"/>
              <a:gd name="T20" fmla="*/ 250692073 w 272"/>
              <a:gd name="T21" fmla="*/ 249778064 h 520"/>
              <a:gd name="T22" fmla="*/ 270747125 w 272"/>
              <a:gd name="T23" fmla="*/ 301814780 h 520"/>
              <a:gd name="T24" fmla="*/ 270747125 w 272"/>
              <a:gd name="T25" fmla="*/ 374665955 h 520"/>
              <a:gd name="T26" fmla="*/ 270747125 w 272"/>
              <a:gd name="T27" fmla="*/ 447518271 h 520"/>
              <a:gd name="T28" fmla="*/ 270747125 w 272"/>
              <a:gd name="T29" fmla="*/ 509962787 h 520"/>
              <a:gd name="T30" fmla="*/ 270747125 w 272"/>
              <a:gd name="T31" fmla="*/ 509962787 h 520"/>
              <a:gd name="T32" fmla="*/ 280775211 w 272"/>
              <a:gd name="T33" fmla="*/ 551591703 h 520"/>
              <a:gd name="T34" fmla="*/ 300830264 w 272"/>
              <a:gd name="T35" fmla="*/ 593221761 h 520"/>
              <a:gd name="T36" fmla="*/ 320886435 w 272"/>
              <a:gd name="T37" fmla="*/ 634850678 h 520"/>
              <a:gd name="T38" fmla="*/ 340941488 w 272"/>
              <a:gd name="T39" fmla="*/ 676480735 h 520"/>
              <a:gd name="T40" fmla="*/ 0 w 272"/>
              <a:gd name="T41" fmla="*/ 0 h 5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72" h="520">
                <a:moveTo>
                  <a:pt x="0" y="0"/>
                </a:moveTo>
                <a:lnTo>
                  <a:pt x="16" y="32"/>
                </a:lnTo>
                <a:lnTo>
                  <a:pt x="40" y="72"/>
                </a:lnTo>
                <a:lnTo>
                  <a:pt x="56" y="112"/>
                </a:lnTo>
                <a:lnTo>
                  <a:pt x="80" y="144"/>
                </a:lnTo>
                <a:lnTo>
                  <a:pt x="112" y="160"/>
                </a:lnTo>
                <a:lnTo>
                  <a:pt x="144" y="168"/>
                </a:lnTo>
                <a:lnTo>
                  <a:pt x="176" y="176"/>
                </a:lnTo>
                <a:lnTo>
                  <a:pt x="200" y="192"/>
                </a:lnTo>
                <a:lnTo>
                  <a:pt x="216" y="232"/>
                </a:lnTo>
                <a:lnTo>
                  <a:pt x="216" y="288"/>
                </a:lnTo>
                <a:lnTo>
                  <a:pt x="216" y="344"/>
                </a:lnTo>
                <a:lnTo>
                  <a:pt x="216" y="392"/>
                </a:lnTo>
                <a:lnTo>
                  <a:pt x="224" y="424"/>
                </a:lnTo>
                <a:lnTo>
                  <a:pt x="240" y="456"/>
                </a:lnTo>
                <a:lnTo>
                  <a:pt x="256" y="488"/>
                </a:lnTo>
                <a:lnTo>
                  <a:pt x="272" y="52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 name="Freeform 213">
            <a:extLst>
              <a:ext uri="{FF2B5EF4-FFF2-40B4-BE49-F238E27FC236}">
                <a16:creationId xmlns:a16="http://schemas.microsoft.com/office/drawing/2014/main" id="{E4D140E3-E0F0-497A-07FB-EA4A9AB5144E}"/>
              </a:ext>
            </a:extLst>
          </p:cNvPr>
          <p:cNvSpPr>
            <a:spLocks/>
          </p:cNvSpPr>
          <p:nvPr/>
        </p:nvSpPr>
        <p:spPr bwMode="auto">
          <a:xfrm>
            <a:off x="9285379" y="2564422"/>
            <a:ext cx="403577" cy="794976"/>
          </a:xfrm>
          <a:custGeom>
            <a:avLst/>
            <a:gdLst>
              <a:gd name="T0" fmla="*/ 375816195 w 296"/>
              <a:gd name="T1" fmla="*/ 0 h 576"/>
              <a:gd name="T2" fmla="*/ 304715925 w 296"/>
              <a:gd name="T3" fmla="*/ 104055197 h 576"/>
              <a:gd name="T4" fmla="*/ 304715925 w 296"/>
              <a:gd name="T5" fmla="*/ 104055197 h 576"/>
              <a:gd name="T6" fmla="*/ 223458796 w 296"/>
              <a:gd name="T7" fmla="*/ 187300038 h 576"/>
              <a:gd name="T8" fmla="*/ 223458796 w 296"/>
              <a:gd name="T9" fmla="*/ 187300038 h 576"/>
              <a:gd name="T10" fmla="*/ 142200540 w 296"/>
              <a:gd name="T11" fmla="*/ 270544880 h 576"/>
              <a:gd name="T12" fmla="*/ 142200540 w 296"/>
              <a:gd name="T13" fmla="*/ 270544880 h 576"/>
              <a:gd name="T14" fmla="*/ 81257129 w 296"/>
              <a:gd name="T15" fmla="*/ 374601217 h 576"/>
              <a:gd name="T16" fmla="*/ 81257129 w 296"/>
              <a:gd name="T17" fmla="*/ 374601217 h 576"/>
              <a:gd name="T18" fmla="*/ 81257129 w 296"/>
              <a:gd name="T19" fmla="*/ 374601217 h 576"/>
              <a:gd name="T20" fmla="*/ 81257129 w 296"/>
              <a:gd name="T21" fmla="*/ 374601217 h 576"/>
              <a:gd name="T22" fmla="*/ 40628565 w 296"/>
              <a:gd name="T23" fmla="*/ 530684012 h 576"/>
              <a:gd name="T24" fmla="*/ 40628565 w 296"/>
              <a:gd name="T25" fmla="*/ 530684012 h 576"/>
              <a:gd name="T26" fmla="*/ 10156859 w 296"/>
              <a:gd name="T27" fmla="*/ 697173695 h 576"/>
              <a:gd name="T28" fmla="*/ 10156859 w 296"/>
              <a:gd name="T29" fmla="*/ 697173695 h 576"/>
              <a:gd name="T30" fmla="*/ 10156859 w 296"/>
              <a:gd name="T31" fmla="*/ 697173695 h 576"/>
              <a:gd name="T32" fmla="*/ 10156859 w 296"/>
              <a:gd name="T33" fmla="*/ 697173695 h 576"/>
              <a:gd name="T34" fmla="*/ 10156859 w 296"/>
              <a:gd name="T35" fmla="*/ 707579443 h 576"/>
              <a:gd name="T36" fmla="*/ 10156859 w 296"/>
              <a:gd name="T37" fmla="*/ 707579443 h 576"/>
              <a:gd name="T38" fmla="*/ 10156859 w 296"/>
              <a:gd name="T39" fmla="*/ 728389798 h 576"/>
              <a:gd name="T40" fmla="*/ 10156859 w 296"/>
              <a:gd name="T41" fmla="*/ 728389798 h 576"/>
              <a:gd name="T42" fmla="*/ 10156859 w 296"/>
              <a:gd name="T43" fmla="*/ 749201293 h 576"/>
              <a:gd name="T44" fmla="*/ 10156859 w 296"/>
              <a:gd name="T45" fmla="*/ 749201293 h 576"/>
              <a:gd name="T46" fmla="*/ 0 w 296"/>
              <a:gd name="T47" fmla="*/ 749201293 h 5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96" h="576">
                <a:moveTo>
                  <a:pt x="296" y="0"/>
                </a:moveTo>
                <a:lnTo>
                  <a:pt x="240" y="80"/>
                </a:lnTo>
                <a:lnTo>
                  <a:pt x="176" y="144"/>
                </a:lnTo>
                <a:lnTo>
                  <a:pt x="112" y="208"/>
                </a:lnTo>
                <a:lnTo>
                  <a:pt x="64" y="288"/>
                </a:lnTo>
                <a:lnTo>
                  <a:pt x="32" y="408"/>
                </a:lnTo>
                <a:lnTo>
                  <a:pt x="8" y="536"/>
                </a:lnTo>
                <a:lnTo>
                  <a:pt x="8" y="544"/>
                </a:lnTo>
                <a:lnTo>
                  <a:pt x="8" y="560"/>
                </a:lnTo>
                <a:lnTo>
                  <a:pt x="8" y="576"/>
                </a:lnTo>
                <a:lnTo>
                  <a:pt x="0" y="576"/>
                </a:lnTo>
              </a:path>
            </a:pathLst>
          </a:custGeom>
          <a:solidFill>
            <a:schemeClr val="bg1"/>
          </a:solidFill>
          <a:ln w="12700">
            <a:solidFill>
              <a:srgbClr val="000000"/>
            </a:solidFill>
            <a:prstDash val="solid"/>
            <a:round/>
            <a:headEnd/>
            <a:tailEnd/>
          </a:ln>
        </p:spPr>
        <p:txBody>
          <a:bodyPr/>
          <a:lstStyle/>
          <a:p>
            <a:endParaRPr lang="en-US"/>
          </a:p>
        </p:txBody>
      </p:sp>
      <p:sp>
        <p:nvSpPr>
          <p:cNvPr id="83" name="Freeform 82">
            <a:extLst>
              <a:ext uri="{FF2B5EF4-FFF2-40B4-BE49-F238E27FC236}">
                <a16:creationId xmlns:a16="http://schemas.microsoft.com/office/drawing/2014/main" id="{D090327A-BFF2-2DCB-0C33-D432C8D2AFD1}"/>
              </a:ext>
            </a:extLst>
          </p:cNvPr>
          <p:cNvSpPr>
            <a:spLocks/>
          </p:cNvSpPr>
          <p:nvPr/>
        </p:nvSpPr>
        <p:spPr bwMode="auto">
          <a:xfrm>
            <a:off x="9799354" y="2175419"/>
            <a:ext cx="1071848" cy="1990027"/>
          </a:xfrm>
          <a:custGeom>
            <a:avLst/>
            <a:gdLst/>
            <a:ahLst/>
            <a:cxnLst/>
            <a:rect l="0" t="0" r="r" b="b"/>
            <a:pathLst>
              <a:path w="771706" h="1519189">
                <a:moveTo>
                  <a:pt x="6077" y="97228"/>
                </a:moveTo>
                <a:cubicBezTo>
                  <a:pt x="23489" y="75461"/>
                  <a:pt x="26042" y="65976"/>
                  <a:pt x="48612" y="54690"/>
                </a:cubicBezTo>
                <a:cubicBezTo>
                  <a:pt x="54341" y="51825"/>
                  <a:pt x="60765" y="50639"/>
                  <a:pt x="66841" y="48614"/>
                </a:cubicBezTo>
                <a:cubicBezTo>
                  <a:pt x="70892" y="42537"/>
                  <a:pt x="73830" y="35547"/>
                  <a:pt x="78994" y="30383"/>
                </a:cubicBezTo>
                <a:cubicBezTo>
                  <a:pt x="93436" y="15940"/>
                  <a:pt x="115635" y="12092"/>
                  <a:pt x="133682" y="6076"/>
                </a:cubicBezTo>
                <a:lnTo>
                  <a:pt x="151911" y="0"/>
                </a:lnTo>
                <a:cubicBezTo>
                  <a:pt x="194141" y="4223"/>
                  <a:pt x="203941" y="2240"/>
                  <a:pt x="236981" y="12153"/>
                </a:cubicBezTo>
                <a:cubicBezTo>
                  <a:pt x="249251" y="15834"/>
                  <a:pt x="262780" y="17201"/>
                  <a:pt x="273439" y="24307"/>
                </a:cubicBezTo>
                <a:lnTo>
                  <a:pt x="309898" y="48614"/>
                </a:lnTo>
                <a:cubicBezTo>
                  <a:pt x="315974" y="52665"/>
                  <a:pt x="322963" y="55603"/>
                  <a:pt x="328127" y="60767"/>
                </a:cubicBezTo>
                <a:cubicBezTo>
                  <a:pt x="356685" y="89326"/>
                  <a:pt x="341589" y="71846"/>
                  <a:pt x="370662" y="115458"/>
                </a:cubicBezTo>
                <a:lnTo>
                  <a:pt x="382815" y="133688"/>
                </a:lnTo>
                <a:cubicBezTo>
                  <a:pt x="386866" y="139765"/>
                  <a:pt x="389804" y="146754"/>
                  <a:pt x="394968" y="151918"/>
                </a:cubicBezTo>
                <a:cubicBezTo>
                  <a:pt x="418361" y="175313"/>
                  <a:pt x="408430" y="162999"/>
                  <a:pt x="425350" y="188379"/>
                </a:cubicBezTo>
                <a:cubicBezTo>
                  <a:pt x="436044" y="220466"/>
                  <a:pt x="427873" y="201280"/>
                  <a:pt x="455732" y="243070"/>
                </a:cubicBezTo>
                <a:lnTo>
                  <a:pt x="467885" y="261300"/>
                </a:lnTo>
                <a:cubicBezTo>
                  <a:pt x="478579" y="293387"/>
                  <a:pt x="470408" y="274201"/>
                  <a:pt x="498267" y="315991"/>
                </a:cubicBezTo>
                <a:lnTo>
                  <a:pt x="510420" y="334221"/>
                </a:lnTo>
                <a:cubicBezTo>
                  <a:pt x="512445" y="340298"/>
                  <a:pt x="513385" y="346852"/>
                  <a:pt x="516496" y="352451"/>
                </a:cubicBezTo>
                <a:cubicBezTo>
                  <a:pt x="523589" y="365220"/>
                  <a:pt x="540802" y="388912"/>
                  <a:pt x="540802" y="388912"/>
                </a:cubicBezTo>
                <a:lnTo>
                  <a:pt x="552955" y="425372"/>
                </a:lnTo>
                <a:cubicBezTo>
                  <a:pt x="554980" y="431449"/>
                  <a:pt x="555478" y="438273"/>
                  <a:pt x="559031" y="443603"/>
                </a:cubicBezTo>
                <a:lnTo>
                  <a:pt x="571184" y="461833"/>
                </a:lnTo>
                <a:lnTo>
                  <a:pt x="589413" y="516524"/>
                </a:lnTo>
                <a:cubicBezTo>
                  <a:pt x="591439" y="522601"/>
                  <a:pt x="591937" y="529424"/>
                  <a:pt x="595490" y="534754"/>
                </a:cubicBezTo>
                <a:lnTo>
                  <a:pt x="607643" y="552984"/>
                </a:lnTo>
                <a:lnTo>
                  <a:pt x="668407" y="735287"/>
                </a:lnTo>
                <a:lnTo>
                  <a:pt x="686636" y="789978"/>
                </a:lnTo>
                <a:lnTo>
                  <a:pt x="692712" y="808208"/>
                </a:lnTo>
                <a:cubicBezTo>
                  <a:pt x="694738" y="814285"/>
                  <a:pt x="697236" y="820224"/>
                  <a:pt x="698789" y="826438"/>
                </a:cubicBezTo>
                <a:cubicBezTo>
                  <a:pt x="702840" y="842643"/>
                  <a:pt x="708196" y="858576"/>
                  <a:pt x="710942" y="875052"/>
                </a:cubicBezTo>
                <a:cubicBezTo>
                  <a:pt x="712967" y="887206"/>
                  <a:pt x="714030" y="899560"/>
                  <a:pt x="717018" y="911513"/>
                </a:cubicBezTo>
                <a:cubicBezTo>
                  <a:pt x="720125" y="923942"/>
                  <a:pt x="726064" y="935545"/>
                  <a:pt x="729171" y="947974"/>
                </a:cubicBezTo>
                <a:cubicBezTo>
                  <a:pt x="744312" y="1008541"/>
                  <a:pt x="738578" y="980112"/>
                  <a:pt x="747400" y="1033048"/>
                </a:cubicBezTo>
                <a:cubicBezTo>
                  <a:pt x="748580" y="1050161"/>
                  <a:pt x="758977" y="1219573"/>
                  <a:pt x="765629" y="1276118"/>
                </a:cubicBezTo>
                <a:cubicBezTo>
                  <a:pt x="767069" y="1288355"/>
                  <a:pt x="769680" y="1300425"/>
                  <a:pt x="771706" y="1312579"/>
                </a:cubicBezTo>
                <a:cubicBezTo>
                  <a:pt x="769680" y="1363219"/>
                  <a:pt x="769240" y="1413947"/>
                  <a:pt x="765629" y="1464498"/>
                </a:cubicBezTo>
                <a:cubicBezTo>
                  <a:pt x="764962" y="1473839"/>
                  <a:pt x="754306" y="1495433"/>
                  <a:pt x="747400" y="1500958"/>
                </a:cubicBezTo>
                <a:cubicBezTo>
                  <a:pt x="742399" y="1504959"/>
                  <a:pt x="734900" y="1504170"/>
                  <a:pt x="729171" y="1507035"/>
                </a:cubicBezTo>
                <a:cubicBezTo>
                  <a:pt x="722639" y="1510301"/>
                  <a:pt x="717018" y="1515138"/>
                  <a:pt x="710942" y="1519189"/>
                </a:cubicBezTo>
                <a:cubicBezTo>
                  <a:pt x="692716" y="1516151"/>
                  <a:pt x="654076" y="1511659"/>
                  <a:pt x="638025" y="1500958"/>
                </a:cubicBezTo>
                <a:lnTo>
                  <a:pt x="601566" y="1476651"/>
                </a:lnTo>
                <a:cubicBezTo>
                  <a:pt x="595490" y="1472600"/>
                  <a:pt x="588501" y="1469662"/>
                  <a:pt x="583337" y="1464498"/>
                </a:cubicBezTo>
                <a:cubicBezTo>
                  <a:pt x="554779" y="1435938"/>
                  <a:pt x="572260" y="1451037"/>
                  <a:pt x="528649" y="1421961"/>
                </a:cubicBezTo>
                <a:cubicBezTo>
                  <a:pt x="522573" y="1417910"/>
                  <a:pt x="517348" y="1412116"/>
                  <a:pt x="510420" y="1409807"/>
                </a:cubicBezTo>
                <a:lnTo>
                  <a:pt x="455732" y="1391577"/>
                </a:lnTo>
                <a:cubicBezTo>
                  <a:pt x="449656" y="1389551"/>
                  <a:pt x="442832" y="1389053"/>
                  <a:pt x="437503" y="1385500"/>
                </a:cubicBezTo>
                <a:cubicBezTo>
                  <a:pt x="425350" y="1377398"/>
                  <a:pt x="414901" y="1365812"/>
                  <a:pt x="401044" y="1361193"/>
                </a:cubicBezTo>
                <a:lnTo>
                  <a:pt x="364586" y="1349040"/>
                </a:lnTo>
                <a:cubicBezTo>
                  <a:pt x="358509" y="1344989"/>
                  <a:pt x="353030" y="1339852"/>
                  <a:pt x="346356" y="1336886"/>
                </a:cubicBezTo>
                <a:cubicBezTo>
                  <a:pt x="334650" y="1331683"/>
                  <a:pt x="322051" y="1328784"/>
                  <a:pt x="309898" y="1324733"/>
                </a:cubicBezTo>
                <a:lnTo>
                  <a:pt x="291669" y="1318656"/>
                </a:lnTo>
                <a:lnTo>
                  <a:pt x="273439" y="1312579"/>
                </a:lnTo>
                <a:cubicBezTo>
                  <a:pt x="267363" y="1310553"/>
                  <a:pt x="261491" y="1307758"/>
                  <a:pt x="255210" y="1306502"/>
                </a:cubicBezTo>
                <a:cubicBezTo>
                  <a:pt x="234955" y="1302451"/>
                  <a:pt x="214821" y="1297745"/>
                  <a:pt x="194446" y="1294349"/>
                </a:cubicBezTo>
                <a:cubicBezTo>
                  <a:pt x="172369" y="1290669"/>
                  <a:pt x="111798" y="1280976"/>
                  <a:pt x="97223" y="1276118"/>
                </a:cubicBezTo>
                <a:lnTo>
                  <a:pt x="78994" y="1270042"/>
                </a:lnTo>
                <a:cubicBezTo>
                  <a:pt x="44161" y="1217788"/>
                  <a:pt x="85925" y="1283904"/>
                  <a:pt x="60765" y="1233581"/>
                </a:cubicBezTo>
                <a:cubicBezTo>
                  <a:pt x="45282" y="1202613"/>
                  <a:pt x="44297" y="1225925"/>
                  <a:pt x="36459" y="1178890"/>
                </a:cubicBezTo>
                <a:cubicBezTo>
                  <a:pt x="27037" y="1122350"/>
                  <a:pt x="31609" y="1154690"/>
                  <a:pt x="24306" y="1081662"/>
                </a:cubicBezTo>
                <a:cubicBezTo>
                  <a:pt x="26332" y="1051278"/>
                  <a:pt x="30383" y="1020962"/>
                  <a:pt x="30383" y="990511"/>
                </a:cubicBezTo>
                <a:cubicBezTo>
                  <a:pt x="30383" y="982159"/>
                  <a:pt x="26056" y="974370"/>
                  <a:pt x="24306" y="966204"/>
                </a:cubicBezTo>
                <a:cubicBezTo>
                  <a:pt x="19978" y="946005"/>
                  <a:pt x="15549" y="925812"/>
                  <a:pt x="12153" y="905436"/>
                </a:cubicBezTo>
                <a:cubicBezTo>
                  <a:pt x="2731" y="848896"/>
                  <a:pt x="7303" y="881236"/>
                  <a:pt x="0" y="808208"/>
                </a:cubicBezTo>
                <a:cubicBezTo>
                  <a:pt x="2026" y="753517"/>
                  <a:pt x="2554" y="698751"/>
                  <a:pt x="6077" y="644136"/>
                </a:cubicBezTo>
                <a:cubicBezTo>
                  <a:pt x="6615" y="635802"/>
                  <a:pt x="10614" y="628038"/>
                  <a:pt x="12153" y="619829"/>
                </a:cubicBezTo>
                <a:cubicBezTo>
                  <a:pt x="16694" y="595609"/>
                  <a:pt x="24306" y="546908"/>
                  <a:pt x="24306" y="546908"/>
                </a:cubicBezTo>
                <a:lnTo>
                  <a:pt x="18230" y="516524"/>
                </a:lnTo>
              </a:path>
            </a:pathLst>
          </a:custGeom>
          <a:noFill/>
          <a:ln w="12700" cap="flat" cmpd="sng">
            <a:solidFill>
              <a:srgbClr val="000000"/>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4" name="Freeform 83">
            <a:extLst>
              <a:ext uri="{FF2B5EF4-FFF2-40B4-BE49-F238E27FC236}">
                <a16:creationId xmlns:a16="http://schemas.microsoft.com/office/drawing/2014/main" id="{B36ABE05-8EB1-F303-7C2C-6D4EA4B10C8F}"/>
              </a:ext>
            </a:extLst>
          </p:cNvPr>
          <p:cNvSpPr>
            <a:spLocks/>
          </p:cNvSpPr>
          <p:nvPr/>
        </p:nvSpPr>
        <p:spPr bwMode="auto">
          <a:xfrm>
            <a:off x="8568074" y="2219599"/>
            <a:ext cx="1041114" cy="1945847"/>
          </a:xfrm>
          <a:custGeom>
            <a:avLst/>
            <a:gdLst/>
            <a:ahLst/>
            <a:cxnLst/>
            <a:rect l="0" t="0" r="r" b="b"/>
            <a:pathLst>
              <a:path w="760953" h="1507036">
                <a:moveTo>
                  <a:pt x="741323" y="78998"/>
                </a:moveTo>
                <a:cubicBezTo>
                  <a:pt x="731196" y="76972"/>
                  <a:pt x="720343" y="77195"/>
                  <a:pt x="710941" y="72921"/>
                </a:cubicBezTo>
                <a:cubicBezTo>
                  <a:pt x="697644" y="66877"/>
                  <a:pt x="686636" y="56716"/>
                  <a:pt x="674483" y="48614"/>
                </a:cubicBezTo>
                <a:lnTo>
                  <a:pt x="656253" y="36461"/>
                </a:lnTo>
                <a:cubicBezTo>
                  <a:pt x="650177" y="32410"/>
                  <a:pt x="644952" y="26617"/>
                  <a:pt x="638024" y="24307"/>
                </a:cubicBezTo>
                <a:cubicBezTo>
                  <a:pt x="631948" y="22281"/>
                  <a:pt x="625524" y="21095"/>
                  <a:pt x="619795" y="18230"/>
                </a:cubicBezTo>
                <a:cubicBezTo>
                  <a:pt x="572680" y="-5329"/>
                  <a:pt x="629155" y="15274"/>
                  <a:pt x="583336" y="0"/>
                </a:cubicBezTo>
                <a:cubicBezTo>
                  <a:pt x="561056" y="2026"/>
                  <a:pt x="538672" y="3120"/>
                  <a:pt x="516496" y="6077"/>
                </a:cubicBezTo>
                <a:cubicBezTo>
                  <a:pt x="503783" y="7772"/>
                  <a:pt x="486456" y="14065"/>
                  <a:pt x="473961" y="18230"/>
                </a:cubicBezTo>
                <a:cubicBezTo>
                  <a:pt x="467885" y="22281"/>
                  <a:pt x="462264" y="27118"/>
                  <a:pt x="455732" y="30384"/>
                </a:cubicBezTo>
                <a:cubicBezTo>
                  <a:pt x="450003" y="33249"/>
                  <a:pt x="443101" y="33350"/>
                  <a:pt x="437502" y="36461"/>
                </a:cubicBezTo>
                <a:cubicBezTo>
                  <a:pt x="424734" y="43555"/>
                  <a:pt x="413197" y="52666"/>
                  <a:pt x="401044" y="60768"/>
                </a:cubicBezTo>
                <a:lnTo>
                  <a:pt x="382814" y="72921"/>
                </a:lnTo>
                <a:lnTo>
                  <a:pt x="358509" y="109382"/>
                </a:lnTo>
                <a:lnTo>
                  <a:pt x="346356" y="127612"/>
                </a:lnTo>
                <a:cubicBezTo>
                  <a:pt x="331085" y="173430"/>
                  <a:pt x="351684" y="116957"/>
                  <a:pt x="328127" y="164072"/>
                </a:cubicBezTo>
                <a:cubicBezTo>
                  <a:pt x="325262" y="169801"/>
                  <a:pt x="325161" y="176703"/>
                  <a:pt x="322050" y="182303"/>
                </a:cubicBezTo>
                <a:cubicBezTo>
                  <a:pt x="314957" y="195071"/>
                  <a:pt x="305847" y="206610"/>
                  <a:pt x="297745" y="218763"/>
                </a:cubicBezTo>
                <a:lnTo>
                  <a:pt x="273439" y="255224"/>
                </a:lnTo>
                <a:lnTo>
                  <a:pt x="261286" y="273454"/>
                </a:lnTo>
                <a:cubicBezTo>
                  <a:pt x="259261" y="279531"/>
                  <a:pt x="258321" y="286085"/>
                  <a:pt x="255210" y="291684"/>
                </a:cubicBezTo>
                <a:cubicBezTo>
                  <a:pt x="248117" y="304453"/>
                  <a:pt x="230904" y="328145"/>
                  <a:pt x="230904" y="328145"/>
                </a:cubicBezTo>
                <a:cubicBezTo>
                  <a:pt x="220210" y="360232"/>
                  <a:pt x="228381" y="341046"/>
                  <a:pt x="200522" y="382836"/>
                </a:cubicBezTo>
                <a:lnTo>
                  <a:pt x="188369" y="401066"/>
                </a:lnTo>
                <a:cubicBezTo>
                  <a:pt x="186344" y="407143"/>
                  <a:pt x="185157" y="413567"/>
                  <a:pt x="182293" y="419296"/>
                </a:cubicBezTo>
                <a:cubicBezTo>
                  <a:pt x="179027" y="425829"/>
                  <a:pt x="173106" y="430853"/>
                  <a:pt x="170140" y="437527"/>
                </a:cubicBezTo>
                <a:cubicBezTo>
                  <a:pt x="141217" y="502607"/>
                  <a:pt x="173337" y="450962"/>
                  <a:pt x="145834" y="492217"/>
                </a:cubicBezTo>
                <a:cubicBezTo>
                  <a:pt x="143809" y="498294"/>
                  <a:pt x="142622" y="504719"/>
                  <a:pt x="139758" y="510448"/>
                </a:cubicBezTo>
                <a:cubicBezTo>
                  <a:pt x="136492" y="516980"/>
                  <a:pt x="130571" y="522004"/>
                  <a:pt x="127605" y="528678"/>
                </a:cubicBezTo>
                <a:cubicBezTo>
                  <a:pt x="98678" y="593765"/>
                  <a:pt x="130804" y="542108"/>
                  <a:pt x="103299" y="583369"/>
                </a:cubicBezTo>
                <a:cubicBezTo>
                  <a:pt x="101274" y="589446"/>
                  <a:pt x="98612" y="595346"/>
                  <a:pt x="97223" y="601599"/>
                </a:cubicBezTo>
                <a:cubicBezTo>
                  <a:pt x="88106" y="642628"/>
                  <a:pt x="90249" y="664366"/>
                  <a:pt x="85070" y="710981"/>
                </a:cubicBezTo>
                <a:cubicBezTo>
                  <a:pt x="83231" y="727529"/>
                  <a:pt x="68609" y="802905"/>
                  <a:pt x="66841" y="808209"/>
                </a:cubicBezTo>
                <a:cubicBezTo>
                  <a:pt x="64815" y="814286"/>
                  <a:pt x="62204" y="820198"/>
                  <a:pt x="60764" y="826439"/>
                </a:cubicBezTo>
                <a:cubicBezTo>
                  <a:pt x="56119" y="846567"/>
                  <a:pt x="53621" y="867167"/>
                  <a:pt x="48611" y="887207"/>
                </a:cubicBezTo>
                <a:cubicBezTo>
                  <a:pt x="46586" y="895309"/>
                  <a:pt x="43908" y="903276"/>
                  <a:pt x="42535" y="911514"/>
                </a:cubicBezTo>
                <a:cubicBezTo>
                  <a:pt x="39851" y="927623"/>
                  <a:pt x="38617" y="943941"/>
                  <a:pt x="36459" y="960128"/>
                </a:cubicBezTo>
                <a:cubicBezTo>
                  <a:pt x="34566" y="974325"/>
                  <a:pt x="32737" y="988537"/>
                  <a:pt x="30382" y="1002665"/>
                </a:cubicBezTo>
                <a:cubicBezTo>
                  <a:pt x="26523" y="1025821"/>
                  <a:pt x="23694" y="1035495"/>
                  <a:pt x="18229" y="1057356"/>
                </a:cubicBezTo>
                <a:cubicBezTo>
                  <a:pt x="16204" y="1077612"/>
                  <a:pt x="13657" y="1097822"/>
                  <a:pt x="12153" y="1118123"/>
                </a:cubicBezTo>
                <a:cubicBezTo>
                  <a:pt x="9605" y="1152523"/>
                  <a:pt x="8370" y="1187010"/>
                  <a:pt x="6076" y="1221428"/>
                </a:cubicBezTo>
                <a:cubicBezTo>
                  <a:pt x="4319" y="1247780"/>
                  <a:pt x="2025" y="1274093"/>
                  <a:pt x="0" y="1300426"/>
                </a:cubicBezTo>
                <a:cubicBezTo>
                  <a:pt x="17613" y="1353270"/>
                  <a:pt x="-7551" y="1272857"/>
                  <a:pt x="12153" y="1397654"/>
                </a:cubicBezTo>
                <a:cubicBezTo>
                  <a:pt x="14151" y="1410308"/>
                  <a:pt x="20255" y="1421961"/>
                  <a:pt x="24306" y="1434115"/>
                </a:cubicBezTo>
                <a:cubicBezTo>
                  <a:pt x="26331" y="1440192"/>
                  <a:pt x="26829" y="1447015"/>
                  <a:pt x="30382" y="1452345"/>
                </a:cubicBezTo>
                <a:cubicBezTo>
                  <a:pt x="45234" y="1474623"/>
                  <a:pt x="49288" y="1490831"/>
                  <a:pt x="72917" y="1500959"/>
                </a:cubicBezTo>
                <a:cubicBezTo>
                  <a:pt x="80593" y="1504249"/>
                  <a:pt x="89121" y="1505010"/>
                  <a:pt x="97223" y="1507036"/>
                </a:cubicBezTo>
                <a:cubicBezTo>
                  <a:pt x="125870" y="1502261"/>
                  <a:pt x="132607" y="1502134"/>
                  <a:pt x="157987" y="1494882"/>
                </a:cubicBezTo>
                <a:cubicBezTo>
                  <a:pt x="164146" y="1493122"/>
                  <a:pt x="170487" y="1491670"/>
                  <a:pt x="176216" y="1488805"/>
                </a:cubicBezTo>
                <a:cubicBezTo>
                  <a:pt x="198844" y="1477490"/>
                  <a:pt x="192519" y="1475220"/>
                  <a:pt x="212675" y="1458422"/>
                </a:cubicBezTo>
                <a:cubicBezTo>
                  <a:pt x="218285" y="1453747"/>
                  <a:pt x="224828" y="1450319"/>
                  <a:pt x="230904" y="1446268"/>
                </a:cubicBezTo>
                <a:cubicBezTo>
                  <a:pt x="263312" y="1397654"/>
                  <a:pt x="220777" y="1456396"/>
                  <a:pt x="261286" y="1415884"/>
                </a:cubicBezTo>
                <a:cubicBezTo>
                  <a:pt x="266450" y="1410720"/>
                  <a:pt x="267943" y="1402463"/>
                  <a:pt x="273439" y="1397654"/>
                </a:cubicBezTo>
                <a:cubicBezTo>
                  <a:pt x="284431" y="1388036"/>
                  <a:pt x="309897" y="1373347"/>
                  <a:pt x="309897" y="1373347"/>
                </a:cubicBezTo>
                <a:cubicBezTo>
                  <a:pt x="330152" y="1342963"/>
                  <a:pt x="315973" y="1359169"/>
                  <a:pt x="358509" y="1330810"/>
                </a:cubicBezTo>
                <a:lnTo>
                  <a:pt x="394967" y="1306503"/>
                </a:lnTo>
                <a:cubicBezTo>
                  <a:pt x="401044" y="1302452"/>
                  <a:pt x="406268" y="1296658"/>
                  <a:pt x="413197" y="1294349"/>
                </a:cubicBezTo>
                <a:lnTo>
                  <a:pt x="431426" y="1288273"/>
                </a:lnTo>
                <a:cubicBezTo>
                  <a:pt x="460312" y="1269013"/>
                  <a:pt x="442729" y="1278427"/>
                  <a:pt x="486114" y="1263965"/>
                </a:cubicBezTo>
                <a:lnTo>
                  <a:pt x="504343" y="1257889"/>
                </a:lnTo>
                <a:cubicBezTo>
                  <a:pt x="510419" y="1255863"/>
                  <a:pt x="516291" y="1253068"/>
                  <a:pt x="522572" y="1251812"/>
                </a:cubicBezTo>
                <a:lnTo>
                  <a:pt x="552954" y="1245735"/>
                </a:lnTo>
                <a:cubicBezTo>
                  <a:pt x="583161" y="1255804"/>
                  <a:pt x="573789" y="1255594"/>
                  <a:pt x="619795" y="1245735"/>
                </a:cubicBezTo>
                <a:cubicBezTo>
                  <a:pt x="632321" y="1243051"/>
                  <a:pt x="644100" y="1237633"/>
                  <a:pt x="656253" y="1233582"/>
                </a:cubicBezTo>
                <a:lnTo>
                  <a:pt x="674483" y="1227505"/>
                </a:lnTo>
                <a:cubicBezTo>
                  <a:pt x="717017" y="1199147"/>
                  <a:pt x="702839" y="1215351"/>
                  <a:pt x="723094" y="1184968"/>
                </a:cubicBezTo>
                <a:lnTo>
                  <a:pt x="735247" y="1148507"/>
                </a:lnTo>
                <a:cubicBezTo>
                  <a:pt x="737272" y="1142430"/>
                  <a:pt x="740270" y="1136595"/>
                  <a:pt x="741323" y="1130277"/>
                </a:cubicBezTo>
                <a:lnTo>
                  <a:pt x="747400" y="1093816"/>
                </a:lnTo>
                <a:cubicBezTo>
                  <a:pt x="763786" y="823439"/>
                  <a:pt x="764689" y="895945"/>
                  <a:pt x="753476" y="565138"/>
                </a:cubicBezTo>
                <a:cubicBezTo>
                  <a:pt x="753191" y="556735"/>
                  <a:pt x="740366" y="501707"/>
                  <a:pt x="735247" y="498294"/>
                </a:cubicBezTo>
                <a:lnTo>
                  <a:pt x="717018" y="486141"/>
                </a:lnTo>
                <a:cubicBezTo>
                  <a:pt x="703741" y="466225"/>
                  <a:pt x="712168" y="467910"/>
                  <a:pt x="698788" y="467910"/>
                </a:cubicBezTo>
              </a:path>
            </a:pathLst>
          </a:custGeom>
          <a:noFill/>
          <a:ln w="12700" cap="flat" cmpd="sng">
            <a:solidFill>
              <a:srgbClr val="000000"/>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nvGrpSpPr>
          <p:cNvPr id="9" name="Group 8">
            <a:extLst>
              <a:ext uri="{FF2B5EF4-FFF2-40B4-BE49-F238E27FC236}">
                <a16:creationId xmlns:a16="http://schemas.microsoft.com/office/drawing/2014/main" id="{62BBE8C6-F85F-2238-9522-C4383374EE61}"/>
              </a:ext>
            </a:extLst>
          </p:cNvPr>
          <p:cNvGrpSpPr/>
          <p:nvPr/>
        </p:nvGrpSpPr>
        <p:grpSpPr>
          <a:xfrm>
            <a:off x="456435" y="4096521"/>
            <a:ext cx="2898046" cy="1870803"/>
            <a:chOff x="456435" y="4096521"/>
            <a:chExt cx="2898046" cy="1870803"/>
          </a:xfrm>
        </p:grpSpPr>
        <p:grpSp>
          <p:nvGrpSpPr>
            <p:cNvPr id="103" name="Group 102">
              <a:extLst>
                <a:ext uri="{FF2B5EF4-FFF2-40B4-BE49-F238E27FC236}">
                  <a16:creationId xmlns:a16="http://schemas.microsoft.com/office/drawing/2014/main" id="{BA8D4147-EA7E-4D75-99E8-BFD21C7CC071}"/>
                </a:ext>
              </a:extLst>
            </p:cNvPr>
            <p:cNvGrpSpPr/>
            <p:nvPr/>
          </p:nvGrpSpPr>
          <p:grpSpPr>
            <a:xfrm>
              <a:off x="456435" y="4096521"/>
              <a:ext cx="2898046" cy="1870803"/>
              <a:chOff x="456435" y="4096521"/>
              <a:chExt cx="2898046" cy="1870803"/>
            </a:xfrm>
          </p:grpSpPr>
          <p:sp>
            <p:nvSpPr>
              <p:cNvPr id="36" name="TextBox 35">
                <a:extLst>
                  <a:ext uri="{FF2B5EF4-FFF2-40B4-BE49-F238E27FC236}">
                    <a16:creationId xmlns:a16="http://schemas.microsoft.com/office/drawing/2014/main" id="{5265F524-27A6-9047-20C3-A15D0B66CDDB}"/>
                  </a:ext>
                </a:extLst>
              </p:cNvPr>
              <p:cNvSpPr txBox="1"/>
              <p:nvPr/>
            </p:nvSpPr>
            <p:spPr>
              <a:xfrm>
                <a:off x="456435" y="5043994"/>
                <a:ext cx="2898046" cy="923330"/>
              </a:xfrm>
              <a:prstGeom prst="rect">
                <a:avLst/>
              </a:prstGeom>
              <a:noFill/>
            </p:spPr>
            <p:txBody>
              <a:bodyPr wrap="square" rtlCol="0">
                <a:spAutoFit/>
              </a:bodyPr>
              <a:lstStyle/>
              <a:p>
                <a:pPr algn="ctr"/>
                <a:r>
                  <a:rPr lang="en-US" b="1">
                    <a:solidFill>
                      <a:srgbClr val="FF0000"/>
                    </a:solidFill>
                    <a:latin typeface="Helvetica" pitchFamily="2" charset="0"/>
                  </a:rPr>
                  <a:t>Decreased influx of immune cells, soluble mediators, &amp; antibiotics</a:t>
                </a:r>
              </a:p>
            </p:txBody>
          </p:sp>
          <p:cxnSp>
            <p:nvCxnSpPr>
              <p:cNvPr id="41" name="Straight Arrow Connector 40">
                <a:extLst>
                  <a:ext uri="{FF2B5EF4-FFF2-40B4-BE49-F238E27FC236}">
                    <a16:creationId xmlns:a16="http://schemas.microsoft.com/office/drawing/2014/main" id="{8056DF73-1290-316C-4460-FA879F22EDF7}"/>
                  </a:ext>
                </a:extLst>
              </p:cNvPr>
              <p:cNvCxnSpPr>
                <a:cxnSpLocks/>
              </p:cNvCxnSpPr>
              <p:nvPr/>
            </p:nvCxnSpPr>
            <p:spPr>
              <a:xfrm>
                <a:off x="997017" y="4096521"/>
                <a:ext cx="367330" cy="945610"/>
              </a:xfrm>
              <a:prstGeom prst="straightConnector1">
                <a:avLst/>
              </a:prstGeom>
              <a:ln w="28575">
                <a:solidFill>
                  <a:srgbClr val="FF0000"/>
                </a:solidFill>
                <a:prstDash val="lgDash"/>
                <a:tailEnd type="triangle" w="lg" len="lg"/>
              </a:ln>
            </p:spPr>
            <p:style>
              <a:lnRef idx="2">
                <a:schemeClr val="accent1"/>
              </a:lnRef>
              <a:fillRef idx="0">
                <a:schemeClr val="accent1"/>
              </a:fillRef>
              <a:effectRef idx="1">
                <a:schemeClr val="accent1"/>
              </a:effectRef>
              <a:fontRef idx="minor">
                <a:schemeClr val="tx1"/>
              </a:fontRef>
            </p:style>
          </p:cxnSp>
        </p:grpSp>
        <p:cxnSp>
          <p:nvCxnSpPr>
            <p:cNvPr id="5" name="Straight Arrow Connector 4">
              <a:extLst>
                <a:ext uri="{FF2B5EF4-FFF2-40B4-BE49-F238E27FC236}">
                  <a16:creationId xmlns:a16="http://schemas.microsoft.com/office/drawing/2014/main" id="{A3045628-E8BD-9829-81E8-8163DB724DEB}"/>
                </a:ext>
              </a:extLst>
            </p:cNvPr>
            <p:cNvCxnSpPr>
              <a:cxnSpLocks/>
            </p:cNvCxnSpPr>
            <p:nvPr/>
          </p:nvCxnSpPr>
          <p:spPr>
            <a:xfrm flipH="1">
              <a:off x="2300543" y="4103313"/>
              <a:ext cx="437228" cy="926290"/>
            </a:xfrm>
            <a:prstGeom prst="straightConnector1">
              <a:avLst/>
            </a:prstGeom>
            <a:ln w="28575">
              <a:solidFill>
                <a:srgbClr val="FF0000"/>
              </a:solidFill>
              <a:prstDash val="lgDash"/>
              <a:tailEnd type="triangle" w="lg" len="lg"/>
            </a:ln>
          </p:spPr>
          <p:style>
            <a:lnRef idx="2">
              <a:schemeClr val="accent1"/>
            </a:lnRef>
            <a:fillRef idx="0">
              <a:schemeClr val="accent1"/>
            </a:fillRef>
            <a:effectRef idx="1">
              <a:schemeClr val="accent1"/>
            </a:effectRef>
            <a:fontRef idx="minor">
              <a:schemeClr val="tx1"/>
            </a:fontRef>
          </p:style>
        </p:cxnSp>
      </p:grpSp>
      <p:sp>
        <p:nvSpPr>
          <p:cNvPr id="12" name="Down Arrow 11">
            <a:extLst>
              <a:ext uri="{FF2B5EF4-FFF2-40B4-BE49-F238E27FC236}">
                <a16:creationId xmlns:a16="http://schemas.microsoft.com/office/drawing/2014/main" id="{FAB05202-BE3C-1252-731F-8D22D3163DF1}"/>
              </a:ext>
            </a:extLst>
          </p:cNvPr>
          <p:cNvSpPr/>
          <p:nvPr/>
        </p:nvSpPr>
        <p:spPr>
          <a:xfrm>
            <a:off x="227935" y="3526544"/>
            <a:ext cx="204160" cy="507206"/>
          </a:xfrm>
          <a:prstGeom prst="downArrow">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7B2C651D-F592-E082-88E2-7FEFEAA7C5DE}"/>
              </a:ext>
            </a:extLst>
          </p:cNvPr>
          <p:cNvSpPr/>
          <p:nvPr/>
        </p:nvSpPr>
        <p:spPr>
          <a:xfrm>
            <a:off x="3239610" y="3535366"/>
            <a:ext cx="204160" cy="507206"/>
          </a:xfrm>
          <a:prstGeom prst="downArrow">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683F11C-48EC-155C-22D6-FFCCC309F96A}"/>
              </a:ext>
            </a:extLst>
          </p:cNvPr>
          <p:cNvGrpSpPr/>
          <p:nvPr/>
        </p:nvGrpSpPr>
        <p:grpSpPr>
          <a:xfrm>
            <a:off x="3912399" y="1018561"/>
            <a:ext cx="3770754" cy="5225762"/>
            <a:chOff x="3912399" y="1018561"/>
            <a:chExt cx="3770754" cy="5225762"/>
          </a:xfrm>
        </p:grpSpPr>
        <p:grpSp>
          <p:nvGrpSpPr>
            <p:cNvPr id="102" name="Group 101">
              <a:extLst>
                <a:ext uri="{FF2B5EF4-FFF2-40B4-BE49-F238E27FC236}">
                  <a16:creationId xmlns:a16="http://schemas.microsoft.com/office/drawing/2014/main" id="{6D5392F8-17FC-4354-3C55-733F662FD838}"/>
                </a:ext>
              </a:extLst>
            </p:cNvPr>
            <p:cNvGrpSpPr/>
            <p:nvPr/>
          </p:nvGrpSpPr>
          <p:grpSpPr>
            <a:xfrm>
              <a:off x="3912399" y="4471981"/>
              <a:ext cx="1358726" cy="1772342"/>
              <a:chOff x="3912399" y="4471981"/>
              <a:chExt cx="1358726" cy="1772342"/>
            </a:xfrm>
          </p:grpSpPr>
          <p:sp>
            <p:nvSpPr>
              <p:cNvPr id="37" name="TextBox 36">
                <a:extLst>
                  <a:ext uri="{FF2B5EF4-FFF2-40B4-BE49-F238E27FC236}">
                    <a16:creationId xmlns:a16="http://schemas.microsoft.com/office/drawing/2014/main" id="{C3BD1D98-816E-FF22-2AA5-4C578A89D71D}"/>
                  </a:ext>
                </a:extLst>
              </p:cNvPr>
              <p:cNvSpPr txBox="1"/>
              <p:nvPr/>
            </p:nvSpPr>
            <p:spPr>
              <a:xfrm>
                <a:off x="3912399" y="5043994"/>
                <a:ext cx="1358726" cy="1200329"/>
              </a:xfrm>
              <a:prstGeom prst="rect">
                <a:avLst/>
              </a:prstGeom>
              <a:noFill/>
            </p:spPr>
            <p:txBody>
              <a:bodyPr wrap="square" rtlCol="0">
                <a:spAutoFit/>
              </a:bodyPr>
              <a:lstStyle/>
              <a:p>
                <a:pPr algn="ctr"/>
                <a:r>
                  <a:rPr lang="en-US" b="1">
                    <a:solidFill>
                      <a:srgbClr val="FF9300"/>
                    </a:solidFill>
                    <a:latin typeface="Helvetica" pitchFamily="2" charset="0"/>
                  </a:rPr>
                  <a:t>Decreased clearance</a:t>
                </a:r>
              </a:p>
              <a:p>
                <a:pPr algn="ctr"/>
                <a:r>
                  <a:rPr lang="en-US" b="1">
                    <a:solidFill>
                      <a:srgbClr val="FF9300"/>
                    </a:solidFill>
                    <a:latin typeface="Helvetica" pitchFamily="2" charset="0"/>
                  </a:rPr>
                  <a:t>of NTM &amp; antigens</a:t>
                </a:r>
                <a:endParaRPr lang="en-US" b="1">
                  <a:solidFill>
                    <a:srgbClr val="0432FF"/>
                  </a:solidFill>
                  <a:latin typeface="Helvetica" pitchFamily="2" charset="0"/>
                </a:endParaRPr>
              </a:p>
            </p:txBody>
          </p:sp>
          <p:cxnSp>
            <p:nvCxnSpPr>
              <p:cNvPr id="53" name="Straight Arrow Connector 52">
                <a:extLst>
                  <a:ext uri="{FF2B5EF4-FFF2-40B4-BE49-F238E27FC236}">
                    <a16:creationId xmlns:a16="http://schemas.microsoft.com/office/drawing/2014/main" id="{AA3CAB71-EF96-F5A9-8902-1CF65C8DB0A7}"/>
                  </a:ext>
                </a:extLst>
              </p:cNvPr>
              <p:cNvCxnSpPr>
                <a:cxnSpLocks/>
              </p:cNvCxnSpPr>
              <p:nvPr/>
            </p:nvCxnSpPr>
            <p:spPr>
              <a:xfrm flipH="1">
                <a:off x="4572000" y="4471981"/>
                <a:ext cx="360108" cy="604971"/>
              </a:xfrm>
              <a:prstGeom prst="straightConnector1">
                <a:avLst/>
              </a:prstGeom>
              <a:ln w="28575">
                <a:solidFill>
                  <a:schemeClr val="accent2">
                    <a:lumMod val="75000"/>
                  </a:schemeClr>
                </a:solidFill>
                <a:prstDash val="lgDash"/>
                <a:tailEnd type="triangle" w="lg" len="lg"/>
              </a:ln>
            </p:spPr>
            <p:style>
              <a:lnRef idx="2">
                <a:schemeClr val="accent1"/>
              </a:lnRef>
              <a:fillRef idx="0">
                <a:schemeClr val="accent1"/>
              </a:fillRef>
              <a:effectRef idx="1">
                <a:schemeClr val="accent1"/>
              </a:effectRef>
              <a:fontRef idx="minor">
                <a:schemeClr val="tx1"/>
              </a:fontRef>
            </p:style>
          </p:cxnSp>
        </p:grpSp>
        <p:sp>
          <p:nvSpPr>
            <p:cNvPr id="28" name="TextBox 27">
              <a:extLst>
                <a:ext uri="{FF2B5EF4-FFF2-40B4-BE49-F238E27FC236}">
                  <a16:creationId xmlns:a16="http://schemas.microsoft.com/office/drawing/2014/main" id="{DDE5BD5F-9549-4086-297A-F86E9D155150}"/>
                </a:ext>
              </a:extLst>
            </p:cNvPr>
            <p:cNvSpPr txBox="1"/>
            <p:nvPr/>
          </p:nvSpPr>
          <p:spPr>
            <a:xfrm>
              <a:off x="4061649" y="1018561"/>
              <a:ext cx="3621504" cy="369332"/>
            </a:xfrm>
            <a:prstGeom prst="rect">
              <a:avLst/>
            </a:prstGeom>
            <a:noFill/>
          </p:spPr>
          <p:txBody>
            <a:bodyPr wrap="none" rtlCol="0">
              <a:spAutoFit/>
            </a:bodyPr>
            <a:lstStyle/>
            <a:p>
              <a:r>
                <a:rPr lang="en-US" b="1">
                  <a:solidFill>
                    <a:srgbClr val="FF9300"/>
                  </a:solidFill>
                  <a:latin typeface="Helvetica" pitchFamily="2" charset="0"/>
                </a:rPr>
                <a:t>Decreased lymphatic formation</a:t>
              </a:r>
            </a:p>
          </p:txBody>
        </p:sp>
        <p:sp>
          <p:nvSpPr>
            <p:cNvPr id="48" name="TextBox 98">
              <a:extLst>
                <a:ext uri="{FF2B5EF4-FFF2-40B4-BE49-F238E27FC236}">
                  <a16:creationId xmlns:a16="http://schemas.microsoft.com/office/drawing/2014/main" id="{EFD5279F-194E-2594-5C73-068E82162A1E}"/>
                </a:ext>
              </a:extLst>
            </p:cNvPr>
            <p:cNvSpPr txBox="1">
              <a:spLocks noChangeArrowheads="1"/>
            </p:cNvSpPr>
            <p:nvPr/>
          </p:nvSpPr>
          <p:spPr bwMode="auto">
            <a:xfrm>
              <a:off x="4481990" y="3864262"/>
              <a:ext cx="9328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1800" b="1">
                  <a:solidFill>
                    <a:srgbClr val="FF9300"/>
                  </a:solidFill>
                  <a:latin typeface="Helvetica" pitchFamily="2" charset="0"/>
                </a:rPr>
                <a:t>Lymph</a:t>
              </a:r>
            </a:p>
            <a:p>
              <a:pPr algn="ctr"/>
              <a:r>
                <a:rPr lang="en-US" altLang="en-US" sz="1800" b="1">
                  <a:solidFill>
                    <a:srgbClr val="FF9300"/>
                  </a:solidFill>
                  <a:latin typeface="Helvetica" pitchFamily="2" charset="0"/>
                </a:rPr>
                <a:t>flow</a:t>
              </a:r>
            </a:p>
          </p:txBody>
        </p:sp>
        <p:sp>
          <p:nvSpPr>
            <p:cNvPr id="68" name="TextBox 102">
              <a:extLst>
                <a:ext uri="{FF2B5EF4-FFF2-40B4-BE49-F238E27FC236}">
                  <a16:creationId xmlns:a16="http://schemas.microsoft.com/office/drawing/2014/main" id="{527EDA9A-BA24-5B10-62C6-224EA28E52A4}"/>
                </a:ext>
              </a:extLst>
            </p:cNvPr>
            <p:cNvSpPr txBox="1">
              <a:spLocks noChangeArrowheads="1"/>
            </p:cNvSpPr>
            <p:nvPr/>
          </p:nvSpPr>
          <p:spPr bwMode="auto">
            <a:xfrm>
              <a:off x="5141750" y="2009982"/>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1400">
                  <a:solidFill>
                    <a:srgbClr val="FF9300"/>
                  </a:solidFill>
                  <a:latin typeface="Helvetica" pitchFamily="2" charset="0"/>
                </a:rPr>
                <a:t>0</a:t>
              </a:r>
            </a:p>
          </p:txBody>
        </p:sp>
        <p:sp>
          <p:nvSpPr>
            <p:cNvPr id="69" name="TextBox 103">
              <a:extLst>
                <a:ext uri="{FF2B5EF4-FFF2-40B4-BE49-F238E27FC236}">
                  <a16:creationId xmlns:a16="http://schemas.microsoft.com/office/drawing/2014/main" id="{17139FEC-D21A-F8EE-DDD0-63BEBC847840}"/>
                </a:ext>
              </a:extLst>
            </p:cNvPr>
            <p:cNvSpPr txBox="1">
              <a:spLocks noChangeArrowheads="1"/>
            </p:cNvSpPr>
            <p:nvPr/>
          </p:nvSpPr>
          <p:spPr bwMode="auto">
            <a:xfrm>
              <a:off x="4633626" y="3131105"/>
              <a:ext cx="7232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b="1">
                  <a:solidFill>
                    <a:srgbClr val="FF9300"/>
                  </a:solidFill>
                  <a:latin typeface="Helvetica" pitchFamily="2" charset="0"/>
                </a:rPr>
                <a:t>+++</a:t>
              </a:r>
            </a:p>
          </p:txBody>
        </p:sp>
        <p:sp>
          <p:nvSpPr>
            <p:cNvPr id="14" name="Down Arrow 13">
              <a:extLst>
                <a:ext uri="{FF2B5EF4-FFF2-40B4-BE49-F238E27FC236}">
                  <a16:creationId xmlns:a16="http://schemas.microsoft.com/office/drawing/2014/main" id="{8C80B30E-47B2-045C-2DFE-042346F8654A}"/>
                </a:ext>
              </a:extLst>
            </p:cNvPr>
            <p:cNvSpPr/>
            <p:nvPr/>
          </p:nvSpPr>
          <p:spPr>
            <a:xfrm>
              <a:off x="4266617" y="3940999"/>
              <a:ext cx="204160" cy="507206"/>
            </a:xfrm>
            <a:prstGeom prst="downArrow">
              <a:avLst/>
            </a:prstGeom>
            <a:solidFill>
              <a:srgbClr val="FFC000"/>
            </a:solid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4744C036-DD79-BEE2-0795-3FA956C310FF}"/>
              </a:ext>
            </a:extLst>
          </p:cNvPr>
          <p:cNvGrpSpPr/>
          <p:nvPr/>
        </p:nvGrpSpPr>
        <p:grpSpPr>
          <a:xfrm>
            <a:off x="4836731" y="1309862"/>
            <a:ext cx="2889714" cy="5211460"/>
            <a:chOff x="4836731" y="1309862"/>
            <a:chExt cx="2889714" cy="5211460"/>
          </a:xfrm>
        </p:grpSpPr>
        <p:grpSp>
          <p:nvGrpSpPr>
            <p:cNvPr id="104" name="Group 103">
              <a:extLst>
                <a:ext uri="{FF2B5EF4-FFF2-40B4-BE49-F238E27FC236}">
                  <a16:creationId xmlns:a16="http://schemas.microsoft.com/office/drawing/2014/main" id="{27206BDA-5D03-1650-AC6A-B8C1B5332669}"/>
                </a:ext>
              </a:extLst>
            </p:cNvPr>
            <p:cNvGrpSpPr/>
            <p:nvPr/>
          </p:nvGrpSpPr>
          <p:grpSpPr>
            <a:xfrm>
              <a:off x="4836731" y="1309862"/>
              <a:ext cx="1953341" cy="2923732"/>
              <a:chOff x="4836731" y="1309862"/>
              <a:chExt cx="1953341" cy="2923732"/>
            </a:xfrm>
          </p:grpSpPr>
          <p:sp>
            <p:nvSpPr>
              <p:cNvPr id="49" name="TextBox 116">
                <a:extLst>
                  <a:ext uri="{FF2B5EF4-FFF2-40B4-BE49-F238E27FC236}">
                    <a16:creationId xmlns:a16="http://schemas.microsoft.com/office/drawing/2014/main" id="{9D9DA797-40FA-12EB-4DAC-37EB571EA47C}"/>
                  </a:ext>
                </a:extLst>
              </p:cNvPr>
              <p:cNvSpPr txBox="1">
                <a:spLocks noChangeArrowheads="1"/>
              </p:cNvSpPr>
              <p:nvPr/>
            </p:nvSpPr>
            <p:spPr bwMode="auto">
              <a:xfrm>
                <a:off x="6291605" y="3864262"/>
                <a:ext cx="492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1800" b="1">
                    <a:solidFill>
                      <a:srgbClr val="0432FF"/>
                    </a:solidFill>
                    <a:latin typeface="Helvetica" pitchFamily="2" charset="0"/>
                  </a:rPr>
                  <a:t>pH</a:t>
                </a:r>
              </a:p>
            </p:txBody>
          </p:sp>
          <p:sp>
            <p:nvSpPr>
              <p:cNvPr id="70" name="TextBox 118">
                <a:extLst>
                  <a:ext uri="{FF2B5EF4-FFF2-40B4-BE49-F238E27FC236}">
                    <a16:creationId xmlns:a16="http://schemas.microsoft.com/office/drawing/2014/main" id="{7BD8C059-ED75-20E2-4E56-3D02654BEDDE}"/>
                  </a:ext>
                </a:extLst>
              </p:cNvPr>
              <p:cNvSpPr txBox="1">
                <a:spLocks noChangeArrowheads="1"/>
              </p:cNvSpPr>
              <p:nvPr/>
            </p:nvSpPr>
            <p:spPr bwMode="auto">
              <a:xfrm>
                <a:off x="6005883" y="3178819"/>
                <a:ext cx="7841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r>
                  <a:rPr lang="en-US" altLang="en-US" b="1">
                    <a:solidFill>
                      <a:srgbClr val="0432FF"/>
                    </a:solidFill>
                    <a:latin typeface="Helvetica" pitchFamily="2" charset="0"/>
                  </a:rPr>
                  <a:t>7.39</a:t>
                </a:r>
              </a:p>
            </p:txBody>
          </p:sp>
          <p:sp>
            <p:nvSpPr>
              <p:cNvPr id="71" name="TextBox 119">
                <a:extLst>
                  <a:ext uri="{FF2B5EF4-FFF2-40B4-BE49-F238E27FC236}">
                    <a16:creationId xmlns:a16="http://schemas.microsoft.com/office/drawing/2014/main" id="{A43D8AFE-C754-8E29-3744-70EDE4C029DF}"/>
                  </a:ext>
                </a:extLst>
              </p:cNvPr>
              <p:cNvSpPr txBox="1">
                <a:spLocks noChangeArrowheads="1"/>
              </p:cNvSpPr>
              <p:nvPr/>
            </p:nvSpPr>
            <p:spPr bwMode="auto">
              <a:xfrm>
                <a:off x="5839236" y="2009982"/>
                <a:ext cx="53251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1400" b="1">
                    <a:solidFill>
                      <a:srgbClr val="0432FF"/>
                    </a:solidFill>
                    <a:latin typeface="Helvetica" pitchFamily="2" charset="0"/>
                  </a:rPr>
                  <a:t>7.51</a:t>
                </a:r>
              </a:p>
            </p:txBody>
          </p:sp>
          <p:sp>
            <p:nvSpPr>
              <p:cNvPr id="91" name="TextBox 90">
                <a:extLst>
                  <a:ext uri="{FF2B5EF4-FFF2-40B4-BE49-F238E27FC236}">
                    <a16:creationId xmlns:a16="http://schemas.microsoft.com/office/drawing/2014/main" id="{F01CA52D-A2DE-B161-A894-04C7B8FFDBF1}"/>
                  </a:ext>
                </a:extLst>
              </p:cNvPr>
              <p:cNvSpPr txBox="1"/>
              <p:nvPr/>
            </p:nvSpPr>
            <p:spPr>
              <a:xfrm>
                <a:off x="4836731" y="1309862"/>
                <a:ext cx="1633781" cy="369332"/>
              </a:xfrm>
              <a:prstGeom prst="rect">
                <a:avLst/>
              </a:prstGeom>
              <a:noFill/>
            </p:spPr>
            <p:txBody>
              <a:bodyPr wrap="none" rtlCol="0">
                <a:spAutoFit/>
              </a:bodyPr>
              <a:lstStyle/>
              <a:p>
                <a:r>
                  <a:rPr lang="en-US" b="1">
                    <a:solidFill>
                      <a:srgbClr val="0432FF"/>
                    </a:solidFill>
                    <a:latin typeface="Helvetica" pitchFamily="2" charset="0"/>
                  </a:rPr>
                  <a:t>Increased pH</a:t>
                </a:r>
              </a:p>
            </p:txBody>
          </p:sp>
        </p:grpSp>
        <p:grpSp>
          <p:nvGrpSpPr>
            <p:cNvPr id="105" name="Group 104">
              <a:extLst>
                <a:ext uri="{FF2B5EF4-FFF2-40B4-BE49-F238E27FC236}">
                  <a16:creationId xmlns:a16="http://schemas.microsoft.com/office/drawing/2014/main" id="{8CC971CD-F902-A2A3-CD17-4D86DCCB90F7}"/>
                </a:ext>
              </a:extLst>
            </p:cNvPr>
            <p:cNvGrpSpPr/>
            <p:nvPr/>
          </p:nvGrpSpPr>
          <p:grpSpPr>
            <a:xfrm>
              <a:off x="5794289" y="4268082"/>
              <a:ext cx="1932156" cy="2253240"/>
              <a:chOff x="5794289" y="4268082"/>
              <a:chExt cx="1932156" cy="2253240"/>
            </a:xfrm>
          </p:grpSpPr>
          <p:sp>
            <p:nvSpPr>
              <p:cNvPr id="92" name="TextBox 91">
                <a:extLst>
                  <a:ext uri="{FF2B5EF4-FFF2-40B4-BE49-F238E27FC236}">
                    <a16:creationId xmlns:a16="http://schemas.microsoft.com/office/drawing/2014/main" id="{1072760C-72D8-F3C7-583C-4B4714216A35}"/>
                  </a:ext>
                </a:extLst>
              </p:cNvPr>
              <p:cNvSpPr txBox="1"/>
              <p:nvPr/>
            </p:nvSpPr>
            <p:spPr>
              <a:xfrm>
                <a:off x="5794289" y="5043994"/>
                <a:ext cx="1932156" cy="1477328"/>
              </a:xfrm>
              <a:prstGeom prst="rect">
                <a:avLst/>
              </a:prstGeom>
              <a:noFill/>
            </p:spPr>
            <p:txBody>
              <a:bodyPr wrap="square" rtlCol="0">
                <a:spAutoFit/>
              </a:bodyPr>
              <a:lstStyle/>
              <a:p>
                <a:pPr algn="ctr"/>
                <a:r>
                  <a:rPr lang="en-US" b="1">
                    <a:solidFill>
                      <a:srgbClr val="0432FF"/>
                    </a:solidFill>
                    <a:latin typeface="Helvetica" pitchFamily="2" charset="0"/>
                  </a:rPr>
                  <a:t>Increased </a:t>
                </a:r>
                <a:r>
                  <a:rPr lang="en-US" b="1">
                    <a:solidFill>
                      <a:srgbClr val="0432FF"/>
                    </a:solidFill>
                    <a:latin typeface="Helvetica" pitchFamily="2" charset="0"/>
                    <a:sym typeface="Wingdings" pitchFamily="2" charset="2"/>
                  </a:rPr>
                  <a:t>Warburg   decreased of both autophagy &amp; killing of NTM</a:t>
                </a:r>
                <a:endParaRPr lang="en-US"/>
              </a:p>
            </p:txBody>
          </p:sp>
          <p:cxnSp>
            <p:nvCxnSpPr>
              <p:cNvPr id="96" name="Straight Arrow Connector 95">
                <a:extLst>
                  <a:ext uri="{FF2B5EF4-FFF2-40B4-BE49-F238E27FC236}">
                    <a16:creationId xmlns:a16="http://schemas.microsoft.com/office/drawing/2014/main" id="{781353E8-70C9-F7A2-8869-3465B81BE336}"/>
                  </a:ext>
                </a:extLst>
              </p:cNvPr>
              <p:cNvCxnSpPr>
                <a:cxnSpLocks/>
                <a:endCxn id="92" idx="0"/>
              </p:cNvCxnSpPr>
              <p:nvPr/>
            </p:nvCxnSpPr>
            <p:spPr>
              <a:xfrm>
                <a:off x="6587930" y="4268082"/>
                <a:ext cx="172437" cy="775912"/>
              </a:xfrm>
              <a:prstGeom prst="straightConnector1">
                <a:avLst/>
              </a:prstGeom>
              <a:ln w="28575">
                <a:solidFill>
                  <a:srgbClr val="002060"/>
                </a:solidFill>
                <a:prstDash val="lgDash"/>
                <a:tailEnd type="triangle" w="lg" len="lg"/>
              </a:ln>
            </p:spPr>
            <p:style>
              <a:lnRef idx="2">
                <a:schemeClr val="accent1"/>
              </a:lnRef>
              <a:fillRef idx="0">
                <a:schemeClr val="accent1"/>
              </a:fillRef>
              <a:effectRef idx="1">
                <a:schemeClr val="accent1"/>
              </a:effectRef>
              <a:fontRef idx="minor">
                <a:schemeClr val="tx1"/>
              </a:fontRef>
            </p:style>
          </p:cxnSp>
        </p:grpSp>
        <p:sp>
          <p:nvSpPr>
            <p:cNvPr id="15" name="Down Arrow 14">
              <a:extLst>
                <a:ext uri="{FF2B5EF4-FFF2-40B4-BE49-F238E27FC236}">
                  <a16:creationId xmlns:a16="http://schemas.microsoft.com/office/drawing/2014/main" id="{F0D01F3C-124D-423E-0E4D-51B2354B4447}"/>
                </a:ext>
              </a:extLst>
            </p:cNvPr>
            <p:cNvSpPr/>
            <p:nvPr/>
          </p:nvSpPr>
          <p:spPr>
            <a:xfrm rot="10800000">
              <a:off x="6761007" y="3764328"/>
              <a:ext cx="204160" cy="507206"/>
            </a:xfrm>
            <a:prstGeom prst="downArrow">
              <a:avLst/>
            </a:prstGeom>
            <a:solidFill>
              <a:srgbClr val="0070C0"/>
            </a:solidFill>
            <a:ln>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93AD1B84-0A04-273C-1458-AA9336049E1F}"/>
              </a:ext>
            </a:extLst>
          </p:cNvPr>
          <p:cNvGrpSpPr/>
          <p:nvPr/>
        </p:nvGrpSpPr>
        <p:grpSpPr>
          <a:xfrm>
            <a:off x="7956762" y="1046203"/>
            <a:ext cx="2823331" cy="5260750"/>
            <a:chOff x="7956762" y="1046203"/>
            <a:chExt cx="2823331" cy="5260750"/>
          </a:xfrm>
        </p:grpSpPr>
        <p:sp>
          <p:nvSpPr>
            <p:cNvPr id="29" name="TextBox 28">
              <a:extLst>
                <a:ext uri="{FF2B5EF4-FFF2-40B4-BE49-F238E27FC236}">
                  <a16:creationId xmlns:a16="http://schemas.microsoft.com/office/drawing/2014/main" id="{A273A8E4-2B6B-9B62-51A7-CCC2E7E1899D}"/>
                </a:ext>
              </a:extLst>
            </p:cNvPr>
            <p:cNvSpPr txBox="1"/>
            <p:nvPr/>
          </p:nvSpPr>
          <p:spPr>
            <a:xfrm>
              <a:off x="8942089" y="1046203"/>
              <a:ext cx="1838004" cy="369332"/>
            </a:xfrm>
            <a:prstGeom prst="rect">
              <a:avLst/>
            </a:prstGeom>
            <a:noFill/>
          </p:spPr>
          <p:txBody>
            <a:bodyPr wrap="none" rtlCol="0">
              <a:spAutoFit/>
            </a:bodyPr>
            <a:lstStyle/>
            <a:p>
              <a:r>
                <a:rPr lang="en-US" b="1">
                  <a:solidFill>
                    <a:srgbClr val="009051"/>
                  </a:solidFill>
                  <a:latin typeface="Helvetica" pitchFamily="2" charset="0"/>
                </a:rPr>
                <a:t>Increased P</a:t>
              </a:r>
              <a:r>
                <a:rPr lang="en-US" b="1" baseline="-25000">
                  <a:solidFill>
                    <a:srgbClr val="009051"/>
                  </a:solidFill>
                  <a:latin typeface="Helvetica" pitchFamily="2" charset="0"/>
                </a:rPr>
                <a:t>A</a:t>
              </a:r>
              <a:r>
                <a:rPr lang="en-US" b="1">
                  <a:solidFill>
                    <a:srgbClr val="009051"/>
                  </a:solidFill>
                  <a:latin typeface="Helvetica" pitchFamily="2" charset="0"/>
                </a:rPr>
                <a:t>O</a:t>
              </a:r>
              <a:r>
                <a:rPr lang="en-US" b="1" baseline="-25000">
                  <a:solidFill>
                    <a:srgbClr val="009051"/>
                  </a:solidFill>
                  <a:latin typeface="Helvetica" pitchFamily="2" charset="0"/>
                </a:rPr>
                <a:t>2</a:t>
              </a:r>
              <a:endParaRPr lang="en-US" b="1">
                <a:solidFill>
                  <a:srgbClr val="009051"/>
                </a:solidFill>
                <a:latin typeface="Helvetica" pitchFamily="2" charset="0"/>
              </a:endParaRPr>
            </a:p>
          </p:txBody>
        </p:sp>
        <p:sp>
          <p:nvSpPr>
            <p:cNvPr id="73" name="TextBox 117">
              <a:extLst>
                <a:ext uri="{FF2B5EF4-FFF2-40B4-BE49-F238E27FC236}">
                  <a16:creationId xmlns:a16="http://schemas.microsoft.com/office/drawing/2014/main" id="{4C74A45A-FF44-A385-42DF-E65682D325DD}"/>
                </a:ext>
              </a:extLst>
            </p:cNvPr>
            <p:cNvSpPr txBox="1">
              <a:spLocks noChangeArrowheads="1"/>
            </p:cNvSpPr>
            <p:nvPr/>
          </p:nvSpPr>
          <p:spPr bwMode="auto">
            <a:xfrm>
              <a:off x="8230496" y="4162206"/>
              <a:ext cx="10567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1800" b="1">
                  <a:solidFill>
                    <a:srgbClr val="009051"/>
                  </a:solidFill>
                  <a:latin typeface="Helvetica" pitchFamily="2" charset="0"/>
                </a:rPr>
                <a:t>P</a:t>
              </a:r>
              <a:r>
                <a:rPr lang="en-US" altLang="en-US" sz="1800" b="1" baseline="-25000">
                  <a:solidFill>
                    <a:srgbClr val="009051"/>
                  </a:solidFill>
                  <a:latin typeface="Helvetica" pitchFamily="2" charset="0"/>
                </a:rPr>
                <a:t>A</a:t>
              </a:r>
              <a:r>
                <a:rPr lang="en-US" altLang="en-US" sz="1800" b="1">
                  <a:solidFill>
                    <a:srgbClr val="009051"/>
                  </a:solidFill>
                  <a:latin typeface="Helvetica" pitchFamily="2" charset="0"/>
                </a:rPr>
                <a:t>O</a:t>
              </a:r>
              <a:r>
                <a:rPr lang="en-US" altLang="en-US" sz="1800" b="1" baseline="-25000">
                  <a:solidFill>
                    <a:srgbClr val="009051"/>
                  </a:solidFill>
                  <a:latin typeface="Helvetica" pitchFamily="2" charset="0"/>
                </a:rPr>
                <a:t>2</a:t>
              </a:r>
            </a:p>
            <a:p>
              <a:pPr algn="ctr"/>
              <a:r>
                <a:rPr lang="en-US" altLang="en-US" sz="1800" b="1">
                  <a:solidFill>
                    <a:srgbClr val="009051"/>
                  </a:solidFill>
                  <a:latin typeface="Helvetica" pitchFamily="2" charset="0"/>
                </a:rPr>
                <a:t>(mmHg)</a:t>
              </a:r>
            </a:p>
          </p:txBody>
        </p:sp>
        <p:sp>
          <p:nvSpPr>
            <p:cNvPr id="85" name="TextBox 120">
              <a:extLst>
                <a:ext uri="{FF2B5EF4-FFF2-40B4-BE49-F238E27FC236}">
                  <a16:creationId xmlns:a16="http://schemas.microsoft.com/office/drawing/2014/main" id="{916C9A29-3847-88FA-9FB0-DECF4669DCC3}"/>
                </a:ext>
              </a:extLst>
            </p:cNvPr>
            <p:cNvSpPr txBox="1">
              <a:spLocks noChangeArrowheads="1"/>
            </p:cNvSpPr>
            <p:nvPr/>
          </p:nvSpPr>
          <p:spPr bwMode="auto">
            <a:xfrm>
              <a:off x="8953866" y="2320546"/>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2000" b="1">
                  <a:solidFill>
                    <a:srgbClr val="009051"/>
                  </a:solidFill>
                  <a:latin typeface="Helvetica" pitchFamily="2" charset="0"/>
                </a:rPr>
                <a:t>132</a:t>
              </a:r>
            </a:p>
          </p:txBody>
        </p:sp>
        <p:sp>
          <p:nvSpPr>
            <p:cNvPr id="86" name="TextBox 121">
              <a:extLst>
                <a:ext uri="{FF2B5EF4-FFF2-40B4-BE49-F238E27FC236}">
                  <a16:creationId xmlns:a16="http://schemas.microsoft.com/office/drawing/2014/main" id="{8B737CB0-5011-50D0-3EA9-31312C294399}"/>
                </a:ext>
              </a:extLst>
            </p:cNvPr>
            <p:cNvSpPr txBox="1">
              <a:spLocks noChangeArrowheads="1"/>
            </p:cNvSpPr>
            <p:nvPr/>
          </p:nvSpPr>
          <p:spPr bwMode="auto">
            <a:xfrm>
              <a:off x="8855349" y="3567594"/>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r>
                <a:rPr lang="en-US" altLang="en-US" sz="1400" b="1">
                  <a:solidFill>
                    <a:srgbClr val="0070C0"/>
                  </a:solidFill>
                  <a:latin typeface="Helvetica" pitchFamily="2" charset="0"/>
                </a:rPr>
                <a:t>89</a:t>
              </a:r>
            </a:p>
          </p:txBody>
        </p:sp>
        <p:grpSp>
          <p:nvGrpSpPr>
            <p:cNvPr id="107" name="Group 106">
              <a:extLst>
                <a:ext uri="{FF2B5EF4-FFF2-40B4-BE49-F238E27FC236}">
                  <a16:creationId xmlns:a16="http://schemas.microsoft.com/office/drawing/2014/main" id="{ED384AF4-BA6C-8654-0452-AF88D545B6F3}"/>
                </a:ext>
              </a:extLst>
            </p:cNvPr>
            <p:cNvGrpSpPr/>
            <p:nvPr/>
          </p:nvGrpSpPr>
          <p:grpSpPr>
            <a:xfrm>
              <a:off x="7956762" y="4749414"/>
              <a:ext cx="1532066" cy="1557539"/>
              <a:chOff x="7956762" y="4749414"/>
              <a:chExt cx="1532066" cy="1557539"/>
            </a:xfrm>
          </p:grpSpPr>
          <p:sp>
            <p:nvSpPr>
              <p:cNvPr id="38" name="TextBox 37">
                <a:extLst>
                  <a:ext uri="{FF2B5EF4-FFF2-40B4-BE49-F238E27FC236}">
                    <a16:creationId xmlns:a16="http://schemas.microsoft.com/office/drawing/2014/main" id="{05E633EB-0E70-3310-ABBF-F6B34F903C18}"/>
                  </a:ext>
                </a:extLst>
              </p:cNvPr>
              <p:cNvSpPr txBox="1"/>
              <p:nvPr/>
            </p:nvSpPr>
            <p:spPr>
              <a:xfrm>
                <a:off x="7956762" y="5106624"/>
                <a:ext cx="1532066" cy="1200329"/>
              </a:xfrm>
              <a:prstGeom prst="rect">
                <a:avLst/>
              </a:prstGeom>
              <a:noFill/>
            </p:spPr>
            <p:txBody>
              <a:bodyPr wrap="square" rtlCol="0">
                <a:spAutoFit/>
              </a:bodyPr>
              <a:lstStyle/>
              <a:p>
                <a:pPr algn="ctr"/>
                <a:r>
                  <a:rPr lang="en-US" b="1">
                    <a:solidFill>
                      <a:srgbClr val="009051"/>
                    </a:solidFill>
                    <a:latin typeface="Helvetica" pitchFamily="2" charset="0"/>
                  </a:rPr>
                  <a:t>Increased aerobic growth of NTM</a:t>
                </a:r>
              </a:p>
            </p:txBody>
          </p:sp>
          <p:cxnSp>
            <p:nvCxnSpPr>
              <p:cNvPr id="98" name="Straight Arrow Connector 97">
                <a:extLst>
                  <a:ext uri="{FF2B5EF4-FFF2-40B4-BE49-F238E27FC236}">
                    <a16:creationId xmlns:a16="http://schemas.microsoft.com/office/drawing/2014/main" id="{192804E3-4179-B8A6-0398-527F98F6CD01}"/>
                  </a:ext>
                </a:extLst>
              </p:cNvPr>
              <p:cNvCxnSpPr>
                <a:cxnSpLocks/>
              </p:cNvCxnSpPr>
              <p:nvPr/>
            </p:nvCxnSpPr>
            <p:spPr>
              <a:xfrm flipH="1">
                <a:off x="8499257" y="4749414"/>
                <a:ext cx="216759" cy="423835"/>
              </a:xfrm>
              <a:prstGeom prst="straightConnector1">
                <a:avLst/>
              </a:prstGeom>
              <a:ln w="28575">
                <a:solidFill>
                  <a:srgbClr val="00B050"/>
                </a:solidFill>
                <a:prstDash val="lgDash"/>
                <a:tailEnd type="triangle" w="lg" len="lg"/>
              </a:ln>
            </p:spPr>
            <p:style>
              <a:lnRef idx="2">
                <a:schemeClr val="accent1"/>
              </a:lnRef>
              <a:fillRef idx="0">
                <a:schemeClr val="accent1"/>
              </a:fillRef>
              <a:effectRef idx="1">
                <a:schemeClr val="accent1"/>
              </a:effectRef>
              <a:fontRef idx="minor">
                <a:schemeClr val="tx1"/>
              </a:fontRef>
            </p:style>
          </p:cxnSp>
        </p:grpSp>
        <p:sp>
          <p:nvSpPr>
            <p:cNvPr id="16" name="Down Arrow 15">
              <a:extLst>
                <a:ext uri="{FF2B5EF4-FFF2-40B4-BE49-F238E27FC236}">
                  <a16:creationId xmlns:a16="http://schemas.microsoft.com/office/drawing/2014/main" id="{0CF2EF7C-4353-97D9-CAB1-97D388BF9FFA}"/>
                </a:ext>
              </a:extLst>
            </p:cNvPr>
            <p:cNvSpPr/>
            <p:nvPr/>
          </p:nvSpPr>
          <p:spPr>
            <a:xfrm rot="10800000">
              <a:off x="8044010" y="4244294"/>
              <a:ext cx="204160" cy="507206"/>
            </a:xfrm>
            <a:prstGeom prst="downArrow">
              <a:avLst/>
            </a:prstGeom>
            <a:solidFill>
              <a:srgbClr val="00B050"/>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9B34E7F6-EF70-4623-8FF5-C49B3DA7280B}"/>
              </a:ext>
            </a:extLst>
          </p:cNvPr>
          <p:cNvGrpSpPr/>
          <p:nvPr/>
        </p:nvGrpSpPr>
        <p:grpSpPr>
          <a:xfrm>
            <a:off x="7861181" y="1319822"/>
            <a:ext cx="4034154" cy="4370503"/>
            <a:chOff x="7861181" y="1319822"/>
            <a:chExt cx="4034154" cy="4370503"/>
          </a:xfrm>
        </p:grpSpPr>
        <p:sp>
          <p:nvSpPr>
            <p:cNvPr id="30" name="TextBox 29">
              <a:extLst>
                <a:ext uri="{FF2B5EF4-FFF2-40B4-BE49-F238E27FC236}">
                  <a16:creationId xmlns:a16="http://schemas.microsoft.com/office/drawing/2014/main" id="{5E79D121-F913-5578-871C-6BB3C32B50B6}"/>
                </a:ext>
              </a:extLst>
            </p:cNvPr>
            <p:cNvSpPr txBox="1"/>
            <p:nvPr/>
          </p:nvSpPr>
          <p:spPr>
            <a:xfrm>
              <a:off x="10072537" y="5043994"/>
              <a:ext cx="1822798" cy="646331"/>
            </a:xfrm>
            <a:prstGeom prst="rect">
              <a:avLst/>
            </a:prstGeom>
            <a:noFill/>
          </p:spPr>
          <p:txBody>
            <a:bodyPr wrap="square" rtlCol="0">
              <a:spAutoFit/>
            </a:bodyPr>
            <a:lstStyle/>
            <a:p>
              <a:pPr algn="ctr"/>
              <a:r>
                <a:rPr lang="en-US" b="1">
                  <a:latin typeface="Helvetica" pitchFamily="2" charset="0"/>
                </a:rPr>
                <a:t>Increased risk of cavitation</a:t>
              </a:r>
            </a:p>
          </p:txBody>
        </p:sp>
        <p:sp>
          <p:nvSpPr>
            <p:cNvPr id="39" name="TextBox 38">
              <a:extLst>
                <a:ext uri="{FF2B5EF4-FFF2-40B4-BE49-F238E27FC236}">
                  <a16:creationId xmlns:a16="http://schemas.microsoft.com/office/drawing/2014/main" id="{872ACDDF-137D-F5D4-8CC2-171D0F94DB33}"/>
                </a:ext>
              </a:extLst>
            </p:cNvPr>
            <p:cNvSpPr txBox="1"/>
            <p:nvPr/>
          </p:nvSpPr>
          <p:spPr>
            <a:xfrm>
              <a:off x="7861181" y="1319822"/>
              <a:ext cx="3907332" cy="646331"/>
            </a:xfrm>
            <a:prstGeom prst="rect">
              <a:avLst/>
            </a:prstGeom>
            <a:noFill/>
          </p:spPr>
          <p:txBody>
            <a:bodyPr wrap="square" rtlCol="0">
              <a:spAutoFit/>
            </a:bodyPr>
            <a:lstStyle/>
            <a:p>
              <a:pPr algn="ctr"/>
              <a:r>
                <a:rPr lang="en-US" b="1">
                  <a:latin typeface="Helvetica" pitchFamily="2" charset="0"/>
                </a:rPr>
                <a:t>Increased stiffness &amp; mechanical stress on lung tissue</a:t>
              </a:r>
            </a:p>
          </p:txBody>
        </p:sp>
        <p:sp>
          <p:nvSpPr>
            <p:cNvPr id="87" name="TextBox 120">
              <a:extLst>
                <a:ext uri="{FF2B5EF4-FFF2-40B4-BE49-F238E27FC236}">
                  <a16:creationId xmlns:a16="http://schemas.microsoft.com/office/drawing/2014/main" id="{5EFE8C26-BF67-76A5-D2D6-2CA339291CC6}"/>
                </a:ext>
              </a:extLst>
            </p:cNvPr>
            <p:cNvSpPr txBox="1">
              <a:spLocks noChangeArrowheads="1"/>
            </p:cNvSpPr>
            <p:nvPr/>
          </p:nvSpPr>
          <p:spPr bwMode="auto">
            <a:xfrm>
              <a:off x="9776156" y="2205387"/>
              <a:ext cx="61266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2000" b="1">
                  <a:latin typeface="Helvetica" pitchFamily="2" charset="0"/>
                </a:rPr>
                <a:t>200</a:t>
              </a:r>
            </a:p>
            <a:p>
              <a:pPr algn="ctr"/>
              <a:r>
                <a:rPr lang="en-US" altLang="en-US" sz="2000" b="1">
                  <a:latin typeface="Helvetica" pitchFamily="2" charset="0"/>
                </a:rPr>
                <a:t>80</a:t>
              </a:r>
            </a:p>
          </p:txBody>
        </p:sp>
        <p:sp>
          <p:nvSpPr>
            <p:cNvPr id="88" name="TextBox 120">
              <a:extLst>
                <a:ext uri="{FF2B5EF4-FFF2-40B4-BE49-F238E27FC236}">
                  <a16:creationId xmlns:a16="http://schemas.microsoft.com/office/drawing/2014/main" id="{33352308-CA5C-2F0E-BC22-CA92C1E8DFD5}"/>
                </a:ext>
              </a:extLst>
            </p:cNvPr>
            <p:cNvSpPr txBox="1">
              <a:spLocks noChangeArrowheads="1"/>
            </p:cNvSpPr>
            <p:nvPr/>
          </p:nvSpPr>
          <p:spPr bwMode="auto">
            <a:xfrm>
              <a:off x="10184664" y="3450491"/>
              <a:ext cx="3834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1400" b="1">
                  <a:latin typeface="Helvetica" pitchFamily="2" charset="0"/>
                </a:rPr>
                <a:t>30</a:t>
              </a:r>
            </a:p>
            <a:p>
              <a:pPr algn="ctr"/>
              <a:r>
                <a:rPr lang="en-US" altLang="en-US" sz="1400" b="1">
                  <a:latin typeface="Helvetica" pitchFamily="2" charset="0"/>
                </a:rPr>
                <a:t>10</a:t>
              </a:r>
            </a:p>
          </p:txBody>
        </p:sp>
        <p:sp>
          <p:nvSpPr>
            <p:cNvPr id="89" name="TextBox 117">
              <a:extLst>
                <a:ext uri="{FF2B5EF4-FFF2-40B4-BE49-F238E27FC236}">
                  <a16:creationId xmlns:a16="http://schemas.microsoft.com/office/drawing/2014/main" id="{FB9CA59D-8145-83E6-4CB4-F0CD01CE2D96}"/>
                </a:ext>
              </a:extLst>
            </p:cNvPr>
            <p:cNvSpPr txBox="1">
              <a:spLocks noChangeArrowheads="1"/>
            </p:cNvSpPr>
            <p:nvPr/>
          </p:nvSpPr>
          <p:spPr bwMode="auto">
            <a:xfrm>
              <a:off x="9835602" y="4174732"/>
              <a:ext cx="17876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1800" b="1">
                  <a:latin typeface="Helvetica" pitchFamily="2" charset="0"/>
                </a:rPr>
                <a:t>Stiffness (kPa)</a:t>
              </a:r>
              <a:endParaRPr lang="en-US" altLang="en-US" sz="1800" b="1" baseline="-25000">
                <a:latin typeface="Helvetica" pitchFamily="2" charset="0"/>
              </a:endParaRPr>
            </a:p>
            <a:p>
              <a:pPr algn="ctr"/>
              <a:r>
                <a:rPr lang="en-US" altLang="en-US" sz="1800" b="1">
                  <a:latin typeface="Helvetica" pitchFamily="2" charset="0"/>
                </a:rPr>
                <a:t>Stress (kPa)</a:t>
              </a:r>
            </a:p>
          </p:txBody>
        </p:sp>
        <p:cxnSp>
          <p:nvCxnSpPr>
            <p:cNvPr id="100" name="Straight Arrow Connector 99">
              <a:extLst>
                <a:ext uri="{FF2B5EF4-FFF2-40B4-BE49-F238E27FC236}">
                  <a16:creationId xmlns:a16="http://schemas.microsoft.com/office/drawing/2014/main" id="{1FF2BB83-52EA-34B6-285C-290B4ED8DFD4}"/>
                </a:ext>
              </a:extLst>
            </p:cNvPr>
            <p:cNvCxnSpPr>
              <a:cxnSpLocks/>
            </p:cNvCxnSpPr>
            <p:nvPr/>
          </p:nvCxnSpPr>
          <p:spPr>
            <a:xfrm rot="18000000" flipH="1">
              <a:off x="10766826" y="4749414"/>
              <a:ext cx="216759" cy="423835"/>
            </a:xfrm>
            <a:prstGeom prst="straightConnector1">
              <a:avLst/>
            </a:prstGeom>
            <a:ln w="28575">
              <a:solidFill>
                <a:schemeClr val="tx1"/>
              </a:solidFill>
              <a:prstDash val="lgDash"/>
              <a:tailEnd type="triangle" w="lg" len="lg"/>
            </a:ln>
          </p:spPr>
          <p:style>
            <a:lnRef idx="2">
              <a:schemeClr val="accent1"/>
            </a:lnRef>
            <a:fillRef idx="0">
              <a:schemeClr val="accent1"/>
            </a:fillRef>
            <a:effectRef idx="1">
              <a:schemeClr val="accent1"/>
            </a:effectRef>
            <a:fontRef idx="minor">
              <a:schemeClr val="tx1"/>
            </a:fontRef>
          </p:style>
        </p:cxnSp>
        <p:sp>
          <p:nvSpPr>
            <p:cNvPr id="23" name="Down Arrow 22">
              <a:extLst>
                <a:ext uri="{FF2B5EF4-FFF2-40B4-BE49-F238E27FC236}">
                  <a16:creationId xmlns:a16="http://schemas.microsoft.com/office/drawing/2014/main" id="{D17B87F6-2224-6157-1783-C0C3838541EC}"/>
                </a:ext>
              </a:extLst>
            </p:cNvPr>
            <p:cNvSpPr/>
            <p:nvPr/>
          </p:nvSpPr>
          <p:spPr>
            <a:xfrm rot="10800000">
              <a:off x="11575794" y="4269547"/>
              <a:ext cx="204160" cy="507206"/>
            </a:xfrm>
            <a:prstGeom prst="downArrow">
              <a:avLst/>
            </a:prstGeom>
            <a:solidFill>
              <a:schemeClr val="bg2">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A975C33E-97F9-B78F-F367-C1E9FFB4DE40}"/>
              </a:ext>
            </a:extLst>
          </p:cNvPr>
          <p:cNvSpPr txBox="1"/>
          <p:nvPr/>
        </p:nvSpPr>
        <p:spPr>
          <a:xfrm>
            <a:off x="110149" y="6225435"/>
            <a:ext cx="3650166" cy="523220"/>
          </a:xfrm>
          <a:prstGeom prst="rect">
            <a:avLst/>
          </a:prstGeom>
          <a:noFill/>
          <a:ln>
            <a:solidFill>
              <a:schemeClr val="tx1"/>
            </a:solidFill>
          </a:ln>
        </p:spPr>
        <p:txBody>
          <a:bodyPr wrap="none" rtlCol="0">
            <a:spAutoFit/>
          </a:bodyPr>
          <a:lstStyle/>
          <a:p>
            <a:r>
              <a:rPr lang="en-US" sz="1400">
                <a:latin typeface="Helvetica" pitchFamily="2" charset="0"/>
              </a:rPr>
              <a:t>Casha AR et al. </a:t>
            </a:r>
            <a:r>
              <a:rPr lang="en-US" sz="1400" i="1">
                <a:latin typeface="Helvetica" pitchFamily="2" charset="0"/>
              </a:rPr>
              <a:t>J Infect Dis Epidemiol</a:t>
            </a:r>
            <a:r>
              <a:rPr lang="en-US" sz="1400">
                <a:latin typeface="Helvetica" pitchFamily="2" charset="0"/>
              </a:rPr>
              <a:t> 2018</a:t>
            </a:r>
          </a:p>
          <a:p>
            <a:r>
              <a:rPr lang="en-US" sz="1400">
                <a:latin typeface="Helvetica" pitchFamily="2" charset="0"/>
              </a:rPr>
              <a:t>Shi L…Suki B. </a:t>
            </a:r>
            <a:r>
              <a:rPr lang="en-US" sz="1400" i="1">
                <a:latin typeface="Helvetica" pitchFamily="2" charset="0"/>
              </a:rPr>
              <a:t>Scientific Rep</a:t>
            </a:r>
            <a:r>
              <a:rPr lang="en-US" sz="1400">
                <a:latin typeface="Helvetica" pitchFamily="2" charset="0"/>
              </a:rPr>
              <a:t> 2022</a:t>
            </a:r>
          </a:p>
        </p:txBody>
      </p:sp>
    </p:spTree>
    <p:extLst>
      <p:ext uri="{BB962C8B-B14F-4D97-AF65-F5344CB8AC3E}">
        <p14:creationId xmlns:p14="http://schemas.microsoft.com/office/powerpoint/2010/main" val="360184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2F2BF-3AE9-CA91-5B2E-567A5BFE89C7}"/>
              </a:ext>
            </a:extLst>
          </p:cNvPr>
          <p:cNvSpPr>
            <a:spLocks noGrp="1"/>
          </p:cNvSpPr>
          <p:nvPr>
            <p:ph type="title"/>
          </p:nvPr>
        </p:nvSpPr>
        <p:spPr>
          <a:xfrm>
            <a:off x="447471" y="334392"/>
            <a:ext cx="11264629" cy="1039575"/>
          </a:xfrm>
        </p:spPr>
        <p:txBody>
          <a:bodyPr>
            <a:noAutofit/>
          </a:bodyPr>
          <a:lstStyle/>
          <a:p>
            <a:pPr algn="ctr"/>
            <a:r>
              <a:rPr lang="en-US" sz="3200" b="1">
                <a:latin typeface="Helvetica" pitchFamily="2" charset="0"/>
              </a:rPr>
              <a:t>Experimental animal models show that </a:t>
            </a:r>
            <a:r>
              <a:rPr lang="en-US" sz="3200" b="1">
                <a:solidFill>
                  <a:schemeClr val="accent5">
                    <a:lumMod val="60000"/>
                    <a:lumOff val="40000"/>
                  </a:schemeClr>
                </a:solidFill>
                <a:latin typeface="Helvetica" pitchFamily="2" charset="0"/>
              </a:rPr>
              <a:t>lower alveolar oxygen tension decreases the severity of TB</a:t>
            </a:r>
          </a:p>
        </p:txBody>
      </p:sp>
      <p:graphicFrame>
        <p:nvGraphicFramePr>
          <p:cNvPr id="11" name="Table 10">
            <a:extLst>
              <a:ext uri="{FF2B5EF4-FFF2-40B4-BE49-F238E27FC236}">
                <a16:creationId xmlns:a16="http://schemas.microsoft.com/office/drawing/2014/main" id="{D67E672F-A5CC-1360-149E-946B96FB68EC}"/>
              </a:ext>
            </a:extLst>
          </p:cNvPr>
          <p:cNvGraphicFramePr>
            <a:graphicFrameLocks noGrp="1"/>
          </p:cNvGraphicFramePr>
          <p:nvPr>
            <p:extLst>
              <p:ext uri="{D42A27DB-BD31-4B8C-83A1-F6EECF244321}">
                <p14:modId xmlns:p14="http://schemas.microsoft.com/office/powerpoint/2010/main" val="2778986939"/>
              </p:ext>
            </p:extLst>
          </p:nvPr>
        </p:nvGraphicFramePr>
        <p:xfrm>
          <a:off x="2015785" y="2711527"/>
          <a:ext cx="8128000" cy="32004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85231989"/>
                    </a:ext>
                  </a:extLst>
                </a:gridCol>
                <a:gridCol w="4064000">
                  <a:extLst>
                    <a:ext uri="{9D8B030D-6E8A-4147-A177-3AD203B41FA5}">
                      <a16:colId xmlns:a16="http://schemas.microsoft.com/office/drawing/2014/main" val="2621035739"/>
                    </a:ext>
                  </a:extLst>
                </a:gridCol>
              </a:tblGrid>
              <a:tr h="370840">
                <a:tc>
                  <a:txBody>
                    <a:bodyPr/>
                    <a:lstStyle/>
                    <a:p>
                      <a:r>
                        <a:rPr lang="en-US" sz="2400">
                          <a:latin typeface="Helvetica" pitchFamily="2" charset="0"/>
                        </a:rPr>
                        <a:t>Elevation</a:t>
                      </a:r>
                    </a:p>
                  </a:txBody>
                  <a:tcPr/>
                </a:tc>
                <a:tc>
                  <a:txBody>
                    <a:bodyPr/>
                    <a:lstStyle/>
                    <a:p>
                      <a:r>
                        <a:rPr lang="en-US" sz="2400">
                          <a:latin typeface="Helvetica" pitchFamily="2" charset="0"/>
                        </a:rPr>
                        <a:t>Effective O</a:t>
                      </a:r>
                      <a:r>
                        <a:rPr lang="en-US" sz="2400" baseline="-25000">
                          <a:latin typeface="Helvetica" pitchFamily="2" charset="0"/>
                        </a:rPr>
                        <a:t>2</a:t>
                      </a:r>
                      <a:r>
                        <a:rPr lang="en-US" sz="2400">
                          <a:latin typeface="Helvetica" pitchFamily="2" charset="0"/>
                        </a:rPr>
                        <a:t> concentration</a:t>
                      </a:r>
                    </a:p>
                  </a:txBody>
                  <a:tcPr/>
                </a:tc>
                <a:extLst>
                  <a:ext uri="{0D108BD9-81ED-4DB2-BD59-A6C34878D82A}">
                    <a16:rowId xmlns:a16="http://schemas.microsoft.com/office/drawing/2014/main" val="4071072001"/>
                  </a:ext>
                </a:extLst>
              </a:tr>
              <a:tr h="370840">
                <a:tc>
                  <a:txBody>
                    <a:bodyPr/>
                    <a:lstStyle/>
                    <a:p>
                      <a:r>
                        <a:rPr lang="en-US" sz="2400">
                          <a:latin typeface="Helvetica" pitchFamily="2" charset="0"/>
                        </a:rPr>
                        <a:t>Sea level</a:t>
                      </a:r>
                    </a:p>
                  </a:txBody>
                  <a:tcPr/>
                </a:tc>
                <a:tc>
                  <a:txBody>
                    <a:bodyPr/>
                    <a:lstStyle/>
                    <a:p>
                      <a:r>
                        <a:rPr lang="en-US" sz="2400">
                          <a:latin typeface="Helvetica" pitchFamily="2" charset="0"/>
                        </a:rPr>
                        <a:t>20.9%</a:t>
                      </a:r>
                    </a:p>
                  </a:txBody>
                  <a:tcPr/>
                </a:tc>
                <a:extLst>
                  <a:ext uri="{0D108BD9-81ED-4DB2-BD59-A6C34878D82A}">
                    <a16:rowId xmlns:a16="http://schemas.microsoft.com/office/drawing/2014/main" val="2263057971"/>
                  </a:ext>
                </a:extLst>
              </a:tr>
              <a:tr h="370840">
                <a:tc>
                  <a:txBody>
                    <a:bodyPr/>
                    <a:lstStyle/>
                    <a:p>
                      <a:r>
                        <a:rPr lang="en-US" sz="2400">
                          <a:latin typeface="Helvetica" pitchFamily="2" charset="0"/>
                        </a:rPr>
                        <a:t>5,000 feet</a:t>
                      </a:r>
                    </a:p>
                  </a:txBody>
                  <a:tcPr/>
                </a:tc>
                <a:tc>
                  <a:txBody>
                    <a:bodyPr/>
                    <a:lstStyle/>
                    <a:p>
                      <a:r>
                        <a:rPr lang="en-US" sz="2400">
                          <a:latin typeface="Helvetica" pitchFamily="2" charset="0"/>
                        </a:rPr>
                        <a:t>17.3%</a:t>
                      </a:r>
                    </a:p>
                  </a:txBody>
                  <a:tcPr/>
                </a:tc>
                <a:extLst>
                  <a:ext uri="{0D108BD9-81ED-4DB2-BD59-A6C34878D82A}">
                    <a16:rowId xmlns:a16="http://schemas.microsoft.com/office/drawing/2014/main" val="1215303881"/>
                  </a:ext>
                </a:extLst>
              </a:tr>
              <a:tr h="370840">
                <a:tc>
                  <a:txBody>
                    <a:bodyPr/>
                    <a:lstStyle/>
                    <a:p>
                      <a:r>
                        <a:rPr lang="en-US" sz="2400">
                          <a:latin typeface="Helvetica" pitchFamily="2" charset="0"/>
                        </a:rPr>
                        <a:t>14,000 feet</a:t>
                      </a:r>
                    </a:p>
                  </a:txBody>
                  <a:tcPr/>
                </a:tc>
                <a:tc>
                  <a:txBody>
                    <a:bodyPr/>
                    <a:lstStyle/>
                    <a:p>
                      <a:r>
                        <a:rPr lang="en-US" sz="2400">
                          <a:latin typeface="Helvetica" pitchFamily="2" charset="0"/>
                        </a:rPr>
                        <a:t>12.43%</a:t>
                      </a:r>
                    </a:p>
                  </a:txBody>
                  <a:tcPr/>
                </a:tc>
                <a:extLst>
                  <a:ext uri="{0D108BD9-81ED-4DB2-BD59-A6C34878D82A}">
                    <a16:rowId xmlns:a16="http://schemas.microsoft.com/office/drawing/2014/main" val="1588560170"/>
                  </a:ext>
                </a:extLst>
              </a:tr>
              <a:tr h="370840">
                <a:tc>
                  <a:txBody>
                    <a:bodyPr/>
                    <a:lstStyle/>
                    <a:p>
                      <a:r>
                        <a:rPr lang="en-US" sz="2400">
                          <a:solidFill>
                            <a:srgbClr val="C00000"/>
                          </a:solidFill>
                          <a:latin typeface="Helvetica" pitchFamily="2" charset="0"/>
                        </a:rPr>
                        <a:t>19,000 feet</a:t>
                      </a:r>
                    </a:p>
                  </a:txBody>
                  <a:tcPr/>
                </a:tc>
                <a:tc>
                  <a:txBody>
                    <a:bodyPr/>
                    <a:lstStyle/>
                    <a:p>
                      <a:r>
                        <a:rPr lang="en-US" sz="2400">
                          <a:solidFill>
                            <a:srgbClr val="C00000"/>
                          </a:solidFill>
                          <a:latin typeface="Helvetica" pitchFamily="2" charset="0"/>
                        </a:rPr>
                        <a:t>10.1%</a:t>
                      </a:r>
                    </a:p>
                  </a:txBody>
                  <a:tcPr/>
                </a:tc>
                <a:extLst>
                  <a:ext uri="{0D108BD9-81ED-4DB2-BD59-A6C34878D82A}">
                    <a16:rowId xmlns:a16="http://schemas.microsoft.com/office/drawing/2014/main" val="1809959778"/>
                  </a:ext>
                </a:extLst>
              </a:tr>
              <a:tr h="370840">
                <a:tc>
                  <a:txBody>
                    <a:bodyPr/>
                    <a:lstStyle/>
                    <a:p>
                      <a:r>
                        <a:rPr lang="en-US" sz="2400">
                          <a:latin typeface="Helvetica" pitchFamily="2" charset="0"/>
                        </a:rPr>
                        <a:t>29,000 feet</a:t>
                      </a:r>
                    </a:p>
                  </a:txBody>
                  <a:tcPr/>
                </a:tc>
                <a:tc>
                  <a:txBody>
                    <a:bodyPr/>
                    <a:lstStyle/>
                    <a:p>
                      <a:r>
                        <a:rPr lang="en-US" sz="2400">
                          <a:latin typeface="Helvetica" pitchFamily="2" charset="0"/>
                        </a:rPr>
                        <a:t>6.9%</a:t>
                      </a:r>
                    </a:p>
                  </a:txBody>
                  <a:tcPr/>
                </a:tc>
                <a:extLst>
                  <a:ext uri="{0D108BD9-81ED-4DB2-BD59-A6C34878D82A}">
                    <a16:rowId xmlns:a16="http://schemas.microsoft.com/office/drawing/2014/main" val="2843652820"/>
                  </a:ext>
                </a:extLst>
              </a:tr>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latin typeface="Helvetica" pitchFamily="2" charset="0"/>
                        </a:rPr>
                        <a:t>https://milehightraining.com/altitude-to-oxygen-chart/</a:t>
                      </a:r>
                    </a:p>
                  </a:txBody>
                  <a:tcPr/>
                </a:tc>
                <a:tc hMerge="1">
                  <a:txBody>
                    <a:bodyPr/>
                    <a:lstStyle/>
                    <a:p>
                      <a:endParaRPr lang="en-US" sz="2400">
                        <a:latin typeface="Helvetica" pitchFamily="2" charset="0"/>
                      </a:endParaRPr>
                    </a:p>
                  </a:txBody>
                  <a:tcPr/>
                </a:tc>
                <a:extLst>
                  <a:ext uri="{0D108BD9-81ED-4DB2-BD59-A6C34878D82A}">
                    <a16:rowId xmlns:a16="http://schemas.microsoft.com/office/drawing/2014/main" val="3036487947"/>
                  </a:ext>
                </a:extLst>
              </a:tr>
            </a:tbl>
          </a:graphicData>
        </a:graphic>
      </p:graphicFrame>
      <p:grpSp>
        <p:nvGrpSpPr>
          <p:cNvPr id="5" name="Group 4">
            <a:extLst>
              <a:ext uri="{FF2B5EF4-FFF2-40B4-BE49-F238E27FC236}">
                <a16:creationId xmlns:a16="http://schemas.microsoft.com/office/drawing/2014/main" id="{975D578F-ACF9-32FB-2B03-54C1785707BA}"/>
              </a:ext>
            </a:extLst>
          </p:cNvPr>
          <p:cNvGrpSpPr/>
          <p:nvPr/>
        </p:nvGrpSpPr>
        <p:grpSpPr>
          <a:xfrm>
            <a:off x="470190" y="1645210"/>
            <a:ext cx="11264629" cy="5100938"/>
            <a:chOff x="470190" y="1645210"/>
            <a:chExt cx="11264629" cy="5100938"/>
          </a:xfrm>
        </p:grpSpPr>
        <p:sp>
          <p:nvSpPr>
            <p:cNvPr id="8" name="Content Placeholder 2">
              <a:extLst>
                <a:ext uri="{FF2B5EF4-FFF2-40B4-BE49-F238E27FC236}">
                  <a16:creationId xmlns:a16="http://schemas.microsoft.com/office/drawing/2014/main" id="{B42B8F0A-E489-74CA-66BF-3F298B3F73A8}"/>
                </a:ext>
              </a:extLst>
            </p:cNvPr>
            <p:cNvSpPr txBox="1">
              <a:spLocks/>
            </p:cNvSpPr>
            <p:nvPr/>
          </p:nvSpPr>
          <p:spPr>
            <a:xfrm>
              <a:off x="470190" y="1645210"/>
              <a:ext cx="11264629" cy="7973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a:latin typeface="Helvetica" pitchFamily="2" charset="0"/>
                </a:rPr>
                <a:t>Mice, guinea pigs, and rabbits infected with </a:t>
              </a:r>
              <a:r>
                <a:rPr lang="en-US" i="1">
                  <a:latin typeface="Helvetica" pitchFamily="2" charset="0"/>
                </a:rPr>
                <a:t>MTB</a:t>
              </a:r>
              <a:r>
                <a:rPr lang="en-US">
                  <a:latin typeface="Helvetica" pitchFamily="2" charset="0"/>
                </a:rPr>
                <a:t> and housed in 10% O</a:t>
              </a:r>
              <a:r>
                <a:rPr lang="en-US" baseline="-25000">
                  <a:latin typeface="Helvetica" pitchFamily="2" charset="0"/>
                </a:rPr>
                <a:t>2 </a:t>
              </a:r>
              <a:r>
                <a:rPr lang="en-US">
                  <a:latin typeface="Helvetica" pitchFamily="2" charset="0"/>
                </a:rPr>
                <a:t>had significantly longer survival than those kept at 21% O</a:t>
              </a:r>
              <a:r>
                <a:rPr lang="en-US" baseline="-25000">
                  <a:latin typeface="Helvetica" pitchFamily="2" charset="0"/>
                </a:rPr>
                <a:t>2</a:t>
              </a:r>
              <a:r>
                <a:rPr lang="en-US">
                  <a:latin typeface="Helvetica" pitchFamily="2" charset="0"/>
                </a:rPr>
                <a:t>.</a:t>
              </a:r>
            </a:p>
          </p:txBody>
        </p:sp>
        <p:sp>
          <p:nvSpPr>
            <p:cNvPr id="3" name="TextBox 2">
              <a:extLst>
                <a:ext uri="{FF2B5EF4-FFF2-40B4-BE49-F238E27FC236}">
                  <a16:creationId xmlns:a16="http://schemas.microsoft.com/office/drawing/2014/main" id="{1DFD04B2-F93C-837E-4E1D-76FD5DDB3A28}"/>
                </a:ext>
              </a:extLst>
            </p:cNvPr>
            <p:cNvSpPr txBox="1"/>
            <p:nvPr/>
          </p:nvSpPr>
          <p:spPr>
            <a:xfrm>
              <a:off x="668540" y="6099817"/>
              <a:ext cx="10867930" cy="646331"/>
            </a:xfrm>
            <a:prstGeom prst="rect">
              <a:avLst/>
            </a:prstGeom>
            <a:noFill/>
          </p:spPr>
          <p:txBody>
            <a:bodyPr wrap="square" rtlCol="0">
              <a:spAutoFit/>
            </a:bodyPr>
            <a:lstStyle/>
            <a:p>
              <a:r>
                <a:rPr lang="en-US">
                  <a:latin typeface="Helvetica" pitchFamily="2" charset="0"/>
                </a:rPr>
                <a:t>Rich AR, Follis RH. The effect of low oxygen tension upon the development of experimental tuberculosis.</a:t>
              </a:r>
            </a:p>
            <a:p>
              <a:r>
                <a:rPr lang="en-US" u="sng">
                  <a:latin typeface="Helvetica" pitchFamily="2" charset="0"/>
                </a:rPr>
                <a:t>Bull Johns Hopkins Hosp </a:t>
              </a:r>
              <a:r>
                <a:rPr lang="en-US">
                  <a:latin typeface="Helvetica" pitchFamily="2" charset="0"/>
                </a:rPr>
                <a:t>1942; 71:345-363</a:t>
              </a:r>
              <a:endParaRPr lang="en-US"/>
            </a:p>
          </p:txBody>
        </p:sp>
      </p:grpSp>
    </p:spTree>
    <p:extLst>
      <p:ext uri="{BB962C8B-B14F-4D97-AF65-F5344CB8AC3E}">
        <p14:creationId xmlns:p14="http://schemas.microsoft.com/office/powerpoint/2010/main" val="2372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43D51-BC41-863B-2865-347BD4CCCBEC}"/>
              </a:ext>
            </a:extLst>
          </p:cNvPr>
          <p:cNvSpPr>
            <a:spLocks noGrp="1"/>
          </p:cNvSpPr>
          <p:nvPr>
            <p:ph type="title"/>
          </p:nvPr>
        </p:nvSpPr>
        <p:spPr>
          <a:xfrm>
            <a:off x="313152" y="258308"/>
            <a:ext cx="11474568" cy="866090"/>
          </a:xfrm>
        </p:spPr>
        <p:txBody>
          <a:bodyPr>
            <a:noAutofit/>
          </a:bodyPr>
          <a:lstStyle/>
          <a:p>
            <a:pPr algn="ctr"/>
            <a:r>
              <a:rPr lang="en-US" sz="3200" b="1">
                <a:latin typeface="Helvetica" pitchFamily="2" charset="0"/>
              </a:rPr>
              <a:t>Why is the RUL more commonly affected by NTM cavities than the LUL?</a:t>
            </a:r>
          </a:p>
        </p:txBody>
      </p:sp>
      <p:sp>
        <p:nvSpPr>
          <p:cNvPr id="5" name="TextBox 4">
            <a:extLst>
              <a:ext uri="{FF2B5EF4-FFF2-40B4-BE49-F238E27FC236}">
                <a16:creationId xmlns:a16="http://schemas.microsoft.com/office/drawing/2014/main" id="{2E4885AE-51CC-228E-19F0-41EA8AF1E914}"/>
              </a:ext>
            </a:extLst>
          </p:cNvPr>
          <p:cNvSpPr txBox="1"/>
          <p:nvPr/>
        </p:nvSpPr>
        <p:spPr>
          <a:xfrm>
            <a:off x="8426959" y="5569639"/>
            <a:ext cx="3646319" cy="1169551"/>
          </a:xfrm>
          <a:prstGeom prst="rect">
            <a:avLst/>
          </a:prstGeom>
          <a:noFill/>
          <a:ln>
            <a:noFill/>
            <a:prstDash val="lgDash"/>
          </a:ln>
        </p:spPr>
        <p:txBody>
          <a:bodyPr wrap="none" rtlCol="0">
            <a:spAutoFit/>
          </a:bodyPr>
          <a:lstStyle/>
          <a:p>
            <a:r>
              <a:rPr lang="en-US" sz="1400">
                <a:latin typeface="Helvetica" pitchFamily="2" charset="0"/>
              </a:rPr>
              <a:t>Hippocrates 460-370 BC</a:t>
            </a:r>
          </a:p>
          <a:p>
            <a:r>
              <a:rPr lang="en-US" sz="1400">
                <a:latin typeface="Helvetica" pitchFamily="2" charset="0"/>
              </a:rPr>
              <a:t>Dock W. </a:t>
            </a:r>
            <a:r>
              <a:rPr lang="en-US" sz="1400" u="sng">
                <a:latin typeface="Helvetica" pitchFamily="2" charset="0"/>
              </a:rPr>
              <a:t>Am Rev Tuberc</a:t>
            </a:r>
            <a:r>
              <a:rPr lang="en-US" sz="1400">
                <a:latin typeface="Helvetica" pitchFamily="2" charset="0"/>
              </a:rPr>
              <a:t> 1946</a:t>
            </a:r>
          </a:p>
          <a:p>
            <a:r>
              <a:rPr lang="en-US" sz="1400">
                <a:latin typeface="Helvetica" pitchFamily="2" charset="0"/>
              </a:rPr>
              <a:t>Dock W. </a:t>
            </a:r>
            <a:r>
              <a:rPr lang="en-US" sz="1400" u="sng">
                <a:latin typeface="Helvetica" pitchFamily="2" charset="0"/>
              </a:rPr>
              <a:t>Arch Intern Med</a:t>
            </a:r>
            <a:r>
              <a:rPr lang="en-US" sz="1400">
                <a:latin typeface="Helvetica" pitchFamily="2" charset="0"/>
              </a:rPr>
              <a:t> 1954</a:t>
            </a:r>
          </a:p>
          <a:p>
            <a:r>
              <a:rPr lang="en-US" sz="1400">
                <a:latin typeface="Helvetica" pitchFamily="2" charset="0"/>
              </a:rPr>
              <a:t>West JB &amp; Dollery CT. </a:t>
            </a:r>
            <a:r>
              <a:rPr lang="en-US" sz="1400" u="sng">
                <a:latin typeface="Helvetica" pitchFamily="2" charset="0"/>
              </a:rPr>
              <a:t>J Appl Physiol</a:t>
            </a:r>
            <a:r>
              <a:rPr lang="en-US" sz="1400">
                <a:latin typeface="Helvetica" pitchFamily="2" charset="0"/>
              </a:rPr>
              <a:t> 1960</a:t>
            </a:r>
          </a:p>
          <a:p>
            <a:r>
              <a:rPr lang="en-US" sz="1400">
                <a:latin typeface="Helvetica" pitchFamily="2" charset="0"/>
              </a:rPr>
              <a:t>Murray JF. </a:t>
            </a:r>
            <a:r>
              <a:rPr lang="en-US" sz="1400" u="sng">
                <a:latin typeface="Helvetica" pitchFamily="2" charset="0"/>
              </a:rPr>
              <a:t>Am J Respir Crit Care Med</a:t>
            </a:r>
            <a:r>
              <a:rPr lang="en-US" sz="1400">
                <a:latin typeface="Helvetica" pitchFamily="2" charset="0"/>
              </a:rPr>
              <a:t> 2003</a:t>
            </a:r>
          </a:p>
        </p:txBody>
      </p:sp>
      <p:grpSp>
        <p:nvGrpSpPr>
          <p:cNvPr id="12" name="Group 11">
            <a:extLst>
              <a:ext uri="{FF2B5EF4-FFF2-40B4-BE49-F238E27FC236}">
                <a16:creationId xmlns:a16="http://schemas.microsoft.com/office/drawing/2014/main" id="{3E13BE7A-7259-8D13-A6AD-C8F4B16AE995}"/>
              </a:ext>
            </a:extLst>
          </p:cNvPr>
          <p:cNvGrpSpPr/>
          <p:nvPr/>
        </p:nvGrpSpPr>
        <p:grpSpPr>
          <a:xfrm>
            <a:off x="889020" y="1749422"/>
            <a:ext cx="10973856" cy="3235938"/>
            <a:chOff x="813864" y="1323538"/>
            <a:chExt cx="10973856" cy="3235938"/>
          </a:xfrm>
        </p:grpSpPr>
        <p:pic>
          <p:nvPicPr>
            <p:cNvPr id="7" name="Picture 6">
              <a:extLst>
                <a:ext uri="{FF2B5EF4-FFF2-40B4-BE49-F238E27FC236}">
                  <a16:creationId xmlns:a16="http://schemas.microsoft.com/office/drawing/2014/main" id="{2BB6318E-67DE-B65B-D363-1C7DAA7D0EA9}"/>
                </a:ext>
              </a:extLst>
            </p:cNvPr>
            <p:cNvPicPr>
              <a:picLocks noChangeAspect="1"/>
            </p:cNvPicPr>
            <p:nvPr/>
          </p:nvPicPr>
          <p:blipFill>
            <a:blip r:embed="rId2"/>
            <a:stretch>
              <a:fillRect/>
            </a:stretch>
          </p:blipFill>
          <p:spPr>
            <a:xfrm>
              <a:off x="813864" y="1323538"/>
              <a:ext cx="3685057" cy="3235938"/>
            </a:xfrm>
            <a:prstGeom prst="rect">
              <a:avLst/>
            </a:prstGeom>
          </p:spPr>
        </p:pic>
        <p:sp>
          <p:nvSpPr>
            <p:cNvPr id="6" name="TextBox 5">
              <a:extLst>
                <a:ext uri="{FF2B5EF4-FFF2-40B4-BE49-F238E27FC236}">
                  <a16:creationId xmlns:a16="http://schemas.microsoft.com/office/drawing/2014/main" id="{70451EA4-4095-F5D8-39B3-073D85B9A533}"/>
                </a:ext>
              </a:extLst>
            </p:cNvPr>
            <p:cNvSpPr txBox="1"/>
            <p:nvPr/>
          </p:nvSpPr>
          <p:spPr>
            <a:xfrm>
              <a:off x="4841078" y="1602545"/>
              <a:ext cx="6946642" cy="830997"/>
            </a:xfrm>
            <a:prstGeom prst="rect">
              <a:avLst/>
            </a:prstGeom>
            <a:noFill/>
          </p:spPr>
          <p:txBody>
            <a:bodyPr wrap="square" rtlCol="0">
              <a:spAutoFit/>
            </a:bodyPr>
            <a:lstStyle/>
            <a:p>
              <a:pPr marL="342900" indent="-342900">
                <a:buFont typeface="Arial" panose="020B0604020202020204" pitchFamily="34" charset="0"/>
                <a:buChar char="•"/>
              </a:pPr>
              <a:r>
                <a:rPr lang="en-US" sz="2400">
                  <a:latin typeface="Helvetica" pitchFamily="2" charset="0"/>
                </a:rPr>
                <a:t>A more tortuous route of the right PA reduces the blood flow even more to the RUL.</a:t>
              </a:r>
            </a:p>
          </p:txBody>
        </p:sp>
      </p:grpSp>
      <p:grpSp>
        <p:nvGrpSpPr>
          <p:cNvPr id="13" name="Group 12">
            <a:extLst>
              <a:ext uri="{FF2B5EF4-FFF2-40B4-BE49-F238E27FC236}">
                <a16:creationId xmlns:a16="http://schemas.microsoft.com/office/drawing/2014/main" id="{2CBBD647-2575-0C93-5401-E432C7F67952}"/>
              </a:ext>
            </a:extLst>
          </p:cNvPr>
          <p:cNvGrpSpPr/>
          <p:nvPr/>
        </p:nvGrpSpPr>
        <p:grpSpPr>
          <a:xfrm>
            <a:off x="291546" y="2064506"/>
            <a:ext cx="4994438" cy="3981171"/>
            <a:chOff x="216390" y="1638622"/>
            <a:chExt cx="4994438" cy="3981171"/>
          </a:xfrm>
        </p:grpSpPr>
        <p:sp>
          <p:nvSpPr>
            <p:cNvPr id="8" name="TextBox 7">
              <a:extLst>
                <a:ext uri="{FF2B5EF4-FFF2-40B4-BE49-F238E27FC236}">
                  <a16:creationId xmlns:a16="http://schemas.microsoft.com/office/drawing/2014/main" id="{0D8C4E5F-FFDD-A13C-4816-C1E13CE4AF34}"/>
                </a:ext>
              </a:extLst>
            </p:cNvPr>
            <p:cNvSpPr txBox="1"/>
            <p:nvPr/>
          </p:nvSpPr>
          <p:spPr>
            <a:xfrm>
              <a:off x="4007065" y="1638622"/>
              <a:ext cx="453969" cy="923329"/>
            </a:xfrm>
            <a:prstGeom prst="rect">
              <a:avLst/>
            </a:prstGeom>
            <a:noFill/>
          </p:spPr>
          <p:txBody>
            <a:bodyPr wrap="none" rtlCol="0">
              <a:spAutoFit/>
            </a:bodyPr>
            <a:lstStyle/>
            <a:p>
              <a:pPr algn="ctr"/>
              <a:r>
                <a:rPr lang="en-US" sz="5400">
                  <a:solidFill>
                    <a:srgbClr val="FF0000"/>
                  </a:solidFill>
                  <a:latin typeface="Helvetica" pitchFamily="2" charset="0"/>
                </a:rPr>
                <a:t>*</a:t>
              </a:r>
            </a:p>
          </p:txBody>
        </p:sp>
        <p:sp>
          <p:nvSpPr>
            <p:cNvPr id="9" name="TextBox 8">
              <a:extLst>
                <a:ext uri="{FF2B5EF4-FFF2-40B4-BE49-F238E27FC236}">
                  <a16:creationId xmlns:a16="http://schemas.microsoft.com/office/drawing/2014/main" id="{939BBC7D-091C-6121-B1C5-EAD5624BF4F1}"/>
                </a:ext>
              </a:extLst>
            </p:cNvPr>
            <p:cNvSpPr txBox="1"/>
            <p:nvPr/>
          </p:nvSpPr>
          <p:spPr>
            <a:xfrm>
              <a:off x="429332" y="2012049"/>
              <a:ext cx="453969" cy="923329"/>
            </a:xfrm>
            <a:prstGeom prst="rect">
              <a:avLst/>
            </a:prstGeom>
            <a:noFill/>
          </p:spPr>
          <p:txBody>
            <a:bodyPr wrap="none" rtlCol="0">
              <a:spAutoFit/>
            </a:bodyPr>
            <a:lstStyle/>
            <a:p>
              <a:pPr algn="ctr"/>
              <a:r>
                <a:rPr lang="en-US" sz="5400">
                  <a:solidFill>
                    <a:srgbClr val="FF0000"/>
                  </a:solidFill>
                  <a:latin typeface="Helvetica" pitchFamily="2" charset="0"/>
                </a:rPr>
                <a:t>*</a:t>
              </a:r>
            </a:p>
          </p:txBody>
        </p:sp>
        <p:sp>
          <p:nvSpPr>
            <p:cNvPr id="3" name="TextBox 2">
              <a:extLst>
                <a:ext uri="{FF2B5EF4-FFF2-40B4-BE49-F238E27FC236}">
                  <a16:creationId xmlns:a16="http://schemas.microsoft.com/office/drawing/2014/main" id="{85470462-A762-437E-C889-35366E43D9ED}"/>
                </a:ext>
              </a:extLst>
            </p:cNvPr>
            <p:cNvSpPr txBox="1"/>
            <p:nvPr/>
          </p:nvSpPr>
          <p:spPr>
            <a:xfrm>
              <a:off x="216390" y="4911907"/>
              <a:ext cx="4994438" cy="707886"/>
            </a:xfrm>
            <a:prstGeom prst="rect">
              <a:avLst/>
            </a:prstGeom>
            <a:noFill/>
          </p:spPr>
          <p:txBody>
            <a:bodyPr wrap="square" rtlCol="0">
              <a:spAutoFit/>
            </a:bodyPr>
            <a:lstStyle/>
            <a:p>
              <a:pPr algn="ctr"/>
              <a:r>
                <a:rPr lang="en-US" sz="2000">
                  <a:solidFill>
                    <a:srgbClr val="FF0000"/>
                  </a:solidFill>
                  <a:latin typeface="Helvetica" pitchFamily="2" charset="0"/>
                </a:rPr>
                <a:t>*Levels above which PA blood flow cannot be maintained in an upright person</a:t>
              </a:r>
            </a:p>
          </p:txBody>
        </p:sp>
      </p:grpSp>
      <p:sp>
        <p:nvSpPr>
          <p:cNvPr id="10" name="TextBox 9">
            <a:extLst>
              <a:ext uri="{FF2B5EF4-FFF2-40B4-BE49-F238E27FC236}">
                <a16:creationId xmlns:a16="http://schemas.microsoft.com/office/drawing/2014/main" id="{081C85C7-63BC-A817-4F91-FE5F7B58B052}"/>
              </a:ext>
            </a:extLst>
          </p:cNvPr>
          <p:cNvSpPr txBox="1"/>
          <p:nvPr/>
        </p:nvSpPr>
        <p:spPr>
          <a:xfrm>
            <a:off x="4988850" y="3222653"/>
            <a:ext cx="6946642" cy="1569660"/>
          </a:xfrm>
          <a:prstGeom prst="rect">
            <a:avLst/>
          </a:prstGeom>
          <a:noFill/>
        </p:spPr>
        <p:txBody>
          <a:bodyPr wrap="square" rtlCol="0">
            <a:spAutoFit/>
          </a:bodyPr>
          <a:lstStyle/>
          <a:p>
            <a:pPr marL="342900" indent="-342900">
              <a:buFont typeface="Arial" panose="020B0604020202020204" pitchFamily="34" charset="0"/>
              <a:buChar char="•"/>
            </a:pPr>
            <a:r>
              <a:rPr lang="en-US" sz="2400">
                <a:latin typeface="Helvetica" pitchFamily="2" charset="0"/>
              </a:rPr>
              <a:t>This effect, being more pronounced in tall individuals, may be the basis for Hippocrates observation that TB is more likely to occur in them.</a:t>
            </a:r>
          </a:p>
        </p:txBody>
      </p:sp>
    </p:spTree>
    <p:extLst>
      <p:ext uri="{BB962C8B-B14F-4D97-AF65-F5344CB8AC3E}">
        <p14:creationId xmlns:p14="http://schemas.microsoft.com/office/powerpoint/2010/main" val="24244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766A5C20-B5B7-6A72-9364-3336E4CD242B}"/>
              </a:ext>
            </a:extLst>
          </p:cNvPr>
          <p:cNvSpPr txBox="1"/>
          <p:nvPr/>
        </p:nvSpPr>
        <p:spPr>
          <a:xfrm>
            <a:off x="175364" y="441673"/>
            <a:ext cx="11824005" cy="1077218"/>
          </a:xfrm>
          <a:prstGeom prst="rect">
            <a:avLst/>
          </a:prstGeom>
          <a:noFill/>
        </p:spPr>
        <p:txBody>
          <a:bodyPr wrap="square" rtlCol="0">
            <a:spAutoFit/>
          </a:bodyPr>
          <a:lstStyle/>
          <a:p>
            <a:pPr algn="ctr"/>
            <a:r>
              <a:rPr lang="en-US" sz="3200" b="1">
                <a:latin typeface="Helvetica" pitchFamily="2" charset="0"/>
              </a:rPr>
              <a:t>In </a:t>
            </a:r>
            <a:r>
              <a:rPr lang="en-US" sz="3200" b="1" u="sng">
                <a:latin typeface="Helvetica" pitchFamily="2" charset="0"/>
              </a:rPr>
              <a:t>upright</a:t>
            </a:r>
            <a:r>
              <a:rPr lang="en-US" sz="3200" b="1">
                <a:latin typeface="Helvetica" pitchFamily="2" charset="0"/>
              </a:rPr>
              <a:t> lungs, there are increased force and mechanical stress acting on the upper lobes at both FRC and TLC</a:t>
            </a:r>
          </a:p>
        </p:txBody>
      </p:sp>
      <p:grpSp>
        <p:nvGrpSpPr>
          <p:cNvPr id="99" name="Group 98">
            <a:extLst>
              <a:ext uri="{FF2B5EF4-FFF2-40B4-BE49-F238E27FC236}">
                <a16:creationId xmlns:a16="http://schemas.microsoft.com/office/drawing/2014/main" id="{87C241E9-3F91-1CD2-F72D-30311D451FF0}"/>
              </a:ext>
            </a:extLst>
          </p:cNvPr>
          <p:cNvGrpSpPr/>
          <p:nvPr/>
        </p:nvGrpSpPr>
        <p:grpSpPr>
          <a:xfrm>
            <a:off x="2769419" y="5424492"/>
            <a:ext cx="6123427" cy="1011696"/>
            <a:chOff x="2769419" y="5424492"/>
            <a:chExt cx="6123427" cy="1011696"/>
          </a:xfrm>
        </p:grpSpPr>
        <p:sp>
          <p:nvSpPr>
            <p:cNvPr id="80" name="TextBox 79">
              <a:extLst>
                <a:ext uri="{FF2B5EF4-FFF2-40B4-BE49-F238E27FC236}">
                  <a16:creationId xmlns:a16="http://schemas.microsoft.com/office/drawing/2014/main" id="{C03846D6-BD57-3B6F-215E-95548F0527F6}"/>
                </a:ext>
              </a:extLst>
            </p:cNvPr>
            <p:cNvSpPr txBox="1"/>
            <p:nvPr/>
          </p:nvSpPr>
          <p:spPr>
            <a:xfrm>
              <a:off x="3238916" y="5424492"/>
              <a:ext cx="5184433" cy="461665"/>
            </a:xfrm>
            <a:prstGeom prst="rect">
              <a:avLst/>
            </a:prstGeom>
            <a:noFill/>
          </p:spPr>
          <p:txBody>
            <a:bodyPr wrap="none" rtlCol="0">
              <a:spAutoFit/>
            </a:bodyPr>
            <a:lstStyle/>
            <a:p>
              <a:pPr algn="ctr"/>
              <a:r>
                <a:rPr lang="en-US" sz="2400" b="1">
                  <a:latin typeface="Helvetica" pitchFamily="2" charset="0"/>
                </a:rPr>
                <a:t>Mechanical stress = </a:t>
              </a:r>
              <a:r>
                <a:rPr lang="en-US" sz="2400" b="1">
                  <a:latin typeface="Symbol" pitchFamily="2" charset="2"/>
                </a:rPr>
                <a:t>D</a:t>
              </a:r>
              <a:r>
                <a:rPr lang="en-US" sz="2400" b="1">
                  <a:latin typeface="Helvetica" pitchFamily="2" charset="0"/>
                </a:rPr>
                <a:t>Force/</a:t>
              </a:r>
              <a:r>
                <a:rPr lang="en-US" sz="2400" b="1">
                  <a:latin typeface="Symbol" pitchFamily="2" charset="2"/>
                </a:rPr>
                <a:t>D</a:t>
              </a:r>
              <a:r>
                <a:rPr lang="en-US" sz="2400" b="1">
                  <a:latin typeface="Helvetica" pitchFamily="2" charset="0"/>
                </a:rPr>
                <a:t>Area</a:t>
              </a:r>
              <a:endParaRPr lang="en-US" sz="2400">
                <a:latin typeface="Helvetica" pitchFamily="2" charset="0"/>
              </a:endParaRPr>
            </a:p>
          </p:txBody>
        </p:sp>
        <p:sp>
          <p:nvSpPr>
            <p:cNvPr id="81" name="TextBox 80">
              <a:extLst>
                <a:ext uri="{FF2B5EF4-FFF2-40B4-BE49-F238E27FC236}">
                  <a16:creationId xmlns:a16="http://schemas.microsoft.com/office/drawing/2014/main" id="{CD6F32D6-6FE1-FBF7-ADE3-2CF2A29314B7}"/>
                </a:ext>
              </a:extLst>
            </p:cNvPr>
            <p:cNvSpPr txBox="1"/>
            <p:nvPr/>
          </p:nvSpPr>
          <p:spPr>
            <a:xfrm>
              <a:off x="2769419" y="5974523"/>
              <a:ext cx="6123427" cy="461665"/>
            </a:xfrm>
            <a:prstGeom prst="rect">
              <a:avLst/>
            </a:prstGeom>
            <a:noFill/>
          </p:spPr>
          <p:txBody>
            <a:bodyPr wrap="square" rtlCol="0">
              <a:spAutoFit/>
            </a:bodyPr>
            <a:lstStyle/>
            <a:p>
              <a:pPr algn="ctr"/>
              <a:r>
                <a:rPr lang="en-US" sz="2400">
                  <a:latin typeface="Helvetica" pitchFamily="2" charset="0"/>
                </a:rPr>
                <a:t>Mechanical stress (UL)</a:t>
              </a:r>
              <a:r>
                <a:rPr lang="en-US" sz="2000">
                  <a:latin typeface="Helvetica" pitchFamily="2" charset="0"/>
                </a:rPr>
                <a:t> &gt;&gt; </a:t>
              </a:r>
              <a:r>
                <a:rPr lang="en-US">
                  <a:latin typeface="Helvetica" pitchFamily="2" charset="0"/>
                </a:rPr>
                <a:t>mechanical stress (LL)</a:t>
              </a:r>
              <a:endParaRPr lang="en-US" sz="2000">
                <a:latin typeface="Helvetica" pitchFamily="2" charset="0"/>
              </a:endParaRPr>
            </a:p>
          </p:txBody>
        </p:sp>
      </p:grpSp>
      <p:grpSp>
        <p:nvGrpSpPr>
          <p:cNvPr id="97" name="Group 96">
            <a:extLst>
              <a:ext uri="{FF2B5EF4-FFF2-40B4-BE49-F238E27FC236}">
                <a16:creationId xmlns:a16="http://schemas.microsoft.com/office/drawing/2014/main" id="{D050E0D9-3E5F-A24E-80E2-17785339D4F7}"/>
              </a:ext>
            </a:extLst>
          </p:cNvPr>
          <p:cNvGrpSpPr/>
          <p:nvPr/>
        </p:nvGrpSpPr>
        <p:grpSpPr>
          <a:xfrm>
            <a:off x="321584" y="1840501"/>
            <a:ext cx="11271124" cy="3346032"/>
            <a:chOff x="321584" y="1840501"/>
            <a:chExt cx="11271124" cy="3346032"/>
          </a:xfrm>
        </p:grpSpPr>
        <p:sp>
          <p:nvSpPr>
            <p:cNvPr id="4" name="TextBox 3">
              <a:extLst>
                <a:ext uri="{FF2B5EF4-FFF2-40B4-BE49-F238E27FC236}">
                  <a16:creationId xmlns:a16="http://schemas.microsoft.com/office/drawing/2014/main" id="{1599DF73-B637-4E08-859E-E6F11E0056A9}"/>
                </a:ext>
              </a:extLst>
            </p:cNvPr>
            <p:cNvSpPr txBox="1"/>
            <p:nvPr/>
          </p:nvSpPr>
          <p:spPr>
            <a:xfrm>
              <a:off x="6242654" y="2076061"/>
              <a:ext cx="5350054" cy="461665"/>
            </a:xfrm>
            <a:prstGeom prst="rect">
              <a:avLst/>
            </a:prstGeom>
            <a:noFill/>
          </p:spPr>
          <p:txBody>
            <a:bodyPr wrap="none" rtlCol="0">
              <a:spAutoFit/>
            </a:bodyPr>
            <a:lstStyle/>
            <a:p>
              <a:pPr algn="ctr"/>
              <a:r>
                <a:rPr lang="en-US" sz="2400" b="1">
                  <a:latin typeface="Helvetica" pitchFamily="2" charset="0"/>
                </a:rPr>
                <a:t>FRC: F</a:t>
              </a:r>
              <a:r>
                <a:rPr lang="en-US" sz="2400" b="1" baseline="-25000">
                  <a:latin typeface="Helvetica" pitchFamily="2" charset="0"/>
                </a:rPr>
                <a:t>UL</a:t>
              </a:r>
              <a:r>
                <a:rPr lang="en-US" sz="2400">
                  <a:latin typeface="Helvetica" pitchFamily="2" charset="0"/>
                </a:rPr>
                <a:t>=(m</a:t>
              </a:r>
              <a:r>
                <a:rPr lang="en-US" sz="2400" baseline="-25000">
                  <a:latin typeface="Helvetica" pitchFamily="2" charset="0"/>
                </a:rPr>
                <a:t>UL</a:t>
              </a:r>
              <a:r>
                <a:rPr lang="en-US" sz="2400">
                  <a:latin typeface="Helvetica" pitchFamily="2" charset="0"/>
                </a:rPr>
                <a:t> + m</a:t>
              </a:r>
              <a:r>
                <a:rPr lang="en-US" sz="2400" baseline="-25000">
                  <a:latin typeface="Helvetica" pitchFamily="2" charset="0"/>
                </a:rPr>
                <a:t>LL</a:t>
              </a:r>
              <a:r>
                <a:rPr lang="en-US" sz="2400">
                  <a:latin typeface="Helvetica" pitchFamily="2" charset="0"/>
                </a:rPr>
                <a:t>)</a:t>
              </a:r>
              <a:r>
                <a:rPr lang="en-US" sz="2400" i="1">
                  <a:latin typeface="Helvetica" pitchFamily="2" charset="0"/>
                </a:rPr>
                <a:t>g</a:t>
              </a:r>
              <a:r>
                <a:rPr lang="en-US" sz="2400">
                  <a:latin typeface="Helvetica" pitchFamily="2" charset="0"/>
                </a:rPr>
                <a:t> &gt;&gt; F</a:t>
              </a:r>
              <a:r>
                <a:rPr lang="en-US" sz="2400" baseline="-25000">
                  <a:latin typeface="Helvetica" pitchFamily="2" charset="0"/>
                </a:rPr>
                <a:t>LL</a:t>
              </a:r>
              <a:r>
                <a:rPr lang="en-US" sz="2400">
                  <a:latin typeface="Helvetica" pitchFamily="2" charset="0"/>
                </a:rPr>
                <a:t>=(m</a:t>
              </a:r>
              <a:r>
                <a:rPr lang="en-US" sz="2400" baseline="-25000">
                  <a:latin typeface="Helvetica" pitchFamily="2" charset="0"/>
                </a:rPr>
                <a:t>LL</a:t>
              </a:r>
              <a:r>
                <a:rPr lang="en-US" sz="2400">
                  <a:latin typeface="Helvetica" pitchFamily="2" charset="0"/>
                </a:rPr>
                <a:t>)</a:t>
              </a:r>
              <a:r>
                <a:rPr lang="en-US" sz="2400" i="1">
                  <a:latin typeface="Helvetica" pitchFamily="2" charset="0"/>
                </a:rPr>
                <a:t>g</a:t>
              </a:r>
              <a:endParaRPr lang="en-US" sz="2400" i="1" baseline="-25000">
                <a:latin typeface="Helvetica" pitchFamily="2" charset="0"/>
              </a:endParaRPr>
            </a:p>
          </p:txBody>
        </p:sp>
        <p:grpSp>
          <p:nvGrpSpPr>
            <p:cNvPr id="96" name="Group 95">
              <a:extLst>
                <a:ext uri="{FF2B5EF4-FFF2-40B4-BE49-F238E27FC236}">
                  <a16:creationId xmlns:a16="http://schemas.microsoft.com/office/drawing/2014/main" id="{C1CC1668-0E04-1F24-BE77-EDE92D7F97D8}"/>
                </a:ext>
              </a:extLst>
            </p:cNvPr>
            <p:cNvGrpSpPr/>
            <p:nvPr/>
          </p:nvGrpSpPr>
          <p:grpSpPr>
            <a:xfrm>
              <a:off x="321584" y="1840501"/>
              <a:ext cx="2655627" cy="3346032"/>
              <a:chOff x="321584" y="1840501"/>
              <a:chExt cx="2655627" cy="3346032"/>
            </a:xfrm>
          </p:grpSpPr>
          <p:grpSp>
            <p:nvGrpSpPr>
              <p:cNvPr id="73" name="Group 72">
                <a:extLst>
                  <a:ext uri="{FF2B5EF4-FFF2-40B4-BE49-F238E27FC236}">
                    <a16:creationId xmlns:a16="http://schemas.microsoft.com/office/drawing/2014/main" id="{D5C01A74-A76F-3C7D-4069-F6BFCCBA3CD5}"/>
                  </a:ext>
                </a:extLst>
              </p:cNvPr>
              <p:cNvGrpSpPr/>
              <p:nvPr/>
            </p:nvGrpSpPr>
            <p:grpSpPr>
              <a:xfrm>
                <a:off x="321584" y="2559754"/>
                <a:ext cx="1991039" cy="1941704"/>
                <a:chOff x="697364" y="2710491"/>
                <a:chExt cx="1991039" cy="1941704"/>
              </a:xfrm>
            </p:grpSpPr>
            <p:sp>
              <p:nvSpPr>
                <p:cNvPr id="63" name="TextBox 62">
                  <a:extLst>
                    <a:ext uri="{FF2B5EF4-FFF2-40B4-BE49-F238E27FC236}">
                      <a16:creationId xmlns:a16="http://schemas.microsoft.com/office/drawing/2014/main" id="{68E44AFF-9C14-7736-B1D2-BC659A748FD1}"/>
                    </a:ext>
                  </a:extLst>
                </p:cNvPr>
                <p:cNvSpPr txBox="1"/>
                <p:nvPr/>
              </p:nvSpPr>
              <p:spPr>
                <a:xfrm>
                  <a:off x="1634538" y="3716658"/>
                  <a:ext cx="923651" cy="523220"/>
                </a:xfrm>
                <a:prstGeom prst="rect">
                  <a:avLst/>
                </a:prstGeom>
                <a:noFill/>
              </p:spPr>
              <p:txBody>
                <a:bodyPr wrap="none" rtlCol="0">
                  <a:spAutoFit/>
                </a:bodyPr>
                <a:lstStyle/>
                <a:p>
                  <a:pPr algn="ctr"/>
                  <a:r>
                    <a:rPr lang="en-US" sz="2800" b="1">
                      <a:latin typeface="Helvetica" pitchFamily="2" charset="0"/>
                    </a:rPr>
                    <a:t>FRC</a:t>
                  </a:r>
                </a:p>
              </p:txBody>
            </p:sp>
            <p:grpSp>
              <p:nvGrpSpPr>
                <p:cNvPr id="65" name="Group 64">
                  <a:extLst>
                    <a:ext uri="{FF2B5EF4-FFF2-40B4-BE49-F238E27FC236}">
                      <a16:creationId xmlns:a16="http://schemas.microsoft.com/office/drawing/2014/main" id="{AB728493-DF21-8095-325D-D2CAA5A6D167}"/>
                    </a:ext>
                  </a:extLst>
                </p:cNvPr>
                <p:cNvGrpSpPr/>
                <p:nvPr/>
              </p:nvGrpSpPr>
              <p:grpSpPr>
                <a:xfrm>
                  <a:off x="697364" y="2710491"/>
                  <a:ext cx="1991039" cy="1941704"/>
                  <a:chOff x="3605630" y="226687"/>
                  <a:chExt cx="1991039" cy="2584407"/>
                </a:xfrm>
              </p:grpSpPr>
              <p:sp>
                <p:nvSpPr>
                  <p:cNvPr id="41" name="Freeform 207">
                    <a:extLst>
                      <a:ext uri="{FF2B5EF4-FFF2-40B4-BE49-F238E27FC236}">
                        <a16:creationId xmlns:a16="http://schemas.microsoft.com/office/drawing/2014/main" id="{A475F4B6-B33E-79AE-8879-15498A78DA7E}"/>
                      </a:ext>
                    </a:extLst>
                  </p:cNvPr>
                  <p:cNvSpPr>
                    <a:spLocks/>
                  </p:cNvSpPr>
                  <p:nvPr/>
                </p:nvSpPr>
                <p:spPr bwMode="auto">
                  <a:xfrm>
                    <a:off x="3772970" y="249804"/>
                    <a:ext cx="487676" cy="751243"/>
                  </a:xfrm>
                  <a:custGeom>
                    <a:avLst/>
                    <a:gdLst>
                      <a:gd name="T0" fmla="*/ 328 w 328"/>
                      <a:gd name="T1" fmla="*/ 0 h 536"/>
                      <a:gd name="T2" fmla="*/ 320 w 328"/>
                      <a:gd name="T3" fmla="*/ 88 h 536"/>
                      <a:gd name="T4" fmla="*/ 312 w 328"/>
                      <a:gd name="T5" fmla="*/ 184 h 536"/>
                      <a:gd name="T6" fmla="*/ 296 w 328"/>
                      <a:gd name="T7" fmla="*/ 288 h 536"/>
                      <a:gd name="T8" fmla="*/ 264 w 328"/>
                      <a:gd name="T9" fmla="*/ 384 h 536"/>
                      <a:gd name="T10" fmla="*/ 224 w 328"/>
                      <a:gd name="T11" fmla="*/ 464 h 536"/>
                      <a:gd name="T12" fmla="*/ 168 w 328"/>
                      <a:gd name="T13" fmla="*/ 520 h 536"/>
                      <a:gd name="T14" fmla="*/ 136 w 328"/>
                      <a:gd name="T15" fmla="*/ 536 h 536"/>
                      <a:gd name="T16" fmla="*/ 96 w 328"/>
                      <a:gd name="T17" fmla="*/ 536 h 536"/>
                      <a:gd name="T18" fmla="*/ 48 w 328"/>
                      <a:gd name="T19" fmla="*/ 528 h 536"/>
                      <a:gd name="T20" fmla="*/ 0 w 328"/>
                      <a:gd name="T21" fmla="*/ 512 h 536"/>
                      <a:gd name="T22" fmla="*/ 328 w 328"/>
                      <a:gd name="T23"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lnTo>
                          <a:pt x="328"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p>
                </p:txBody>
              </p:sp>
              <p:sp>
                <p:nvSpPr>
                  <p:cNvPr id="42" name="Freeform 208">
                    <a:extLst>
                      <a:ext uri="{FF2B5EF4-FFF2-40B4-BE49-F238E27FC236}">
                        <a16:creationId xmlns:a16="http://schemas.microsoft.com/office/drawing/2014/main" id="{35B02E87-1827-632D-911A-F79AE45AAB80}"/>
                      </a:ext>
                    </a:extLst>
                  </p:cNvPr>
                  <p:cNvSpPr>
                    <a:spLocks/>
                  </p:cNvSpPr>
                  <p:nvPr/>
                </p:nvSpPr>
                <p:spPr bwMode="auto">
                  <a:xfrm>
                    <a:off x="4377782" y="226687"/>
                    <a:ext cx="602423" cy="730438"/>
                  </a:xfrm>
                  <a:custGeom>
                    <a:avLst/>
                    <a:gdLst>
                      <a:gd name="T0" fmla="*/ 0 w 408"/>
                      <a:gd name="T1" fmla="*/ 0 h 520"/>
                      <a:gd name="T2" fmla="*/ 24 w 408"/>
                      <a:gd name="T3" fmla="*/ 104 h 520"/>
                      <a:gd name="T4" fmla="*/ 40 w 408"/>
                      <a:gd name="T5" fmla="*/ 208 h 520"/>
                      <a:gd name="T6" fmla="*/ 56 w 408"/>
                      <a:gd name="T7" fmla="*/ 296 h 520"/>
                      <a:gd name="T8" fmla="*/ 80 w 408"/>
                      <a:gd name="T9" fmla="*/ 376 h 520"/>
                      <a:gd name="T10" fmla="*/ 120 w 408"/>
                      <a:gd name="T11" fmla="*/ 440 h 520"/>
                      <a:gd name="T12" fmla="*/ 184 w 408"/>
                      <a:gd name="T13" fmla="*/ 480 h 520"/>
                      <a:gd name="T14" fmla="*/ 232 w 408"/>
                      <a:gd name="T15" fmla="*/ 504 h 520"/>
                      <a:gd name="T16" fmla="*/ 280 w 408"/>
                      <a:gd name="T17" fmla="*/ 512 h 520"/>
                      <a:gd name="T18" fmla="*/ 336 w 408"/>
                      <a:gd name="T19" fmla="*/ 520 h 520"/>
                      <a:gd name="T20" fmla="*/ 408 w 408"/>
                      <a:gd name="T21" fmla="*/ 520 h 520"/>
                      <a:gd name="T22" fmla="*/ 0 w 408"/>
                      <a:gd name="T23"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520">
                        <a:moveTo>
                          <a:pt x="0" y="0"/>
                        </a:moveTo>
                        <a:lnTo>
                          <a:pt x="24" y="104"/>
                        </a:lnTo>
                        <a:lnTo>
                          <a:pt x="40" y="208"/>
                        </a:lnTo>
                        <a:lnTo>
                          <a:pt x="56" y="296"/>
                        </a:lnTo>
                        <a:lnTo>
                          <a:pt x="80" y="376"/>
                        </a:lnTo>
                        <a:lnTo>
                          <a:pt x="120" y="440"/>
                        </a:lnTo>
                        <a:lnTo>
                          <a:pt x="184" y="480"/>
                        </a:lnTo>
                        <a:lnTo>
                          <a:pt x="232" y="504"/>
                        </a:lnTo>
                        <a:lnTo>
                          <a:pt x="280" y="512"/>
                        </a:lnTo>
                        <a:lnTo>
                          <a:pt x="336" y="520"/>
                        </a:lnTo>
                        <a:lnTo>
                          <a:pt x="408"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p>
                </p:txBody>
              </p:sp>
              <p:sp>
                <p:nvSpPr>
                  <p:cNvPr id="43" name="Freeform 209">
                    <a:extLst>
                      <a:ext uri="{FF2B5EF4-FFF2-40B4-BE49-F238E27FC236}">
                        <a16:creationId xmlns:a16="http://schemas.microsoft.com/office/drawing/2014/main" id="{D0D54312-1FD3-C239-1575-62EC0DBFC1F8}"/>
                      </a:ext>
                    </a:extLst>
                  </p:cNvPr>
                  <p:cNvSpPr>
                    <a:spLocks/>
                  </p:cNvSpPr>
                  <p:nvPr/>
                </p:nvSpPr>
                <p:spPr bwMode="auto">
                  <a:xfrm>
                    <a:off x="3772970" y="249804"/>
                    <a:ext cx="487676" cy="751243"/>
                  </a:xfrm>
                  <a:custGeom>
                    <a:avLst/>
                    <a:gdLst>
                      <a:gd name="T0" fmla="*/ 328 w 328"/>
                      <a:gd name="T1" fmla="*/ 0 h 536"/>
                      <a:gd name="T2" fmla="*/ 320 w 328"/>
                      <a:gd name="T3" fmla="*/ 88 h 536"/>
                      <a:gd name="T4" fmla="*/ 320 w 328"/>
                      <a:gd name="T5" fmla="*/ 88 h 536"/>
                      <a:gd name="T6" fmla="*/ 312 w 328"/>
                      <a:gd name="T7" fmla="*/ 184 h 536"/>
                      <a:gd name="T8" fmla="*/ 312 w 328"/>
                      <a:gd name="T9" fmla="*/ 184 h 536"/>
                      <a:gd name="T10" fmla="*/ 296 w 328"/>
                      <a:gd name="T11" fmla="*/ 288 h 536"/>
                      <a:gd name="T12" fmla="*/ 296 w 328"/>
                      <a:gd name="T13" fmla="*/ 288 h 536"/>
                      <a:gd name="T14" fmla="*/ 264 w 328"/>
                      <a:gd name="T15" fmla="*/ 384 h 536"/>
                      <a:gd name="T16" fmla="*/ 264 w 328"/>
                      <a:gd name="T17" fmla="*/ 384 h 536"/>
                      <a:gd name="T18" fmla="*/ 224 w 328"/>
                      <a:gd name="T19" fmla="*/ 464 h 536"/>
                      <a:gd name="T20" fmla="*/ 224 w 328"/>
                      <a:gd name="T21" fmla="*/ 464 h 536"/>
                      <a:gd name="T22" fmla="*/ 168 w 328"/>
                      <a:gd name="T23" fmla="*/ 520 h 536"/>
                      <a:gd name="T24" fmla="*/ 168 w 328"/>
                      <a:gd name="T25" fmla="*/ 520 h 536"/>
                      <a:gd name="T26" fmla="*/ 136 w 328"/>
                      <a:gd name="T27" fmla="*/ 536 h 536"/>
                      <a:gd name="T28" fmla="*/ 136 w 328"/>
                      <a:gd name="T29" fmla="*/ 536 h 536"/>
                      <a:gd name="T30" fmla="*/ 96 w 328"/>
                      <a:gd name="T31" fmla="*/ 536 h 536"/>
                      <a:gd name="T32" fmla="*/ 96 w 328"/>
                      <a:gd name="T33" fmla="*/ 536 h 536"/>
                      <a:gd name="T34" fmla="*/ 48 w 328"/>
                      <a:gd name="T35" fmla="*/ 528 h 536"/>
                      <a:gd name="T36" fmla="*/ 48 w 328"/>
                      <a:gd name="T37" fmla="*/ 528 h 536"/>
                      <a:gd name="T38" fmla="*/ 0 w 328"/>
                      <a:gd name="T39" fmla="*/ 51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8" h="536">
                        <a:moveTo>
                          <a:pt x="328" y="0"/>
                        </a:moveTo>
                        <a:lnTo>
                          <a:pt x="320" y="88"/>
                        </a:lnTo>
                        <a:lnTo>
                          <a:pt x="320" y="88"/>
                        </a:lnTo>
                        <a:lnTo>
                          <a:pt x="312" y="184"/>
                        </a:lnTo>
                        <a:lnTo>
                          <a:pt x="312" y="184"/>
                        </a:lnTo>
                        <a:lnTo>
                          <a:pt x="296" y="288"/>
                        </a:lnTo>
                        <a:lnTo>
                          <a:pt x="296" y="288"/>
                        </a:lnTo>
                        <a:lnTo>
                          <a:pt x="264" y="384"/>
                        </a:lnTo>
                        <a:lnTo>
                          <a:pt x="264" y="384"/>
                        </a:lnTo>
                        <a:lnTo>
                          <a:pt x="224" y="464"/>
                        </a:lnTo>
                        <a:lnTo>
                          <a:pt x="224" y="464"/>
                        </a:lnTo>
                        <a:lnTo>
                          <a:pt x="168" y="520"/>
                        </a:lnTo>
                        <a:lnTo>
                          <a:pt x="168" y="520"/>
                        </a:lnTo>
                        <a:lnTo>
                          <a:pt x="136" y="536"/>
                        </a:lnTo>
                        <a:lnTo>
                          <a:pt x="136" y="536"/>
                        </a:lnTo>
                        <a:lnTo>
                          <a:pt x="96" y="536"/>
                        </a:lnTo>
                        <a:lnTo>
                          <a:pt x="96" y="536"/>
                        </a:lnTo>
                        <a:lnTo>
                          <a:pt x="48" y="528"/>
                        </a:lnTo>
                        <a:lnTo>
                          <a:pt x="48" y="528"/>
                        </a:lnTo>
                        <a:lnTo>
                          <a:pt x="0" y="512"/>
                        </a:lnTo>
                      </a:path>
                    </a:pathLst>
                  </a:custGeom>
                  <a:solidFill>
                    <a:schemeClr val="bg1"/>
                  </a:solidFill>
                  <a:ln w="12700">
                    <a:solidFill>
                      <a:srgbClr val="000000"/>
                    </a:solidFill>
                    <a:prstDash val="solid"/>
                    <a:round/>
                    <a:headEnd/>
                    <a:tailEnd/>
                  </a:ln>
                </p:spPr>
                <p:txBody>
                  <a:bodyPr/>
                  <a:lstStyle/>
                  <a:p>
                    <a:endParaRPr lang="en-US" sz="2400"/>
                  </a:p>
                </p:txBody>
              </p:sp>
              <p:sp>
                <p:nvSpPr>
                  <p:cNvPr id="44" name="Freeform 211">
                    <a:extLst>
                      <a:ext uri="{FF2B5EF4-FFF2-40B4-BE49-F238E27FC236}">
                        <a16:creationId xmlns:a16="http://schemas.microsoft.com/office/drawing/2014/main" id="{00B0CE25-9E41-1B78-651B-9945523F93C1}"/>
                      </a:ext>
                    </a:extLst>
                  </p:cNvPr>
                  <p:cNvSpPr>
                    <a:spLocks/>
                  </p:cNvSpPr>
                  <p:nvPr/>
                </p:nvSpPr>
                <p:spPr bwMode="auto">
                  <a:xfrm>
                    <a:off x="3902057" y="765270"/>
                    <a:ext cx="439864" cy="809030"/>
                  </a:xfrm>
                  <a:custGeom>
                    <a:avLst/>
                    <a:gdLst>
                      <a:gd name="T0" fmla="*/ 296 w 296"/>
                      <a:gd name="T1" fmla="*/ 0 h 576"/>
                      <a:gd name="T2" fmla="*/ 240 w 296"/>
                      <a:gd name="T3" fmla="*/ 80 h 576"/>
                      <a:gd name="T4" fmla="*/ 176 w 296"/>
                      <a:gd name="T5" fmla="*/ 144 h 576"/>
                      <a:gd name="T6" fmla="*/ 112 w 296"/>
                      <a:gd name="T7" fmla="*/ 208 h 576"/>
                      <a:gd name="T8" fmla="*/ 64 w 296"/>
                      <a:gd name="T9" fmla="*/ 288 h 576"/>
                      <a:gd name="T10" fmla="*/ 64 w 296"/>
                      <a:gd name="T11" fmla="*/ 288 h 576"/>
                      <a:gd name="T12" fmla="*/ 32 w 296"/>
                      <a:gd name="T13" fmla="*/ 408 h 576"/>
                      <a:gd name="T14" fmla="*/ 8 w 296"/>
                      <a:gd name="T15" fmla="*/ 536 h 576"/>
                      <a:gd name="T16" fmla="*/ 8 w 296"/>
                      <a:gd name="T17" fmla="*/ 536 h 576"/>
                      <a:gd name="T18" fmla="*/ 8 w 296"/>
                      <a:gd name="T19" fmla="*/ 544 h 576"/>
                      <a:gd name="T20" fmla="*/ 8 w 296"/>
                      <a:gd name="T21" fmla="*/ 560 h 576"/>
                      <a:gd name="T22" fmla="*/ 8 w 296"/>
                      <a:gd name="T23" fmla="*/ 576 h 576"/>
                      <a:gd name="T24" fmla="*/ 0 w 296"/>
                      <a:gd name="T25" fmla="*/ 576 h 576"/>
                      <a:gd name="T26" fmla="*/ 296 w 296"/>
                      <a:gd name="T27"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6" h="576">
                        <a:moveTo>
                          <a:pt x="296" y="0"/>
                        </a:moveTo>
                        <a:lnTo>
                          <a:pt x="240" y="80"/>
                        </a:lnTo>
                        <a:lnTo>
                          <a:pt x="176" y="144"/>
                        </a:lnTo>
                        <a:lnTo>
                          <a:pt x="112" y="208"/>
                        </a:lnTo>
                        <a:lnTo>
                          <a:pt x="64" y="288"/>
                        </a:lnTo>
                        <a:lnTo>
                          <a:pt x="64" y="288"/>
                        </a:lnTo>
                        <a:lnTo>
                          <a:pt x="32" y="408"/>
                        </a:lnTo>
                        <a:lnTo>
                          <a:pt x="8" y="536"/>
                        </a:lnTo>
                        <a:lnTo>
                          <a:pt x="8" y="536"/>
                        </a:lnTo>
                        <a:lnTo>
                          <a:pt x="8" y="544"/>
                        </a:lnTo>
                        <a:lnTo>
                          <a:pt x="8" y="560"/>
                        </a:lnTo>
                        <a:lnTo>
                          <a:pt x="8" y="576"/>
                        </a:lnTo>
                        <a:lnTo>
                          <a:pt x="0" y="576"/>
                        </a:lnTo>
                        <a:lnTo>
                          <a:pt x="29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p>
                </p:txBody>
              </p:sp>
              <p:sp>
                <p:nvSpPr>
                  <p:cNvPr id="45" name="Freeform 212">
                    <a:extLst>
                      <a:ext uri="{FF2B5EF4-FFF2-40B4-BE49-F238E27FC236}">
                        <a16:creationId xmlns:a16="http://schemas.microsoft.com/office/drawing/2014/main" id="{71C5AB21-503F-D5FE-62E2-5D0B6D7A7F21}"/>
                      </a:ext>
                    </a:extLst>
                  </p:cNvPr>
                  <p:cNvSpPr>
                    <a:spLocks/>
                  </p:cNvSpPr>
                  <p:nvPr/>
                </p:nvSpPr>
                <p:spPr bwMode="auto">
                  <a:xfrm>
                    <a:off x="4341921" y="765270"/>
                    <a:ext cx="401614" cy="730438"/>
                  </a:xfrm>
                  <a:custGeom>
                    <a:avLst/>
                    <a:gdLst>
                      <a:gd name="T0" fmla="*/ 0 w 272"/>
                      <a:gd name="T1" fmla="*/ 0 h 520"/>
                      <a:gd name="T2" fmla="*/ 16 w 272"/>
                      <a:gd name="T3" fmla="*/ 32 h 520"/>
                      <a:gd name="T4" fmla="*/ 40 w 272"/>
                      <a:gd name="T5" fmla="*/ 72 h 520"/>
                      <a:gd name="T6" fmla="*/ 56 w 272"/>
                      <a:gd name="T7" fmla="*/ 112 h 520"/>
                      <a:gd name="T8" fmla="*/ 80 w 272"/>
                      <a:gd name="T9" fmla="*/ 144 h 520"/>
                      <a:gd name="T10" fmla="*/ 80 w 272"/>
                      <a:gd name="T11" fmla="*/ 144 h 520"/>
                      <a:gd name="T12" fmla="*/ 112 w 272"/>
                      <a:gd name="T13" fmla="*/ 160 h 520"/>
                      <a:gd name="T14" fmla="*/ 144 w 272"/>
                      <a:gd name="T15" fmla="*/ 168 h 520"/>
                      <a:gd name="T16" fmla="*/ 176 w 272"/>
                      <a:gd name="T17" fmla="*/ 176 h 520"/>
                      <a:gd name="T18" fmla="*/ 200 w 272"/>
                      <a:gd name="T19" fmla="*/ 192 h 520"/>
                      <a:gd name="T20" fmla="*/ 200 w 272"/>
                      <a:gd name="T21" fmla="*/ 192 h 520"/>
                      <a:gd name="T22" fmla="*/ 216 w 272"/>
                      <a:gd name="T23" fmla="*/ 232 h 520"/>
                      <a:gd name="T24" fmla="*/ 216 w 272"/>
                      <a:gd name="T25" fmla="*/ 288 h 520"/>
                      <a:gd name="T26" fmla="*/ 216 w 272"/>
                      <a:gd name="T27" fmla="*/ 344 h 520"/>
                      <a:gd name="T28" fmla="*/ 216 w 272"/>
                      <a:gd name="T29" fmla="*/ 392 h 520"/>
                      <a:gd name="T30" fmla="*/ 216 w 272"/>
                      <a:gd name="T31" fmla="*/ 392 h 520"/>
                      <a:gd name="T32" fmla="*/ 224 w 272"/>
                      <a:gd name="T33" fmla="*/ 424 h 520"/>
                      <a:gd name="T34" fmla="*/ 240 w 272"/>
                      <a:gd name="T35" fmla="*/ 456 h 520"/>
                      <a:gd name="T36" fmla="*/ 256 w 272"/>
                      <a:gd name="T37" fmla="*/ 488 h 520"/>
                      <a:gd name="T38" fmla="*/ 272 w 272"/>
                      <a:gd name="T39" fmla="*/ 520 h 520"/>
                      <a:gd name="T40" fmla="*/ 0 w 272"/>
                      <a:gd name="T41"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520">
                        <a:moveTo>
                          <a:pt x="0" y="0"/>
                        </a:moveTo>
                        <a:lnTo>
                          <a:pt x="16" y="32"/>
                        </a:lnTo>
                        <a:lnTo>
                          <a:pt x="40" y="72"/>
                        </a:lnTo>
                        <a:lnTo>
                          <a:pt x="56" y="112"/>
                        </a:lnTo>
                        <a:lnTo>
                          <a:pt x="80" y="144"/>
                        </a:lnTo>
                        <a:lnTo>
                          <a:pt x="80" y="144"/>
                        </a:lnTo>
                        <a:lnTo>
                          <a:pt x="112" y="160"/>
                        </a:lnTo>
                        <a:lnTo>
                          <a:pt x="144" y="168"/>
                        </a:lnTo>
                        <a:lnTo>
                          <a:pt x="176" y="176"/>
                        </a:lnTo>
                        <a:lnTo>
                          <a:pt x="200" y="192"/>
                        </a:lnTo>
                        <a:lnTo>
                          <a:pt x="200" y="192"/>
                        </a:lnTo>
                        <a:lnTo>
                          <a:pt x="216" y="232"/>
                        </a:lnTo>
                        <a:lnTo>
                          <a:pt x="216" y="288"/>
                        </a:lnTo>
                        <a:lnTo>
                          <a:pt x="216" y="344"/>
                        </a:lnTo>
                        <a:lnTo>
                          <a:pt x="216" y="392"/>
                        </a:lnTo>
                        <a:lnTo>
                          <a:pt x="216" y="392"/>
                        </a:lnTo>
                        <a:lnTo>
                          <a:pt x="224" y="424"/>
                        </a:lnTo>
                        <a:lnTo>
                          <a:pt x="240" y="456"/>
                        </a:lnTo>
                        <a:lnTo>
                          <a:pt x="256" y="488"/>
                        </a:lnTo>
                        <a:lnTo>
                          <a:pt x="272"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p>
                </p:txBody>
              </p:sp>
              <p:sp>
                <p:nvSpPr>
                  <p:cNvPr id="46" name="Freeform 216">
                    <a:extLst>
                      <a:ext uri="{FF2B5EF4-FFF2-40B4-BE49-F238E27FC236}">
                        <a16:creationId xmlns:a16="http://schemas.microsoft.com/office/drawing/2014/main" id="{745FAF64-4E51-3CAF-C501-C8A6601FBF2E}"/>
                      </a:ext>
                    </a:extLst>
                  </p:cNvPr>
                  <p:cNvSpPr>
                    <a:spLocks/>
                  </p:cNvSpPr>
                  <p:nvPr/>
                </p:nvSpPr>
                <p:spPr bwMode="auto">
                  <a:xfrm>
                    <a:off x="3605630" y="1047275"/>
                    <a:ext cx="344241" cy="134069"/>
                  </a:xfrm>
                  <a:custGeom>
                    <a:avLst/>
                    <a:gdLst>
                      <a:gd name="T0" fmla="*/ 232 w 232"/>
                      <a:gd name="T1" fmla="*/ 0 h 96"/>
                      <a:gd name="T2" fmla="*/ 176 w 232"/>
                      <a:gd name="T3" fmla="*/ 40 h 96"/>
                      <a:gd name="T4" fmla="*/ 120 w 232"/>
                      <a:gd name="T5" fmla="*/ 64 h 96"/>
                      <a:gd name="T6" fmla="*/ 64 w 232"/>
                      <a:gd name="T7" fmla="*/ 80 h 96"/>
                      <a:gd name="T8" fmla="*/ 0 w 232"/>
                      <a:gd name="T9" fmla="*/ 96 h 96"/>
                      <a:gd name="T10" fmla="*/ 232 w 232"/>
                      <a:gd name="T11" fmla="*/ 0 h 96"/>
                    </a:gdLst>
                    <a:ahLst/>
                    <a:cxnLst>
                      <a:cxn ang="0">
                        <a:pos x="T0" y="T1"/>
                      </a:cxn>
                      <a:cxn ang="0">
                        <a:pos x="T2" y="T3"/>
                      </a:cxn>
                      <a:cxn ang="0">
                        <a:pos x="T4" y="T5"/>
                      </a:cxn>
                      <a:cxn ang="0">
                        <a:pos x="T6" y="T7"/>
                      </a:cxn>
                      <a:cxn ang="0">
                        <a:pos x="T8" y="T9"/>
                      </a:cxn>
                      <a:cxn ang="0">
                        <a:pos x="T10" y="T11"/>
                      </a:cxn>
                    </a:cxnLst>
                    <a:rect l="0" t="0" r="r" b="b"/>
                    <a:pathLst>
                      <a:path w="232" h="96">
                        <a:moveTo>
                          <a:pt x="232" y="0"/>
                        </a:moveTo>
                        <a:lnTo>
                          <a:pt x="176" y="40"/>
                        </a:lnTo>
                        <a:lnTo>
                          <a:pt x="120" y="64"/>
                        </a:lnTo>
                        <a:lnTo>
                          <a:pt x="64" y="80"/>
                        </a:lnTo>
                        <a:lnTo>
                          <a:pt x="0" y="96"/>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p>
                </p:txBody>
              </p:sp>
              <p:sp>
                <p:nvSpPr>
                  <p:cNvPr id="47" name="Freeform 219">
                    <a:extLst>
                      <a:ext uri="{FF2B5EF4-FFF2-40B4-BE49-F238E27FC236}">
                        <a16:creationId xmlns:a16="http://schemas.microsoft.com/office/drawing/2014/main" id="{3BA10E78-754D-7D3B-9E14-1249682062AB}"/>
                      </a:ext>
                    </a:extLst>
                  </p:cNvPr>
                  <p:cNvSpPr>
                    <a:spLocks/>
                  </p:cNvSpPr>
                  <p:nvPr/>
                </p:nvSpPr>
                <p:spPr bwMode="auto">
                  <a:xfrm>
                    <a:off x="3619973" y="1091193"/>
                    <a:ext cx="341850" cy="159494"/>
                  </a:xfrm>
                  <a:custGeom>
                    <a:avLst/>
                    <a:gdLst>
                      <a:gd name="T0" fmla="*/ 232 w 232"/>
                      <a:gd name="T1" fmla="*/ 0 h 112"/>
                      <a:gd name="T2" fmla="*/ 184 w 232"/>
                      <a:gd name="T3" fmla="*/ 40 h 112"/>
                      <a:gd name="T4" fmla="*/ 120 w 232"/>
                      <a:gd name="T5" fmla="*/ 72 h 112"/>
                      <a:gd name="T6" fmla="*/ 56 w 232"/>
                      <a:gd name="T7" fmla="*/ 88 h 112"/>
                      <a:gd name="T8" fmla="*/ 0 w 232"/>
                      <a:gd name="T9" fmla="*/ 112 h 112"/>
                      <a:gd name="T10" fmla="*/ 232 w 232"/>
                      <a:gd name="T11" fmla="*/ 0 h 112"/>
                    </a:gdLst>
                    <a:ahLst/>
                    <a:cxnLst>
                      <a:cxn ang="0">
                        <a:pos x="T0" y="T1"/>
                      </a:cxn>
                      <a:cxn ang="0">
                        <a:pos x="T2" y="T3"/>
                      </a:cxn>
                      <a:cxn ang="0">
                        <a:pos x="T4" y="T5"/>
                      </a:cxn>
                      <a:cxn ang="0">
                        <a:pos x="T6" y="T7"/>
                      </a:cxn>
                      <a:cxn ang="0">
                        <a:pos x="T8" y="T9"/>
                      </a:cxn>
                      <a:cxn ang="0">
                        <a:pos x="T10" y="T11"/>
                      </a:cxn>
                    </a:cxnLst>
                    <a:rect l="0" t="0" r="r" b="b"/>
                    <a:pathLst>
                      <a:path w="232" h="112">
                        <a:moveTo>
                          <a:pt x="232" y="0"/>
                        </a:moveTo>
                        <a:lnTo>
                          <a:pt x="184" y="40"/>
                        </a:lnTo>
                        <a:lnTo>
                          <a:pt x="120" y="72"/>
                        </a:lnTo>
                        <a:lnTo>
                          <a:pt x="56" y="88"/>
                        </a:lnTo>
                        <a:lnTo>
                          <a:pt x="0" y="112"/>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p>
                </p:txBody>
              </p:sp>
              <p:sp>
                <p:nvSpPr>
                  <p:cNvPr id="48" name="Freeform 220">
                    <a:extLst>
                      <a:ext uri="{FF2B5EF4-FFF2-40B4-BE49-F238E27FC236}">
                        <a16:creationId xmlns:a16="http://schemas.microsoft.com/office/drawing/2014/main" id="{4DA895E2-414D-50D1-0469-8EB21EF9F247}"/>
                      </a:ext>
                    </a:extLst>
                  </p:cNvPr>
                  <p:cNvSpPr>
                    <a:spLocks/>
                  </p:cNvSpPr>
                  <p:nvPr/>
                </p:nvSpPr>
                <p:spPr bwMode="auto">
                  <a:xfrm>
                    <a:off x="3631927" y="1081947"/>
                    <a:ext cx="329899" cy="379087"/>
                  </a:xfrm>
                  <a:custGeom>
                    <a:avLst/>
                    <a:gdLst>
                      <a:gd name="T0" fmla="*/ 224 w 224"/>
                      <a:gd name="T1" fmla="*/ 0 h 272"/>
                      <a:gd name="T2" fmla="*/ 184 w 224"/>
                      <a:gd name="T3" fmla="*/ 80 h 272"/>
                      <a:gd name="T4" fmla="*/ 128 w 224"/>
                      <a:gd name="T5" fmla="*/ 152 h 272"/>
                      <a:gd name="T6" fmla="*/ 72 w 224"/>
                      <a:gd name="T7" fmla="*/ 224 h 272"/>
                      <a:gd name="T8" fmla="*/ 0 w 224"/>
                      <a:gd name="T9" fmla="*/ 272 h 272"/>
                      <a:gd name="T10" fmla="*/ 224 w 224"/>
                      <a:gd name="T11" fmla="*/ 0 h 272"/>
                    </a:gdLst>
                    <a:ahLst/>
                    <a:cxnLst>
                      <a:cxn ang="0">
                        <a:pos x="T0" y="T1"/>
                      </a:cxn>
                      <a:cxn ang="0">
                        <a:pos x="T2" y="T3"/>
                      </a:cxn>
                      <a:cxn ang="0">
                        <a:pos x="T4" y="T5"/>
                      </a:cxn>
                      <a:cxn ang="0">
                        <a:pos x="T6" y="T7"/>
                      </a:cxn>
                      <a:cxn ang="0">
                        <a:pos x="T8" y="T9"/>
                      </a:cxn>
                      <a:cxn ang="0">
                        <a:pos x="T10" y="T11"/>
                      </a:cxn>
                    </a:cxnLst>
                    <a:rect l="0" t="0" r="r" b="b"/>
                    <a:pathLst>
                      <a:path w="224" h="272">
                        <a:moveTo>
                          <a:pt x="224" y="0"/>
                        </a:moveTo>
                        <a:lnTo>
                          <a:pt x="184" y="80"/>
                        </a:lnTo>
                        <a:lnTo>
                          <a:pt x="128" y="152"/>
                        </a:lnTo>
                        <a:lnTo>
                          <a:pt x="72" y="224"/>
                        </a:lnTo>
                        <a:lnTo>
                          <a:pt x="0" y="272"/>
                        </a:lnTo>
                        <a:lnTo>
                          <a:pt x="224"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p>
                </p:txBody>
              </p:sp>
              <p:sp>
                <p:nvSpPr>
                  <p:cNvPr id="49" name="Freeform 221">
                    <a:extLst>
                      <a:ext uri="{FF2B5EF4-FFF2-40B4-BE49-F238E27FC236}">
                        <a16:creationId xmlns:a16="http://schemas.microsoft.com/office/drawing/2014/main" id="{DC5F9E1C-58CF-9213-5CAA-57993E580055}"/>
                      </a:ext>
                    </a:extLst>
                  </p:cNvPr>
                  <p:cNvSpPr>
                    <a:spLocks/>
                  </p:cNvSpPr>
                  <p:nvPr/>
                </p:nvSpPr>
                <p:spPr bwMode="auto">
                  <a:xfrm>
                    <a:off x="3619973" y="1091193"/>
                    <a:ext cx="341850" cy="159494"/>
                  </a:xfrm>
                  <a:custGeom>
                    <a:avLst/>
                    <a:gdLst>
                      <a:gd name="T0" fmla="*/ 232 w 232"/>
                      <a:gd name="T1" fmla="*/ 0 h 112"/>
                      <a:gd name="T2" fmla="*/ 184 w 232"/>
                      <a:gd name="T3" fmla="*/ 40 h 112"/>
                      <a:gd name="T4" fmla="*/ 184 w 232"/>
                      <a:gd name="T5" fmla="*/ 40 h 112"/>
                      <a:gd name="T6" fmla="*/ 120 w 232"/>
                      <a:gd name="T7" fmla="*/ 72 h 112"/>
                      <a:gd name="T8" fmla="*/ 120 w 232"/>
                      <a:gd name="T9" fmla="*/ 72 h 112"/>
                      <a:gd name="T10" fmla="*/ 56 w 232"/>
                      <a:gd name="T11" fmla="*/ 88 h 112"/>
                      <a:gd name="T12" fmla="*/ 56 w 232"/>
                      <a:gd name="T13" fmla="*/ 88 h 112"/>
                      <a:gd name="T14" fmla="*/ 0 w 23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2">
                        <a:moveTo>
                          <a:pt x="232" y="0"/>
                        </a:moveTo>
                        <a:lnTo>
                          <a:pt x="184" y="40"/>
                        </a:lnTo>
                        <a:lnTo>
                          <a:pt x="184" y="40"/>
                        </a:lnTo>
                        <a:lnTo>
                          <a:pt x="120" y="72"/>
                        </a:lnTo>
                        <a:lnTo>
                          <a:pt x="120" y="72"/>
                        </a:lnTo>
                        <a:lnTo>
                          <a:pt x="56" y="88"/>
                        </a:lnTo>
                        <a:lnTo>
                          <a:pt x="56" y="88"/>
                        </a:lnTo>
                        <a:lnTo>
                          <a:pt x="0" y="112"/>
                        </a:lnTo>
                      </a:path>
                    </a:pathLst>
                  </a:custGeom>
                  <a:solidFill>
                    <a:schemeClr val="bg1"/>
                  </a:solidFill>
                  <a:ln w="12700">
                    <a:solidFill>
                      <a:srgbClr val="000000"/>
                    </a:solidFill>
                    <a:prstDash val="solid"/>
                    <a:round/>
                    <a:headEnd/>
                    <a:tailEnd/>
                  </a:ln>
                </p:spPr>
                <p:txBody>
                  <a:bodyPr/>
                  <a:lstStyle/>
                  <a:p>
                    <a:endParaRPr lang="en-US" sz="2400"/>
                  </a:p>
                </p:txBody>
              </p:sp>
              <p:sp>
                <p:nvSpPr>
                  <p:cNvPr id="50" name="Freeform 223">
                    <a:extLst>
                      <a:ext uri="{FF2B5EF4-FFF2-40B4-BE49-F238E27FC236}">
                        <a16:creationId xmlns:a16="http://schemas.microsoft.com/office/drawing/2014/main" id="{E4E80C02-3B16-2552-173C-B89D05281510}"/>
                      </a:ext>
                    </a:extLst>
                  </p:cNvPr>
                  <p:cNvSpPr>
                    <a:spLocks/>
                  </p:cNvSpPr>
                  <p:nvPr/>
                </p:nvSpPr>
                <p:spPr bwMode="auto">
                  <a:xfrm>
                    <a:off x="3653441" y="1250688"/>
                    <a:ext cx="262959" cy="279693"/>
                  </a:xfrm>
                  <a:custGeom>
                    <a:avLst/>
                    <a:gdLst>
                      <a:gd name="T0" fmla="*/ 176 w 176"/>
                      <a:gd name="T1" fmla="*/ 0 h 200"/>
                      <a:gd name="T2" fmla="*/ 96 w 176"/>
                      <a:gd name="T3" fmla="*/ 112 h 200"/>
                      <a:gd name="T4" fmla="*/ 0 w 176"/>
                      <a:gd name="T5" fmla="*/ 200 h 200"/>
                      <a:gd name="T6" fmla="*/ 176 w 176"/>
                      <a:gd name="T7" fmla="*/ 0 h 200"/>
                    </a:gdLst>
                    <a:ahLst/>
                    <a:cxnLst>
                      <a:cxn ang="0">
                        <a:pos x="T0" y="T1"/>
                      </a:cxn>
                      <a:cxn ang="0">
                        <a:pos x="T2" y="T3"/>
                      </a:cxn>
                      <a:cxn ang="0">
                        <a:pos x="T4" y="T5"/>
                      </a:cxn>
                      <a:cxn ang="0">
                        <a:pos x="T6" y="T7"/>
                      </a:cxn>
                    </a:cxnLst>
                    <a:rect l="0" t="0" r="r" b="b"/>
                    <a:pathLst>
                      <a:path w="176" h="200">
                        <a:moveTo>
                          <a:pt x="176" y="0"/>
                        </a:moveTo>
                        <a:lnTo>
                          <a:pt x="96" y="112"/>
                        </a:lnTo>
                        <a:lnTo>
                          <a:pt x="0" y="200"/>
                        </a:lnTo>
                        <a:lnTo>
                          <a:pt x="17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p>
                </p:txBody>
              </p:sp>
              <p:sp>
                <p:nvSpPr>
                  <p:cNvPr id="51" name="Freeform 227">
                    <a:extLst>
                      <a:ext uri="{FF2B5EF4-FFF2-40B4-BE49-F238E27FC236}">
                        <a16:creationId xmlns:a16="http://schemas.microsoft.com/office/drawing/2014/main" id="{FB8A0457-663E-99F5-DE9F-A31873668FD4}"/>
                      </a:ext>
                    </a:extLst>
                  </p:cNvPr>
                  <p:cNvSpPr>
                    <a:spLocks/>
                  </p:cNvSpPr>
                  <p:nvPr/>
                </p:nvSpPr>
                <p:spPr bwMode="auto">
                  <a:xfrm>
                    <a:off x="4719632" y="991800"/>
                    <a:ext cx="284479" cy="41606"/>
                  </a:xfrm>
                  <a:custGeom>
                    <a:avLst/>
                    <a:gdLst>
                      <a:gd name="T0" fmla="*/ 0 w 192"/>
                      <a:gd name="T1" fmla="*/ 0 h 32"/>
                      <a:gd name="T2" fmla="*/ 96 w 192"/>
                      <a:gd name="T3" fmla="*/ 24 h 32"/>
                      <a:gd name="T4" fmla="*/ 192 w 192"/>
                      <a:gd name="T5" fmla="*/ 32 h 32"/>
                      <a:gd name="T6" fmla="*/ 0 w 192"/>
                      <a:gd name="T7" fmla="*/ 0 h 32"/>
                    </a:gdLst>
                    <a:ahLst/>
                    <a:cxnLst>
                      <a:cxn ang="0">
                        <a:pos x="T0" y="T1"/>
                      </a:cxn>
                      <a:cxn ang="0">
                        <a:pos x="T2" y="T3"/>
                      </a:cxn>
                      <a:cxn ang="0">
                        <a:pos x="T4" y="T5"/>
                      </a:cxn>
                      <a:cxn ang="0">
                        <a:pos x="T6" y="T7"/>
                      </a:cxn>
                    </a:cxnLst>
                    <a:rect l="0" t="0" r="r" b="b"/>
                    <a:pathLst>
                      <a:path w="192" h="32">
                        <a:moveTo>
                          <a:pt x="0" y="0"/>
                        </a:moveTo>
                        <a:lnTo>
                          <a:pt x="96" y="24"/>
                        </a:lnTo>
                        <a:lnTo>
                          <a:pt x="192" y="32"/>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p>
                </p:txBody>
              </p:sp>
              <p:sp>
                <p:nvSpPr>
                  <p:cNvPr id="52" name="Freeform 228">
                    <a:extLst>
                      <a:ext uri="{FF2B5EF4-FFF2-40B4-BE49-F238E27FC236}">
                        <a16:creationId xmlns:a16="http://schemas.microsoft.com/office/drawing/2014/main" id="{43610E35-2E14-4E2E-AE83-69FAA3BEF58C}"/>
                      </a:ext>
                    </a:extLst>
                  </p:cNvPr>
                  <p:cNvSpPr>
                    <a:spLocks/>
                  </p:cNvSpPr>
                  <p:nvPr/>
                </p:nvSpPr>
                <p:spPr bwMode="auto">
                  <a:xfrm>
                    <a:off x="4733975" y="991800"/>
                    <a:ext cx="377709" cy="335170"/>
                  </a:xfrm>
                  <a:custGeom>
                    <a:avLst/>
                    <a:gdLst>
                      <a:gd name="T0" fmla="*/ 0 w 256"/>
                      <a:gd name="T1" fmla="*/ 0 h 240"/>
                      <a:gd name="T2" fmla="*/ 64 w 256"/>
                      <a:gd name="T3" fmla="*/ 64 h 240"/>
                      <a:gd name="T4" fmla="*/ 128 w 256"/>
                      <a:gd name="T5" fmla="*/ 128 h 240"/>
                      <a:gd name="T6" fmla="*/ 192 w 256"/>
                      <a:gd name="T7" fmla="*/ 192 h 240"/>
                      <a:gd name="T8" fmla="*/ 256 w 256"/>
                      <a:gd name="T9" fmla="*/ 240 h 240"/>
                      <a:gd name="T10" fmla="*/ 0 w 256"/>
                      <a:gd name="T11" fmla="*/ 0 h 240"/>
                    </a:gdLst>
                    <a:ahLst/>
                    <a:cxnLst>
                      <a:cxn ang="0">
                        <a:pos x="T0" y="T1"/>
                      </a:cxn>
                      <a:cxn ang="0">
                        <a:pos x="T2" y="T3"/>
                      </a:cxn>
                      <a:cxn ang="0">
                        <a:pos x="T4" y="T5"/>
                      </a:cxn>
                      <a:cxn ang="0">
                        <a:pos x="T6" y="T7"/>
                      </a:cxn>
                      <a:cxn ang="0">
                        <a:pos x="T8" y="T9"/>
                      </a:cxn>
                      <a:cxn ang="0">
                        <a:pos x="T10" y="T11"/>
                      </a:cxn>
                    </a:cxnLst>
                    <a:rect l="0" t="0" r="r" b="b"/>
                    <a:pathLst>
                      <a:path w="256" h="240">
                        <a:moveTo>
                          <a:pt x="0" y="0"/>
                        </a:moveTo>
                        <a:lnTo>
                          <a:pt x="64" y="64"/>
                        </a:lnTo>
                        <a:lnTo>
                          <a:pt x="128" y="128"/>
                        </a:lnTo>
                        <a:lnTo>
                          <a:pt x="192" y="192"/>
                        </a:lnTo>
                        <a:lnTo>
                          <a:pt x="256" y="24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p>
                </p:txBody>
              </p:sp>
              <p:sp>
                <p:nvSpPr>
                  <p:cNvPr id="53" name="Freeform 229">
                    <a:extLst>
                      <a:ext uri="{FF2B5EF4-FFF2-40B4-BE49-F238E27FC236}">
                        <a16:creationId xmlns:a16="http://schemas.microsoft.com/office/drawing/2014/main" id="{822BD112-2174-C0E1-C0FD-906248DA2038}"/>
                      </a:ext>
                    </a:extLst>
                  </p:cNvPr>
                  <p:cNvSpPr>
                    <a:spLocks/>
                  </p:cNvSpPr>
                  <p:nvPr/>
                </p:nvSpPr>
                <p:spPr bwMode="auto">
                  <a:xfrm>
                    <a:off x="4719632" y="991800"/>
                    <a:ext cx="284479" cy="41606"/>
                  </a:xfrm>
                  <a:custGeom>
                    <a:avLst/>
                    <a:gdLst>
                      <a:gd name="T0" fmla="*/ 0 w 192"/>
                      <a:gd name="T1" fmla="*/ 0 h 32"/>
                      <a:gd name="T2" fmla="*/ 96 w 192"/>
                      <a:gd name="T3" fmla="*/ 24 h 32"/>
                      <a:gd name="T4" fmla="*/ 96 w 192"/>
                      <a:gd name="T5" fmla="*/ 24 h 32"/>
                      <a:gd name="T6" fmla="*/ 192 w 192"/>
                      <a:gd name="T7" fmla="*/ 32 h 32"/>
                    </a:gdLst>
                    <a:ahLst/>
                    <a:cxnLst>
                      <a:cxn ang="0">
                        <a:pos x="T0" y="T1"/>
                      </a:cxn>
                      <a:cxn ang="0">
                        <a:pos x="T2" y="T3"/>
                      </a:cxn>
                      <a:cxn ang="0">
                        <a:pos x="T4" y="T5"/>
                      </a:cxn>
                      <a:cxn ang="0">
                        <a:pos x="T6" y="T7"/>
                      </a:cxn>
                    </a:cxnLst>
                    <a:rect l="0" t="0" r="r" b="b"/>
                    <a:pathLst>
                      <a:path w="192" h="32">
                        <a:moveTo>
                          <a:pt x="0" y="0"/>
                        </a:moveTo>
                        <a:lnTo>
                          <a:pt x="96" y="24"/>
                        </a:lnTo>
                        <a:lnTo>
                          <a:pt x="96" y="24"/>
                        </a:lnTo>
                        <a:lnTo>
                          <a:pt x="192" y="32"/>
                        </a:lnTo>
                      </a:path>
                    </a:pathLst>
                  </a:custGeom>
                  <a:solidFill>
                    <a:schemeClr val="bg1"/>
                  </a:solidFill>
                  <a:ln w="12700">
                    <a:solidFill>
                      <a:srgbClr val="000000"/>
                    </a:solidFill>
                    <a:prstDash val="solid"/>
                    <a:round/>
                    <a:headEnd/>
                    <a:tailEnd/>
                  </a:ln>
                </p:spPr>
                <p:txBody>
                  <a:bodyPr/>
                  <a:lstStyle/>
                  <a:p>
                    <a:endParaRPr lang="en-US" sz="2400"/>
                  </a:p>
                </p:txBody>
              </p:sp>
              <p:sp>
                <p:nvSpPr>
                  <p:cNvPr id="54" name="Freeform 232">
                    <a:extLst>
                      <a:ext uri="{FF2B5EF4-FFF2-40B4-BE49-F238E27FC236}">
                        <a16:creationId xmlns:a16="http://schemas.microsoft.com/office/drawing/2014/main" id="{22687936-F4B4-1AB7-4BE1-FBBA95927BE6}"/>
                      </a:ext>
                    </a:extLst>
                  </p:cNvPr>
                  <p:cNvSpPr>
                    <a:spLocks/>
                  </p:cNvSpPr>
                  <p:nvPr/>
                </p:nvSpPr>
                <p:spPr bwMode="auto">
                  <a:xfrm>
                    <a:off x="4707681" y="1056523"/>
                    <a:ext cx="107575" cy="473860"/>
                  </a:xfrm>
                  <a:custGeom>
                    <a:avLst/>
                    <a:gdLst>
                      <a:gd name="T0" fmla="*/ 16 w 72"/>
                      <a:gd name="T1" fmla="*/ 0 h 336"/>
                      <a:gd name="T2" fmla="*/ 16 w 72"/>
                      <a:gd name="T3" fmla="*/ 40 h 336"/>
                      <a:gd name="T4" fmla="*/ 8 w 72"/>
                      <a:gd name="T5" fmla="*/ 80 h 336"/>
                      <a:gd name="T6" fmla="*/ 0 w 72"/>
                      <a:gd name="T7" fmla="*/ 120 h 336"/>
                      <a:gd name="T8" fmla="*/ 0 w 72"/>
                      <a:gd name="T9" fmla="*/ 160 h 336"/>
                      <a:gd name="T10" fmla="*/ 0 w 72"/>
                      <a:gd name="T11" fmla="*/ 160 h 336"/>
                      <a:gd name="T12" fmla="*/ 16 w 72"/>
                      <a:gd name="T13" fmla="*/ 200 h 336"/>
                      <a:gd name="T14" fmla="*/ 40 w 72"/>
                      <a:gd name="T15" fmla="*/ 248 h 336"/>
                      <a:gd name="T16" fmla="*/ 56 w 72"/>
                      <a:gd name="T17" fmla="*/ 288 h 336"/>
                      <a:gd name="T18" fmla="*/ 72 w 72"/>
                      <a:gd name="T19" fmla="*/ 336 h 336"/>
                      <a:gd name="T20" fmla="*/ 16 w 72"/>
                      <a:gd name="T21"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336">
                        <a:moveTo>
                          <a:pt x="16" y="0"/>
                        </a:moveTo>
                        <a:lnTo>
                          <a:pt x="16" y="40"/>
                        </a:lnTo>
                        <a:lnTo>
                          <a:pt x="8" y="80"/>
                        </a:lnTo>
                        <a:lnTo>
                          <a:pt x="0" y="120"/>
                        </a:lnTo>
                        <a:lnTo>
                          <a:pt x="0" y="160"/>
                        </a:lnTo>
                        <a:lnTo>
                          <a:pt x="0" y="160"/>
                        </a:lnTo>
                        <a:lnTo>
                          <a:pt x="16" y="200"/>
                        </a:lnTo>
                        <a:lnTo>
                          <a:pt x="40" y="248"/>
                        </a:lnTo>
                        <a:lnTo>
                          <a:pt x="56" y="288"/>
                        </a:lnTo>
                        <a:lnTo>
                          <a:pt x="72" y="336"/>
                        </a:lnTo>
                        <a:lnTo>
                          <a:pt x="1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p>
                </p:txBody>
              </p:sp>
              <p:sp>
                <p:nvSpPr>
                  <p:cNvPr id="55" name="Freeform 54">
                    <a:extLst>
                      <a:ext uri="{FF2B5EF4-FFF2-40B4-BE49-F238E27FC236}">
                        <a16:creationId xmlns:a16="http://schemas.microsoft.com/office/drawing/2014/main" id="{801BA201-F341-5895-5D8B-676286C40508}"/>
                      </a:ext>
                    </a:extLst>
                  </p:cNvPr>
                  <p:cNvSpPr/>
                  <p:nvPr/>
                </p:nvSpPr>
                <p:spPr>
                  <a:xfrm>
                    <a:off x="4445985" y="242687"/>
                    <a:ext cx="516552" cy="692722"/>
                  </a:xfrm>
                  <a:custGeom>
                    <a:avLst/>
                    <a:gdLst>
                      <a:gd name="connsiteX0" fmla="*/ 0 w 783839"/>
                      <a:gd name="connsiteY0" fmla="*/ 0 h 1102439"/>
                      <a:gd name="connsiteX1" fmla="*/ 9921 w 783839"/>
                      <a:gd name="connsiteY1" fmla="*/ 49608 h 1102439"/>
                      <a:gd name="connsiteX2" fmla="*/ 19842 w 783839"/>
                      <a:gd name="connsiteY2" fmla="*/ 79373 h 1102439"/>
                      <a:gd name="connsiteX3" fmla="*/ 29763 w 783839"/>
                      <a:gd name="connsiteY3" fmla="*/ 168668 h 1102439"/>
                      <a:gd name="connsiteX4" fmla="*/ 29763 w 783839"/>
                      <a:gd name="connsiteY4" fmla="*/ 386943 h 1102439"/>
                      <a:gd name="connsiteX5" fmla="*/ 49605 w 783839"/>
                      <a:gd name="connsiteY5" fmla="*/ 446473 h 1102439"/>
                      <a:gd name="connsiteX6" fmla="*/ 79369 w 783839"/>
                      <a:gd name="connsiteY6" fmla="*/ 704434 h 1102439"/>
                      <a:gd name="connsiteX7" fmla="*/ 99211 w 783839"/>
                      <a:gd name="connsiteY7" fmla="*/ 763964 h 1102439"/>
                      <a:gd name="connsiteX8" fmla="*/ 109132 w 783839"/>
                      <a:gd name="connsiteY8" fmla="*/ 793729 h 1102439"/>
                      <a:gd name="connsiteX9" fmla="*/ 188502 w 783839"/>
                      <a:gd name="connsiteY9" fmla="*/ 863180 h 1102439"/>
                      <a:gd name="connsiteX10" fmla="*/ 218265 w 783839"/>
                      <a:gd name="connsiteY10" fmla="*/ 873102 h 1102439"/>
                      <a:gd name="connsiteX11" fmla="*/ 277792 w 783839"/>
                      <a:gd name="connsiteY11" fmla="*/ 902866 h 1102439"/>
                      <a:gd name="connsiteX12" fmla="*/ 297634 w 783839"/>
                      <a:gd name="connsiteY12" fmla="*/ 922710 h 1102439"/>
                      <a:gd name="connsiteX13" fmla="*/ 357161 w 783839"/>
                      <a:gd name="connsiteY13" fmla="*/ 942553 h 1102439"/>
                      <a:gd name="connsiteX14" fmla="*/ 377004 w 783839"/>
                      <a:gd name="connsiteY14" fmla="*/ 962396 h 1102439"/>
                      <a:gd name="connsiteX15" fmla="*/ 436531 w 783839"/>
                      <a:gd name="connsiteY15" fmla="*/ 982239 h 1102439"/>
                      <a:gd name="connsiteX16" fmla="*/ 466294 w 783839"/>
                      <a:gd name="connsiteY16" fmla="*/ 992161 h 1102439"/>
                      <a:gd name="connsiteX17" fmla="*/ 525821 w 783839"/>
                      <a:gd name="connsiteY17" fmla="*/ 1021926 h 1102439"/>
                      <a:gd name="connsiteX18" fmla="*/ 615111 w 783839"/>
                      <a:gd name="connsiteY18" fmla="*/ 1061612 h 1102439"/>
                      <a:gd name="connsiteX19" fmla="*/ 674638 w 783839"/>
                      <a:gd name="connsiteY19" fmla="*/ 1081455 h 1102439"/>
                      <a:gd name="connsiteX20" fmla="*/ 783771 w 783839"/>
                      <a:gd name="connsiteY20" fmla="*/ 1071534 h 11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3839" h="1102439">
                        <a:moveTo>
                          <a:pt x="0" y="0"/>
                        </a:moveTo>
                        <a:cubicBezTo>
                          <a:pt x="3307" y="16536"/>
                          <a:pt x="5831" y="33248"/>
                          <a:pt x="9921" y="49608"/>
                        </a:cubicBezTo>
                        <a:cubicBezTo>
                          <a:pt x="12457" y="59754"/>
                          <a:pt x="18123" y="69057"/>
                          <a:pt x="19842" y="79373"/>
                        </a:cubicBezTo>
                        <a:cubicBezTo>
                          <a:pt x="24765" y="108914"/>
                          <a:pt x="26456" y="138903"/>
                          <a:pt x="29763" y="168668"/>
                        </a:cubicBezTo>
                        <a:cubicBezTo>
                          <a:pt x="21561" y="267103"/>
                          <a:pt x="12142" y="292957"/>
                          <a:pt x="29763" y="386943"/>
                        </a:cubicBezTo>
                        <a:cubicBezTo>
                          <a:pt x="33617" y="407501"/>
                          <a:pt x="49605" y="446473"/>
                          <a:pt x="49605" y="446473"/>
                        </a:cubicBezTo>
                        <a:cubicBezTo>
                          <a:pt x="56040" y="562297"/>
                          <a:pt x="47355" y="608384"/>
                          <a:pt x="79369" y="704434"/>
                        </a:cubicBezTo>
                        <a:lnTo>
                          <a:pt x="99211" y="763964"/>
                        </a:lnTo>
                        <a:cubicBezTo>
                          <a:pt x="102518" y="773886"/>
                          <a:pt x="101737" y="786334"/>
                          <a:pt x="109132" y="793729"/>
                        </a:cubicBezTo>
                        <a:cubicBezTo>
                          <a:pt x="134996" y="819594"/>
                          <a:pt x="155686" y="846771"/>
                          <a:pt x="188502" y="863180"/>
                        </a:cubicBezTo>
                        <a:cubicBezTo>
                          <a:pt x="197856" y="867857"/>
                          <a:pt x="208911" y="868425"/>
                          <a:pt x="218265" y="873102"/>
                        </a:cubicBezTo>
                        <a:cubicBezTo>
                          <a:pt x="295186" y="911565"/>
                          <a:pt x="202990" y="877932"/>
                          <a:pt x="277792" y="902866"/>
                        </a:cubicBezTo>
                        <a:cubicBezTo>
                          <a:pt x="284406" y="909481"/>
                          <a:pt x="289268" y="918527"/>
                          <a:pt x="297634" y="922710"/>
                        </a:cubicBezTo>
                        <a:cubicBezTo>
                          <a:pt x="316341" y="932064"/>
                          <a:pt x="357161" y="942553"/>
                          <a:pt x="357161" y="942553"/>
                        </a:cubicBezTo>
                        <a:cubicBezTo>
                          <a:pt x="363775" y="949167"/>
                          <a:pt x="368637" y="958213"/>
                          <a:pt x="377004" y="962396"/>
                        </a:cubicBezTo>
                        <a:cubicBezTo>
                          <a:pt x="395711" y="971750"/>
                          <a:pt x="416689" y="975625"/>
                          <a:pt x="436531" y="982239"/>
                        </a:cubicBezTo>
                        <a:cubicBezTo>
                          <a:pt x="446452" y="985546"/>
                          <a:pt x="457593" y="986360"/>
                          <a:pt x="466294" y="992161"/>
                        </a:cubicBezTo>
                        <a:cubicBezTo>
                          <a:pt x="551589" y="1049027"/>
                          <a:pt x="443671" y="980849"/>
                          <a:pt x="525821" y="1021926"/>
                        </a:cubicBezTo>
                        <a:cubicBezTo>
                          <a:pt x="620153" y="1069094"/>
                          <a:pt x="461537" y="1010418"/>
                          <a:pt x="615111" y="1061612"/>
                        </a:cubicBezTo>
                        <a:lnTo>
                          <a:pt x="674638" y="1081455"/>
                        </a:lnTo>
                        <a:cubicBezTo>
                          <a:pt x="790358" y="1091976"/>
                          <a:pt x="783771" y="1127905"/>
                          <a:pt x="783771" y="1071534"/>
                        </a:cubicBezTo>
                      </a:path>
                    </a:pathLst>
                  </a:custGeom>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56" name="Freeform 55">
                    <a:extLst>
                      <a:ext uri="{FF2B5EF4-FFF2-40B4-BE49-F238E27FC236}">
                        <a16:creationId xmlns:a16="http://schemas.microsoft.com/office/drawing/2014/main" id="{7CC0BC71-EEAA-4DFC-5B9F-A3D785770813}"/>
                      </a:ext>
                    </a:extLst>
                  </p:cNvPr>
                  <p:cNvSpPr/>
                  <p:nvPr/>
                </p:nvSpPr>
                <p:spPr>
                  <a:xfrm>
                    <a:off x="4461472" y="368933"/>
                    <a:ext cx="1135197" cy="2442161"/>
                  </a:xfrm>
                  <a:custGeom>
                    <a:avLst/>
                    <a:gdLst>
                      <a:gd name="connsiteX0" fmla="*/ 6077 w 771706"/>
                      <a:gd name="connsiteY0" fmla="*/ 97228 h 1519189"/>
                      <a:gd name="connsiteX1" fmla="*/ 48612 w 771706"/>
                      <a:gd name="connsiteY1" fmla="*/ 54690 h 1519189"/>
                      <a:gd name="connsiteX2" fmla="*/ 66841 w 771706"/>
                      <a:gd name="connsiteY2" fmla="*/ 48614 h 1519189"/>
                      <a:gd name="connsiteX3" fmla="*/ 78994 w 771706"/>
                      <a:gd name="connsiteY3" fmla="*/ 30383 h 1519189"/>
                      <a:gd name="connsiteX4" fmla="*/ 133682 w 771706"/>
                      <a:gd name="connsiteY4" fmla="*/ 6076 h 1519189"/>
                      <a:gd name="connsiteX5" fmla="*/ 151911 w 771706"/>
                      <a:gd name="connsiteY5" fmla="*/ 0 h 1519189"/>
                      <a:gd name="connsiteX6" fmla="*/ 236981 w 771706"/>
                      <a:gd name="connsiteY6" fmla="*/ 12153 h 1519189"/>
                      <a:gd name="connsiteX7" fmla="*/ 273439 w 771706"/>
                      <a:gd name="connsiteY7" fmla="*/ 24307 h 1519189"/>
                      <a:gd name="connsiteX8" fmla="*/ 309898 w 771706"/>
                      <a:gd name="connsiteY8" fmla="*/ 48614 h 1519189"/>
                      <a:gd name="connsiteX9" fmla="*/ 328127 w 771706"/>
                      <a:gd name="connsiteY9" fmla="*/ 60767 h 1519189"/>
                      <a:gd name="connsiteX10" fmla="*/ 370662 w 771706"/>
                      <a:gd name="connsiteY10" fmla="*/ 115458 h 1519189"/>
                      <a:gd name="connsiteX11" fmla="*/ 382815 w 771706"/>
                      <a:gd name="connsiteY11" fmla="*/ 133688 h 1519189"/>
                      <a:gd name="connsiteX12" fmla="*/ 394968 w 771706"/>
                      <a:gd name="connsiteY12" fmla="*/ 151918 h 1519189"/>
                      <a:gd name="connsiteX13" fmla="*/ 425350 w 771706"/>
                      <a:gd name="connsiteY13" fmla="*/ 188379 h 1519189"/>
                      <a:gd name="connsiteX14" fmla="*/ 455732 w 771706"/>
                      <a:gd name="connsiteY14" fmla="*/ 243070 h 1519189"/>
                      <a:gd name="connsiteX15" fmla="*/ 467885 w 771706"/>
                      <a:gd name="connsiteY15" fmla="*/ 261300 h 1519189"/>
                      <a:gd name="connsiteX16" fmla="*/ 498267 w 771706"/>
                      <a:gd name="connsiteY16" fmla="*/ 315991 h 1519189"/>
                      <a:gd name="connsiteX17" fmla="*/ 510420 w 771706"/>
                      <a:gd name="connsiteY17" fmla="*/ 334221 h 1519189"/>
                      <a:gd name="connsiteX18" fmla="*/ 516496 w 771706"/>
                      <a:gd name="connsiteY18" fmla="*/ 352451 h 1519189"/>
                      <a:gd name="connsiteX19" fmla="*/ 540802 w 771706"/>
                      <a:gd name="connsiteY19" fmla="*/ 388912 h 1519189"/>
                      <a:gd name="connsiteX20" fmla="*/ 552955 w 771706"/>
                      <a:gd name="connsiteY20" fmla="*/ 425372 h 1519189"/>
                      <a:gd name="connsiteX21" fmla="*/ 559031 w 771706"/>
                      <a:gd name="connsiteY21" fmla="*/ 443603 h 1519189"/>
                      <a:gd name="connsiteX22" fmla="*/ 571184 w 771706"/>
                      <a:gd name="connsiteY22" fmla="*/ 461833 h 1519189"/>
                      <a:gd name="connsiteX23" fmla="*/ 589413 w 771706"/>
                      <a:gd name="connsiteY23" fmla="*/ 516524 h 1519189"/>
                      <a:gd name="connsiteX24" fmla="*/ 595490 w 771706"/>
                      <a:gd name="connsiteY24" fmla="*/ 534754 h 1519189"/>
                      <a:gd name="connsiteX25" fmla="*/ 607643 w 771706"/>
                      <a:gd name="connsiteY25" fmla="*/ 552984 h 1519189"/>
                      <a:gd name="connsiteX26" fmla="*/ 668407 w 771706"/>
                      <a:gd name="connsiteY26" fmla="*/ 735287 h 1519189"/>
                      <a:gd name="connsiteX27" fmla="*/ 686636 w 771706"/>
                      <a:gd name="connsiteY27" fmla="*/ 789978 h 1519189"/>
                      <a:gd name="connsiteX28" fmla="*/ 692712 w 771706"/>
                      <a:gd name="connsiteY28" fmla="*/ 808208 h 1519189"/>
                      <a:gd name="connsiteX29" fmla="*/ 698789 w 771706"/>
                      <a:gd name="connsiteY29" fmla="*/ 826438 h 1519189"/>
                      <a:gd name="connsiteX30" fmla="*/ 710942 w 771706"/>
                      <a:gd name="connsiteY30" fmla="*/ 875052 h 1519189"/>
                      <a:gd name="connsiteX31" fmla="*/ 717018 w 771706"/>
                      <a:gd name="connsiteY31" fmla="*/ 911513 h 1519189"/>
                      <a:gd name="connsiteX32" fmla="*/ 729171 w 771706"/>
                      <a:gd name="connsiteY32" fmla="*/ 947974 h 1519189"/>
                      <a:gd name="connsiteX33" fmla="*/ 747400 w 771706"/>
                      <a:gd name="connsiteY33" fmla="*/ 1033048 h 1519189"/>
                      <a:gd name="connsiteX34" fmla="*/ 765629 w 771706"/>
                      <a:gd name="connsiteY34" fmla="*/ 1276118 h 1519189"/>
                      <a:gd name="connsiteX35" fmla="*/ 771706 w 771706"/>
                      <a:gd name="connsiteY35" fmla="*/ 1312579 h 1519189"/>
                      <a:gd name="connsiteX36" fmla="*/ 765629 w 771706"/>
                      <a:gd name="connsiteY36" fmla="*/ 1464498 h 1519189"/>
                      <a:gd name="connsiteX37" fmla="*/ 747400 w 771706"/>
                      <a:gd name="connsiteY37" fmla="*/ 1500958 h 1519189"/>
                      <a:gd name="connsiteX38" fmla="*/ 729171 w 771706"/>
                      <a:gd name="connsiteY38" fmla="*/ 1507035 h 1519189"/>
                      <a:gd name="connsiteX39" fmla="*/ 710942 w 771706"/>
                      <a:gd name="connsiteY39" fmla="*/ 1519189 h 1519189"/>
                      <a:gd name="connsiteX40" fmla="*/ 638025 w 771706"/>
                      <a:gd name="connsiteY40" fmla="*/ 1500958 h 1519189"/>
                      <a:gd name="connsiteX41" fmla="*/ 601566 w 771706"/>
                      <a:gd name="connsiteY41" fmla="*/ 1476651 h 1519189"/>
                      <a:gd name="connsiteX42" fmla="*/ 583337 w 771706"/>
                      <a:gd name="connsiteY42" fmla="*/ 1464498 h 1519189"/>
                      <a:gd name="connsiteX43" fmla="*/ 528649 w 771706"/>
                      <a:gd name="connsiteY43" fmla="*/ 1421961 h 1519189"/>
                      <a:gd name="connsiteX44" fmla="*/ 510420 w 771706"/>
                      <a:gd name="connsiteY44" fmla="*/ 1409807 h 1519189"/>
                      <a:gd name="connsiteX45" fmla="*/ 455732 w 771706"/>
                      <a:gd name="connsiteY45" fmla="*/ 1391577 h 1519189"/>
                      <a:gd name="connsiteX46" fmla="*/ 437503 w 771706"/>
                      <a:gd name="connsiteY46" fmla="*/ 1385500 h 1519189"/>
                      <a:gd name="connsiteX47" fmla="*/ 401044 w 771706"/>
                      <a:gd name="connsiteY47" fmla="*/ 1361193 h 1519189"/>
                      <a:gd name="connsiteX48" fmla="*/ 364586 w 771706"/>
                      <a:gd name="connsiteY48" fmla="*/ 1349040 h 1519189"/>
                      <a:gd name="connsiteX49" fmla="*/ 346356 w 771706"/>
                      <a:gd name="connsiteY49" fmla="*/ 1336886 h 1519189"/>
                      <a:gd name="connsiteX50" fmla="*/ 309898 w 771706"/>
                      <a:gd name="connsiteY50" fmla="*/ 1324733 h 1519189"/>
                      <a:gd name="connsiteX51" fmla="*/ 291669 w 771706"/>
                      <a:gd name="connsiteY51" fmla="*/ 1318656 h 1519189"/>
                      <a:gd name="connsiteX52" fmla="*/ 273439 w 771706"/>
                      <a:gd name="connsiteY52" fmla="*/ 1312579 h 1519189"/>
                      <a:gd name="connsiteX53" fmla="*/ 255210 w 771706"/>
                      <a:gd name="connsiteY53" fmla="*/ 1306502 h 1519189"/>
                      <a:gd name="connsiteX54" fmla="*/ 194446 w 771706"/>
                      <a:gd name="connsiteY54" fmla="*/ 1294349 h 1519189"/>
                      <a:gd name="connsiteX55" fmla="*/ 97223 w 771706"/>
                      <a:gd name="connsiteY55" fmla="*/ 1276118 h 1519189"/>
                      <a:gd name="connsiteX56" fmla="*/ 78994 w 771706"/>
                      <a:gd name="connsiteY56" fmla="*/ 1270042 h 1519189"/>
                      <a:gd name="connsiteX57" fmla="*/ 60765 w 771706"/>
                      <a:gd name="connsiteY57" fmla="*/ 1233581 h 1519189"/>
                      <a:gd name="connsiteX58" fmla="*/ 36459 w 771706"/>
                      <a:gd name="connsiteY58" fmla="*/ 1178890 h 1519189"/>
                      <a:gd name="connsiteX59" fmla="*/ 24306 w 771706"/>
                      <a:gd name="connsiteY59" fmla="*/ 1081662 h 1519189"/>
                      <a:gd name="connsiteX60" fmla="*/ 30383 w 771706"/>
                      <a:gd name="connsiteY60" fmla="*/ 990511 h 1519189"/>
                      <a:gd name="connsiteX61" fmla="*/ 24306 w 771706"/>
                      <a:gd name="connsiteY61" fmla="*/ 966204 h 1519189"/>
                      <a:gd name="connsiteX62" fmla="*/ 12153 w 771706"/>
                      <a:gd name="connsiteY62" fmla="*/ 905436 h 1519189"/>
                      <a:gd name="connsiteX63" fmla="*/ 0 w 771706"/>
                      <a:gd name="connsiteY63" fmla="*/ 808208 h 1519189"/>
                      <a:gd name="connsiteX64" fmla="*/ 6077 w 771706"/>
                      <a:gd name="connsiteY64" fmla="*/ 644136 h 1519189"/>
                      <a:gd name="connsiteX65" fmla="*/ 12153 w 771706"/>
                      <a:gd name="connsiteY65" fmla="*/ 619829 h 1519189"/>
                      <a:gd name="connsiteX66" fmla="*/ 24306 w 771706"/>
                      <a:gd name="connsiteY66" fmla="*/ 546908 h 1519189"/>
                      <a:gd name="connsiteX67" fmla="*/ 18230 w 771706"/>
                      <a:gd name="connsiteY67" fmla="*/ 516524 h 15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71706" h="1519189">
                        <a:moveTo>
                          <a:pt x="6077" y="97228"/>
                        </a:moveTo>
                        <a:cubicBezTo>
                          <a:pt x="23489" y="75461"/>
                          <a:pt x="26042" y="65976"/>
                          <a:pt x="48612" y="54690"/>
                        </a:cubicBezTo>
                        <a:cubicBezTo>
                          <a:pt x="54341" y="51825"/>
                          <a:pt x="60765" y="50639"/>
                          <a:pt x="66841" y="48614"/>
                        </a:cubicBezTo>
                        <a:cubicBezTo>
                          <a:pt x="70892" y="42537"/>
                          <a:pt x="73830" y="35547"/>
                          <a:pt x="78994" y="30383"/>
                        </a:cubicBezTo>
                        <a:cubicBezTo>
                          <a:pt x="93436" y="15940"/>
                          <a:pt x="115635" y="12092"/>
                          <a:pt x="133682" y="6076"/>
                        </a:cubicBezTo>
                        <a:lnTo>
                          <a:pt x="151911" y="0"/>
                        </a:lnTo>
                        <a:cubicBezTo>
                          <a:pt x="194141" y="4223"/>
                          <a:pt x="203941" y="2240"/>
                          <a:pt x="236981" y="12153"/>
                        </a:cubicBezTo>
                        <a:cubicBezTo>
                          <a:pt x="249251" y="15834"/>
                          <a:pt x="262780" y="17201"/>
                          <a:pt x="273439" y="24307"/>
                        </a:cubicBezTo>
                        <a:lnTo>
                          <a:pt x="309898" y="48614"/>
                        </a:lnTo>
                        <a:cubicBezTo>
                          <a:pt x="315974" y="52665"/>
                          <a:pt x="322963" y="55603"/>
                          <a:pt x="328127" y="60767"/>
                        </a:cubicBezTo>
                        <a:cubicBezTo>
                          <a:pt x="356685" y="89326"/>
                          <a:pt x="341589" y="71846"/>
                          <a:pt x="370662" y="115458"/>
                        </a:cubicBezTo>
                        <a:lnTo>
                          <a:pt x="382815" y="133688"/>
                        </a:lnTo>
                        <a:cubicBezTo>
                          <a:pt x="386866" y="139765"/>
                          <a:pt x="389804" y="146754"/>
                          <a:pt x="394968" y="151918"/>
                        </a:cubicBezTo>
                        <a:cubicBezTo>
                          <a:pt x="418361" y="175313"/>
                          <a:pt x="408430" y="162999"/>
                          <a:pt x="425350" y="188379"/>
                        </a:cubicBezTo>
                        <a:cubicBezTo>
                          <a:pt x="436044" y="220466"/>
                          <a:pt x="427873" y="201280"/>
                          <a:pt x="455732" y="243070"/>
                        </a:cubicBezTo>
                        <a:lnTo>
                          <a:pt x="467885" y="261300"/>
                        </a:lnTo>
                        <a:cubicBezTo>
                          <a:pt x="478579" y="293387"/>
                          <a:pt x="470408" y="274201"/>
                          <a:pt x="498267" y="315991"/>
                        </a:cubicBezTo>
                        <a:lnTo>
                          <a:pt x="510420" y="334221"/>
                        </a:lnTo>
                        <a:cubicBezTo>
                          <a:pt x="512445" y="340298"/>
                          <a:pt x="513385" y="346852"/>
                          <a:pt x="516496" y="352451"/>
                        </a:cubicBezTo>
                        <a:cubicBezTo>
                          <a:pt x="523589" y="365220"/>
                          <a:pt x="540802" y="388912"/>
                          <a:pt x="540802" y="388912"/>
                        </a:cubicBezTo>
                        <a:lnTo>
                          <a:pt x="552955" y="425372"/>
                        </a:lnTo>
                        <a:cubicBezTo>
                          <a:pt x="554980" y="431449"/>
                          <a:pt x="555478" y="438273"/>
                          <a:pt x="559031" y="443603"/>
                        </a:cubicBezTo>
                        <a:lnTo>
                          <a:pt x="571184" y="461833"/>
                        </a:lnTo>
                        <a:lnTo>
                          <a:pt x="589413" y="516524"/>
                        </a:lnTo>
                        <a:cubicBezTo>
                          <a:pt x="591439" y="522601"/>
                          <a:pt x="591937" y="529424"/>
                          <a:pt x="595490" y="534754"/>
                        </a:cubicBezTo>
                        <a:lnTo>
                          <a:pt x="607643" y="552984"/>
                        </a:lnTo>
                        <a:lnTo>
                          <a:pt x="668407" y="735287"/>
                        </a:lnTo>
                        <a:lnTo>
                          <a:pt x="686636" y="789978"/>
                        </a:lnTo>
                        <a:lnTo>
                          <a:pt x="692712" y="808208"/>
                        </a:lnTo>
                        <a:cubicBezTo>
                          <a:pt x="694738" y="814285"/>
                          <a:pt x="697236" y="820224"/>
                          <a:pt x="698789" y="826438"/>
                        </a:cubicBezTo>
                        <a:cubicBezTo>
                          <a:pt x="702840" y="842643"/>
                          <a:pt x="708196" y="858576"/>
                          <a:pt x="710942" y="875052"/>
                        </a:cubicBezTo>
                        <a:cubicBezTo>
                          <a:pt x="712967" y="887206"/>
                          <a:pt x="714030" y="899560"/>
                          <a:pt x="717018" y="911513"/>
                        </a:cubicBezTo>
                        <a:cubicBezTo>
                          <a:pt x="720125" y="923942"/>
                          <a:pt x="726064" y="935545"/>
                          <a:pt x="729171" y="947974"/>
                        </a:cubicBezTo>
                        <a:cubicBezTo>
                          <a:pt x="744312" y="1008541"/>
                          <a:pt x="738578" y="980112"/>
                          <a:pt x="747400" y="1033048"/>
                        </a:cubicBezTo>
                        <a:cubicBezTo>
                          <a:pt x="748580" y="1050161"/>
                          <a:pt x="758977" y="1219573"/>
                          <a:pt x="765629" y="1276118"/>
                        </a:cubicBezTo>
                        <a:cubicBezTo>
                          <a:pt x="767069" y="1288355"/>
                          <a:pt x="769680" y="1300425"/>
                          <a:pt x="771706" y="1312579"/>
                        </a:cubicBezTo>
                        <a:cubicBezTo>
                          <a:pt x="769680" y="1363219"/>
                          <a:pt x="769240" y="1413947"/>
                          <a:pt x="765629" y="1464498"/>
                        </a:cubicBezTo>
                        <a:cubicBezTo>
                          <a:pt x="764962" y="1473839"/>
                          <a:pt x="754306" y="1495433"/>
                          <a:pt x="747400" y="1500958"/>
                        </a:cubicBezTo>
                        <a:cubicBezTo>
                          <a:pt x="742399" y="1504959"/>
                          <a:pt x="734900" y="1504170"/>
                          <a:pt x="729171" y="1507035"/>
                        </a:cubicBezTo>
                        <a:cubicBezTo>
                          <a:pt x="722639" y="1510301"/>
                          <a:pt x="717018" y="1515138"/>
                          <a:pt x="710942" y="1519189"/>
                        </a:cubicBezTo>
                        <a:cubicBezTo>
                          <a:pt x="692716" y="1516151"/>
                          <a:pt x="654076" y="1511659"/>
                          <a:pt x="638025" y="1500958"/>
                        </a:cubicBezTo>
                        <a:lnTo>
                          <a:pt x="601566" y="1476651"/>
                        </a:lnTo>
                        <a:cubicBezTo>
                          <a:pt x="595490" y="1472600"/>
                          <a:pt x="588501" y="1469662"/>
                          <a:pt x="583337" y="1464498"/>
                        </a:cubicBezTo>
                        <a:cubicBezTo>
                          <a:pt x="554779" y="1435938"/>
                          <a:pt x="572260" y="1451037"/>
                          <a:pt x="528649" y="1421961"/>
                        </a:cubicBezTo>
                        <a:cubicBezTo>
                          <a:pt x="522573" y="1417910"/>
                          <a:pt x="517348" y="1412116"/>
                          <a:pt x="510420" y="1409807"/>
                        </a:cubicBezTo>
                        <a:lnTo>
                          <a:pt x="455732" y="1391577"/>
                        </a:lnTo>
                        <a:cubicBezTo>
                          <a:pt x="449656" y="1389551"/>
                          <a:pt x="442832" y="1389053"/>
                          <a:pt x="437503" y="1385500"/>
                        </a:cubicBezTo>
                        <a:cubicBezTo>
                          <a:pt x="425350" y="1377398"/>
                          <a:pt x="414901" y="1365812"/>
                          <a:pt x="401044" y="1361193"/>
                        </a:cubicBezTo>
                        <a:lnTo>
                          <a:pt x="364586" y="1349040"/>
                        </a:lnTo>
                        <a:cubicBezTo>
                          <a:pt x="358509" y="1344989"/>
                          <a:pt x="353030" y="1339852"/>
                          <a:pt x="346356" y="1336886"/>
                        </a:cubicBezTo>
                        <a:cubicBezTo>
                          <a:pt x="334650" y="1331683"/>
                          <a:pt x="322051" y="1328784"/>
                          <a:pt x="309898" y="1324733"/>
                        </a:cubicBezTo>
                        <a:lnTo>
                          <a:pt x="291669" y="1318656"/>
                        </a:lnTo>
                        <a:lnTo>
                          <a:pt x="273439" y="1312579"/>
                        </a:lnTo>
                        <a:cubicBezTo>
                          <a:pt x="267363" y="1310553"/>
                          <a:pt x="261491" y="1307758"/>
                          <a:pt x="255210" y="1306502"/>
                        </a:cubicBezTo>
                        <a:cubicBezTo>
                          <a:pt x="234955" y="1302451"/>
                          <a:pt x="214821" y="1297745"/>
                          <a:pt x="194446" y="1294349"/>
                        </a:cubicBezTo>
                        <a:cubicBezTo>
                          <a:pt x="172369" y="1290669"/>
                          <a:pt x="111798" y="1280976"/>
                          <a:pt x="97223" y="1276118"/>
                        </a:cubicBezTo>
                        <a:lnTo>
                          <a:pt x="78994" y="1270042"/>
                        </a:lnTo>
                        <a:cubicBezTo>
                          <a:pt x="44161" y="1217788"/>
                          <a:pt x="85925" y="1283904"/>
                          <a:pt x="60765" y="1233581"/>
                        </a:cubicBezTo>
                        <a:cubicBezTo>
                          <a:pt x="45282" y="1202613"/>
                          <a:pt x="44297" y="1225925"/>
                          <a:pt x="36459" y="1178890"/>
                        </a:cubicBezTo>
                        <a:cubicBezTo>
                          <a:pt x="27037" y="1122350"/>
                          <a:pt x="31609" y="1154690"/>
                          <a:pt x="24306" y="1081662"/>
                        </a:cubicBezTo>
                        <a:cubicBezTo>
                          <a:pt x="26332" y="1051278"/>
                          <a:pt x="30383" y="1020962"/>
                          <a:pt x="30383" y="990511"/>
                        </a:cubicBezTo>
                        <a:cubicBezTo>
                          <a:pt x="30383" y="982159"/>
                          <a:pt x="26056" y="974370"/>
                          <a:pt x="24306" y="966204"/>
                        </a:cubicBezTo>
                        <a:cubicBezTo>
                          <a:pt x="19978" y="946005"/>
                          <a:pt x="15549" y="925812"/>
                          <a:pt x="12153" y="905436"/>
                        </a:cubicBezTo>
                        <a:cubicBezTo>
                          <a:pt x="2731" y="848896"/>
                          <a:pt x="7303" y="881236"/>
                          <a:pt x="0" y="808208"/>
                        </a:cubicBezTo>
                        <a:cubicBezTo>
                          <a:pt x="2026" y="753517"/>
                          <a:pt x="2554" y="698751"/>
                          <a:pt x="6077" y="644136"/>
                        </a:cubicBezTo>
                        <a:cubicBezTo>
                          <a:pt x="6615" y="635802"/>
                          <a:pt x="10614" y="628038"/>
                          <a:pt x="12153" y="619829"/>
                        </a:cubicBezTo>
                        <a:cubicBezTo>
                          <a:pt x="16694" y="595609"/>
                          <a:pt x="24306" y="546908"/>
                          <a:pt x="24306" y="546908"/>
                        </a:cubicBezTo>
                        <a:lnTo>
                          <a:pt x="18230" y="516524"/>
                        </a:ln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57" name="Freeform 56">
                    <a:extLst>
                      <a:ext uri="{FF2B5EF4-FFF2-40B4-BE49-F238E27FC236}">
                        <a16:creationId xmlns:a16="http://schemas.microsoft.com/office/drawing/2014/main" id="{43158FDE-19BC-5EA7-1594-79E96C369C53}"/>
                      </a:ext>
                    </a:extLst>
                  </p:cNvPr>
                  <p:cNvSpPr/>
                  <p:nvPr/>
                </p:nvSpPr>
                <p:spPr>
                  <a:xfrm>
                    <a:off x="4950740" y="912488"/>
                    <a:ext cx="260654" cy="22537"/>
                  </a:xfrm>
                  <a:custGeom>
                    <a:avLst/>
                    <a:gdLst>
                      <a:gd name="connsiteX0" fmla="*/ 0 w 197642"/>
                      <a:gd name="connsiteY0" fmla="*/ 18299 h 18299"/>
                      <a:gd name="connsiteX1" fmla="*/ 69541 w 197642"/>
                      <a:gd name="connsiteY1" fmla="*/ 14639 h 18299"/>
                      <a:gd name="connsiteX2" fmla="*/ 102481 w 197642"/>
                      <a:gd name="connsiteY2" fmla="*/ 3660 h 18299"/>
                      <a:gd name="connsiteX3" fmla="*/ 113461 w 197642"/>
                      <a:gd name="connsiteY3" fmla="*/ 0 h 18299"/>
                      <a:gd name="connsiteX4" fmla="*/ 168362 w 197642"/>
                      <a:gd name="connsiteY4" fmla="*/ 3660 h 18299"/>
                      <a:gd name="connsiteX5" fmla="*/ 183002 w 197642"/>
                      <a:gd name="connsiteY5" fmla="*/ 7320 h 18299"/>
                      <a:gd name="connsiteX6" fmla="*/ 197642 w 197642"/>
                      <a:gd name="connsiteY6" fmla="*/ 10979 h 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642" h="18299">
                        <a:moveTo>
                          <a:pt x="0" y="18299"/>
                        </a:moveTo>
                        <a:cubicBezTo>
                          <a:pt x="23180" y="17079"/>
                          <a:pt x="46494" y="17404"/>
                          <a:pt x="69541" y="14639"/>
                        </a:cubicBezTo>
                        <a:cubicBezTo>
                          <a:pt x="69546" y="14638"/>
                          <a:pt x="96989" y="5491"/>
                          <a:pt x="102481" y="3660"/>
                        </a:cubicBezTo>
                        <a:lnTo>
                          <a:pt x="113461" y="0"/>
                        </a:lnTo>
                        <a:cubicBezTo>
                          <a:pt x="131761" y="1220"/>
                          <a:pt x="150122" y="1740"/>
                          <a:pt x="168362" y="3660"/>
                        </a:cubicBezTo>
                        <a:cubicBezTo>
                          <a:pt x="173365" y="4187"/>
                          <a:pt x="178165" y="5938"/>
                          <a:pt x="183002" y="7320"/>
                        </a:cubicBezTo>
                        <a:cubicBezTo>
                          <a:pt x="197160" y="11365"/>
                          <a:pt x="189485" y="10979"/>
                          <a:pt x="197642" y="10979"/>
                        </a:cubicBezTo>
                      </a:path>
                    </a:pathLst>
                  </a:custGeom>
                  <a:ln w="1270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58" name="Freeform 57">
                    <a:extLst>
                      <a:ext uri="{FF2B5EF4-FFF2-40B4-BE49-F238E27FC236}">
                        <a16:creationId xmlns:a16="http://schemas.microsoft.com/office/drawing/2014/main" id="{5FF806A7-8792-5AC0-148A-DBC1B3462E26}"/>
                      </a:ext>
                    </a:extLst>
                  </p:cNvPr>
                  <p:cNvSpPr/>
                  <p:nvPr/>
                </p:nvSpPr>
                <p:spPr>
                  <a:xfrm>
                    <a:off x="4478503" y="991800"/>
                    <a:ext cx="762297" cy="347000"/>
                  </a:xfrm>
                  <a:custGeom>
                    <a:avLst/>
                    <a:gdLst>
                      <a:gd name="connsiteX0" fmla="*/ 0 w 457200"/>
                      <a:gd name="connsiteY0" fmla="*/ 241401 h 241401"/>
                      <a:gd name="connsiteX1" fmla="*/ 25603 w 457200"/>
                      <a:gd name="connsiteY1" fmla="*/ 226771 h 241401"/>
                      <a:gd name="connsiteX2" fmla="*/ 47548 w 457200"/>
                      <a:gd name="connsiteY2" fmla="*/ 212141 h 241401"/>
                      <a:gd name="connsiteX3" fmla="*/ 58521 w 457200"/>
                      <a:gd name="connsiteY3" fmla="*/ 208483 h 241401"/>
                      <a:gd name="connsiteX4" fmla="*/ 80467 w 457200"/>
                      <a:gd name="connsiteY4" fmla="*/ 193853 h 241401"/>
                      <a:gd name="connsiteX5" fmla="*/ 91440 w 457200"/>
                      <a:gd name="connsiteY5" fmla="*/ 186537 h 241401"/>
                      <a:gd name="connsiteX6" fmla="*/ 120700 w 457200"/>
                      <a:gd name="connsiteY6" fmla="*/ 171907 h 241401"/>
                      <a:gd name="connsiteX7" fmla="*/ 131673 w 457200"/>
                      <a:gd name="connsiteY7" fmla="*/ 164592 h 241401"/>
                      <a:gd name="connsiteX8" fmla="*/ 142646 w 457200"/>
                      <a:gd name="connsiteY8" fmla="*/ 160934 h 241401"/>
                      <a:gd name="connsiteX9" fmla="*/ 201168 w 457200"/>
                      <a:gd name="connsiteY9" fmla="*/ 149961 h 241401"/>
                      <a:gd name="connsiteX10" fmla="*/ 252374 w 457200"/>
                      <a:gd name="connsiteY10" fmla="*/ 135331 h 241401"/>
                      <a:gd name="connsiteX11" fmla="*/ 263347 w 457200"/>
                      <a:gd name="connsiteY11" fmla="*/ 131673 h 241401"/>
                      <a:gd name="connsiteX12" fmla="*/ 285292 w 457200"/>
                      <a:gd name="connsiteY12" fmla="*/ 120701 h 241401"/>
                      <a:gd name="connsiteX13" fmla="*/ 303580 w 457200"/>
                      <a:gd name="connsiteY13" fmla="*/ 106070 h 241401"/>
                      <a:gd name="connsiteX14" fmla="*/ 325526 w 457200"/>
                      <a:gd name="connsiteY14" fmla="*/ 102413 h 241401"/>
                      <a:gd name="connsiteX15" fmla="*/ 343814 w 457200"/>
                      <a:gd name="connsiteY15" fmla="*/ 98755 h 241401"/>
                      <a:gd name="connsiteX16" fmla="*/ 365760 w 457200"/>
                      <a:gd name="connsiteY16" fmla="*/ 91440 h 241401"/>
                      <a:gd name="connsiteX17" fmla="*/ 376732 w 457200"/>
                      <a:gd name="connsiteY17" fmla="*/ 84125 h 241401"/>
                      <a:gd name="connsiteX18" fmla="*/ 398678 w 457200"/>
                      <a:gd name="connsiteY18" fmla="*/ 73152 h 241401"/>
                      <a:gd name="connsiteX19" fmla="*/ 424281 w 457200"/>
                      <a:gd name="connsiteY19" fmla="*/ 40233 h 241401"/>
                      <a:gd name="connsiteX20" fmla="*/ 431596 w 457200"/>
                      <a:gd name="connsiteY20" fmla="*/ 29261 h 241401"/>
                      <a:gd name="connsiteX21" fmla="*/ 438912 w 457200"/>
                      <a:gd name="connsiteY21" fmla="*/ 18288 h 241401"/>
                      <a:gd name="connsiteX22" fmla="*/ 457200 w 457200"/>
                      <a:gd name="connsiteY22" fmla="*/ 0 h 24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241401">
                        <a:moveTo>
                          <a:pt x="0" y="241401"/>
                        </a:moveTo>
                        <a:cubicBezTo>
                          <a:pt x="8534" y="236524"/>
                          <a:pt x="17232" y="231923"/>
                          <a:pt x="25603" y="226771"/>
                        </a:cubicBezTo>
                        <a:cubicBezTo>
                          <a:pt x="33090" y="222163"/>
                          <a:pt x="39208" y="214921"/>
                          <a:pt x="47548" y="212141"/>
                        </a:cubicBezTo>
                        <a:cubicBezTo>
                          <a:pt x="51206" y="210922"/>
                          <a:pt x="55151" y="210355"/>
                          <a:pt x="58521" y="208483"/>
                        </a:cubicBezTo>
                        <a:cubicBezTo>
                          <a:pt x="66206" y="204213"/>
                          <a:pt x="73152" y="198730"/>
                          <a:pt x="80467" y="193853"/>
                        </a:cubicBezTo>
                        <a:cubicBezTo>
                          <a:pt x="84125" y="191414"/>
                          <a:pt x="87508" y="188503"/>
                          <a:pt x="91440" y="186537"/>
                        </a:cubicBezTo>
                        <a:cubicBezTo>
                          <a:pt x="101193" y="181660"/>
                          <a:pt x="111627" y="177956"/>
                          <a:pt x="120700" y="171907"/>
                        </a:cubicBezTo>
                        <a:cubicBezTo>
                          <a:pt x="124358" y="169469"/>
                          <a:pt x="127741" y="166558"/>
                          <a:pt x="131673" y="164592"/>
                        </a:cubicBezTo>
                        <a:cubicBezTo>
                          <a:pt x="135122" y="162868"/>
                          <a:pt x="138939" y="161993"/>
                          <a:pt x="142646" y="160934"/>
                        </a:cubicBezTo>
                        <a:cubicBezTo>
                          <a:pt x="181246" y="149906"/>
                          <a:pt x="124048" y="169241"/>
                          <a:pt x="201168" y="149961"/>
                        </a:cubicBezTo>
                        <a:cubicBezTo>
                          <a:pt x="237901" y="140778"/>
                          <a:pt x="220896" y="145824"/>
                          <a:pt x="252374" y="135331"/>
                        </a:cubicBezTo>
                        <a:cubicBezTo>
                          <a:pt x="256032" y="134112"/>
                          <a:pt x="260139" y="133812"/>
                          <a:pt x="263347" y="131673"/>
                        </a:cubicBezTo>
                        <a:cubicBezTo>
                          <a:pt x="277528" y="122220"/>
                          <a:pt x="270150" y="125748"/>
                          <a:pt x="285292" y="120701"/>
                        </a:cubicBezTo>
                        <a:cubicBezTo>
                          <a:pt x="290286" y="115707"/>
                          <a:pt x="296660" y="108377"/>
                          <a:pt x="303580" y="106070"/>
                        </a:cubicBezTo>
                        <a:cubicBezTo>
                          <a:pt x="310616" y="103725"/>
                          <a:pt x="318229" y="103740"/>
                          <a:pt x="325526" y="102413"/>
                        </a:cubicBezTo>
                        <a:cubicBezTo>
                          <a:pt x="331642" y="101301"/>
                          <a:pt x="337816" y="100391"/>
                          <a:pt x="343814" y="98755"/>
                        </a:cubicBezTo>
                        <a:cubicBezTo>
                          <a:pt x="351253" y="96726"/>
                          <a:pt x="365760" y="91440"/>
                          <a:pt x="365760" y="91440"/>
                        </a:cubicBezTo>
                        <a:cubicBezTo>
                          <a:pt x="369417" y="89002"/>
                          <a:pt x="372800" y="86091"/>
                          <a:pt x="376732" y="84125"/>
                        </a:cubicBezTo>
                        <a:cubicBezTo>
                          <a:pt x="393227" y="75877"/>
                          <a:pt x="382956" y="86254"/>
                          <a:pt x="398678" y="73152"/>
                        </a:cubicBezTo>
                        <a:cubicBezTo>
                          <a:pt x="411571" y="62408"/>
                          <a:pt x="414085" y="55527"/>
                          <a:pt x="424281" y="40233"/>
                        </a:cubicBezTo>
                        <a:lnTo>
                          <a:pt x="431596" y="29261"/>
                        </a:lnTo>
                        <a:cubicBezTo>
                          <a:pt x="434035" y="25603"/>
                          <a:pt x="435803" y="21397"/>
                          <a:pt x="438912" y="18288"/>
                        </a:cubicBezTo>
                        <a:lnTo>
                          <a:pt x="457200" y="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9" name="Freeform 58">
                    <a:extLst>
                      <a:ext uri="{FF2B5EF4-FFF2-40B4-BE49-F238E27FC236}">
                        <a16:creationId xmlns:a16="http://schemas.microsoft.com/office/drawing/2014/main" id="{1B771A8D-C46B-0DAE-FD93-65CFB046F859}"/>
                      </a:ext>
                    </a:extLst>
                  </p:cNvPr>
                  <p:cNvSpPr/>
                  <p:nvPr/>
                </p:nvSpPr>
                <p:spPr>
                  <a:xfrm>
                    <a:off x="4724435" y="997146"/>
                    <a:ext cx="65870" cy="141374"/>
                  </a:xfrm>
                  <a:custGeom>
                    <a:avLst/>
                    <a:gdLst>
                      <a:gd name="connsiteX0" fmla="*/ 3824 w 37182"/>
                      <a:gd name="connsiteY0" fmla="*/ 0 h 87782"/>
                      <a:gd name="connsiteX1" fmla="*/ 166 w 37182"/>
                      <a:gd name="connsiteY1" fmla="*/ 25603 h 87782"/>
                      <a:gd name="connsiteX2" fmla="*/ 7482 w 37182"/>
                      <a:gd name="connsiteY2" fmla="*/ 32918 h 87782"/>
                      <a:gd name="connsiteX3" fmla="*/ 25770 w 37182"/>
                      <a:gd name="connsiteY3" fmla="*/ 47548 h 87782"/>
                      <a:gd name="connsiteX4" fmla="*/ 33085 w 37182"/>
                      <a:gd name="connsiteY4" fmla="*/ 54864 h 87782"/>
                      <a:gd name="connsiteX5" fmla="*/ 36742 w 37182"/>
                      <a:gd name="connsiteY5" fmla="*/ 87782 h 8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82" h="87782">
                        <a:moveTo>
                          <a:pt x="3824" y="0"/>
                        </a:moveTo>
                        <a:cubicBezTo>
                          <a:pt x="2605" y="8534"/>
                          <a:pt x="-786" y="17035"/>
                          <a:pt x="166" y="25603"/>
                        </a:cubicBezTo>
                        <a:cubicBezTo>
                          <a:pt x="547" y="29030"/>
                          <a:pt x="5328" y="30225"/>
                          <a:pt x="7482" y="32918"/>
                        </a:cubicBezTo>
                        <a:cubicBezTo>
                          <a:pt x="19515" y="47959"/>
                          <a:pt x="8364" y="41747"/>
                          <a:pt x="25770" y="47548"/>
                        </a:cubicBezTo>
                        <a:cubicBezTo>
                          <a:pt x="28208" y="49987"/>
                          <a:pt x="31311" y="51907"/>
                          <a:pt x="33085" y="54864"/>
                        </a:cubicBezTo>
                        <a:cubicBezTo>
                          <a:pt x="39055" y="64815"/>
                          <a:pt x="36742" y="77087"/>
                          <a:pt x="36742" y="87782"/>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0" name="Freeform 59">
                    <a:extLst>
                      <a:ext uri="{FF2B5EF4-FFF2-40B4-BE49-F238E27FC236}">
                        <a16:creationId xmlns:a16="http://schemas.microsoft.com/office/drawing/2014/main" id="{4E46F93B-FD87-81AD-AE30-6E5901844202}"/>
                      </a:ext>
                    </a:extLst>
                  </p:cNvPr>
                  <p:cNvSpPr/>
                  <p:nvPr/>
                </p:nvSpPr>
                <p:spPr>
                  <a:xfrm>
                    <a:off x="3999006" y="796866"/>
                    <a:ext cx="349903" cy="459468"/>
                  </a:xfrm>
                  <a:custGeom>
                    <a:avLst/>
                    <a:gdLst>
                      <a:gd name="connsiteX0" fmla="*/ 197511 w 197511"/>
                      <a:gd name="connsiteY0" fmla="*/ 0 h 285293"/>
                      <a:gd name="connsiteX1" fmla="*/ 175565 w 197511"/>
                      <a:gd name="connsiteY1" fmla="*/ 25603 h 285293"/>
                      <a:gd name="connsiteX2" fmla="*/ 168250 w 197511"/>
                      <a:gd name="connsiteY2" fmla="*/ 47549 h 285293"/>
                      <a:gd name="connsiteX3" fmla="*/ 153619 w 197511"/>
                      <a:gd name="connsiteY3" fmla="*/ 65837 h 285293"/>
                      <a:gd name="connsiteX4" fmla="*/ 149962 w 197511"/>
                      <a:gd name="connsiteY4" fmla="*/ 76810 h 285293"/>
                      <a:gd name="connsiteX5" fmla="*/ 135331 w 197511"/>
                      <a:gd name="connsiteY5" fmla="*/ 95098 h 285293"/>
                      <a:gd name="connsiteX6" fmla="*/ 131674 w 197511"/>
                      <a:gd name="connsiteY6" fmla="*/ 106071 h 285293"/>
                      <a:gd name="connsiteX7" fmla="*/ 102413 w 197511"/>
                      <a:gd name="connsiteY7" fmla="*/ 128016 h 285293"/>
                      <a:gd name="connsiteX8" fmla="*/ 95098 w 197511"/>
                      <a:gd name="connsiteY8" fmla="*/ 138989 h 285293"/>
                      <a:gd name="connsiteX9" fmla="*/ 84125 w 197511"/>
                      <a:gd name="connsiteY9" fmla="*/ 146304 h 285293"/>
                      <a:gd name="connsiteX10" fmla="*/ 80467 w 197511"/>
                      <a:gd name="connsiteY10" fmla="*/ 157277 h 285293"/>
                      <a:gd name="connsiteX11" fmla="*/ 62179 w 197511"/>
                      <a:gd name="connsiteY11" fmla="*/ 175565 h 285293"/>
                      <a:gd name="connsiteX12" fmla="*/ 58522 w 197511"/>
                      <a:gd name="connsiteY12" fmla="*/ 186538 h 285293"/>
                      <a:gd name="connsiteX13" fmla="*/ 43891 w 197511"/>
                      <a:gd name="connsiteY13" fmla="*/ 204826 h 285293"/>
                      <a:gd name="connsiteX14" fmla="*/ 32919 w 197511"/>
                      <a:gd name="connsiteY14" fmla="*/ 226771 h 285293"/>
                      <a:gd name="connsiteX15" fmla="*/ 25603 w 197511"/>
                      <a:gd name="connsiteY15" fmla="*/ 248717 h 285293"/>
                      <a:gd name="connsiteX16" fmla="*/ 10973 w 197511"/>
                      <a:gd name="connsiteY16" fmla="*/ 270663 h 285293"/>
                      <a:gd name="connsiteX17" fmla="*/ 0 w 197511"/>
                      <a:gd name="connsiteY17" fmla="*/ 285293 h 28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511" h="285293">
                        <a:moveTo>
                          <a:pt x="197511" y="0"/>
                        </a:moveTo>
                        <a:cubicBezTo>
                          <a:pt x="190196" y="8534"/>
                          <a:pt x="181456" y="16030"/>
                          <a:pt x="175565" y="25603"/>
                        </a:cubicBezTo>
                        <a:cubicBezTo>
                          <a:pt x="171524" y="32170"/>
                          <a:pt x="172527" y="41133"/>
                          <a:pt x="168250" y="47549"/>
                        </a:cubicBezTo>
                        <a:cubicBezTo>
                          <a:pt x="159022" y="61391"/>
                          <a:pt x="164044" y="55414"/>
                          <a:pt x="153619" y="65837"/>
                        </a:cubicBezTo>
                        <a:cubicBezTo>
                          <a:pt x="152400" y="69495"/>
                          <a:pt x="151686" y="73362"/>
                          <a:pt x="149962" y="76810"/>
                        </a:cubicBezTo>
                        <a:cubicBezTo>
                          <a:pt x="145348" y="86040"/>
                          <a:pt x="142136" y="88294"/>
                          <a:pt x="135331" y="95098"/>
                        </a:cubicBezTo>
                        <a:cubicBezTo>
                          <a:pt x="134112" y="98756"/>
                          <a:pt x="133987" y="102987"/>
                          <a:pt x="131674" y="106071"/>
                        </a:cubicBezTo>
                        <a:cubicBezTo>
                          <a:pt x="117665" y="124751"/>
                          <a:pt x="118432" y="122677"/>
                          <a:pt x="102413" y="128016"/>
                        </a:cubicBezTo>
                        <a:cubicBezTo>
                          <a:pt x="99975" y="131674"/>
                          <a:pt x="98206" y="135881"/>
                          <a:pt x="95098" y="138989"/>
                        </a:cubicBezTo>
                        <a:cubicBezTo>
                          <a:pt x="91990" y="142097"/>
                          <a:pt x="86871" y="142871"/>
                          <a:pt x="84125" y="146304"/>
                        </a:cubicBezTo>
                        <a:cubicBezTo>
                          <a:pt x="81716" y="149315"/>
                          <a:pt x="82780" y="154193"/>
                          <a:pt x="80467" y="157277"/>
                        </a:cubicBezTo>
                        <a:cubicBezTo>
                          <a:pt x="75294" y="164174"/>
                          <a:pt x="62179" y="175565"/>
                          <a:pt x="62179" y="175565"/>
                        </a:cubicBezTo>
                        <a:cubicBezTo>
                          <a:pt x="60960" y="179223"/>
                          <a:pt x="60246" y="183090"/>
                          <a:pt x="58522" y="186538"/>
                        </a:cubicBezTo>
                        <a:cubicBezTo>
                          <a:pt x="53908" y="195768"/>
                          <a:pt x="50696" y="198022"/>
                          <a:pt x="43891" y="204826"/>
                        </a:cubicBezTo>
                        <a:cubicBezTo>
                          <a:pt x="30560" y="244826"/>
                          <a:pt x="51817" y="184252"/>
                          <a:pt x="32919" y="226771"/>
                        </a:cubicBezTo>
                        <a:cubicBezTo>
                          <a:pt x="29787" y="233817"/>
                          <a:pt x="29880" y="242301"/>
                          <a:pt x="25603" y="248717"/>
                        </a:cubicBezTo>
                        <a:lnTo>
                          <a:pt x="10973" y="270663"/>
                        </a:lnTo>
                        <a:cubicBezTo>
                          <a:pt x="2703" y="283068"/>
                          <a:pt x="6766" y="278527"/>
                          <a:pt x="0" y="285293"/>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1" name="Freeform 60">
                    <a:extLst>
                      <a:ext uri="{FF2B5EF4-FFF2-40B4-BE49-F238E27FC236}">
                        <a16:creationId xmlns:a16="http://schemas.microsoft.com/office/drawing/2014/main" id="{425AFE09-8C61-C44A-CFF0-2964519B92C2}"/>
                      </a:ext>
                    </a:extLst>
                  </p:cNvPr>
                  <p:cNvSpPr/>
                  <p:nvPr/>
                </p:nvSpPr>
                <p:spPr>
                  <a:xfrm>
                    <a:off x="3940690" y="1103176"/>
                    <a:ext cx="26673" cy="153158"/>
                  </a:xfrm>
                  <a:custGeom>
                    <a:avLst/>
                    <a:gdLst>
                      <a:gd name="connsiteX0" fmla="*/ 10973 w 15057"/>
                      <a:gd name="connsiteY0" fmla="*/ 0 h 95098"/>
                      <a:gd name="connsiteX1" fmla="*/ 10973 w 15057"/>
                      <a:gd name="connsiteY1" fmla="*/ 73152 h 95098"/>
                      <a:gd name="connsiteX2" fmla="*/ 7315 w 15057"/>
                      <a:gd name="connsiteY2" fmla="*/ 84125 h 95098"/>
                      <a:gd name="connsiteX3" fmla="*/ 0 w 15057"/>
                      <a:gd name="connsiteY3" fmla="*/ 95098 h 95098"/>
                    </a:gdLst>
                    <a:ahLst/>
                    <a:cxnLst>
                      <a:cxn ang="0">
                        <a:pos x="connsiteX0" y="connsiteY0"/>
                      </a:cxn>
                      <a:cxn ang="0">
                        <a:pos x="connsiteX1" y="connsiteY1"/>
                      </a:cxn>
                      <a:cxn ang="0">
                        <a:pos x="connsiteX2" y="connsiteY2"/>
                      </a:cxn>
                      <a:cxn ang="0">
                        <a:pos x="connsiteX3" y="connsiteY3"/>
                      </a:cxn>
                    </a:cxnLst>
                    <a:rect l="l" t="t" r="r" b="b"/>
                    <a:pathLst>
                      <a:path w="15057" h="95098">
                        <a:moveTo>
                          <a:pt x="10973" y="0"/>
                        </a:moveTo>
                        <a:cubicBezTo>
                          <a:pt x="16097" y="35873"/>
                          <a:pt x="16731" y="27088"/>
                          <a:pt x="10973" y="73152"/>
                        </a:cubicBezTo>
                        <a:cubicBezTo>
                          <a:pt x="10495" y="76978"/>
                          <a:pt x="9039" y="80676"/>
                          <a:pt x="7315" y="84125"/>
                        </a:cubicBezTo>
                        <a:cubicBezTo>
                          <a:pt x="5349" y="88057"/>
                          <a:pt x="0" y="95098"/>
                          <a:pt x="0" y="9509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2" name="Freeform 61">
                    <a:extLst>
                      <a:ext uri="{FF2B5EF4-FFF2-40B4-BE49-F238E27FC236}">
                        <a16:creationId xmlns:a16="http://schemas.microsoft.com/office/drawing/2014/main" id="{6614BC15-3D22-C678-FA23-1C7F08B03D43}"/>
                      </a:ext>
                    </a:extLst>
                  </p:cNvPr>
                  <p:cNvSpPr/>
                  <p:nvPr/>
                </p:nvSpPr>
                <p:spPr>
                  <a:xfrm>
                    <a:off x="4348909" y="808646"/>
                    <a:ext cx="356419" cy="353437"/>
                  </a:xfrm>
                  <a:custGeom>
                    <a:avLst/>
                    <a:gdLst>
                      <a:gd name="connsiteX0" fmla="*/ 0 w 201189"/>
                      <a:gd name="connsiteY0" fmla="*/ 0 h 219456"/>
                      <a:gd name="connsiteX1" fmla="*/ 14630 w 201189"/>
                      <a:gd name="connsiteY1" fmla="*/ 25604 h 219456"/>
                      <a:gd name="connsiteX2" fmla="*/ 25603 w 201189"/>
                      <a:gd name="connsiteY2" fmla="*/ 29261 h 219456"/>
                      <a:gd name="connsiteX3" fmla="*/ 36576 w 201189"/>
                      <a:gd name="connsiteY3" fmla="*/ 36576 h 219456"/>
                      <a:gd name="connsiteX4" fmla="*/ 51206 w 201189"/>
                      <a:gd name="connsiteY4" fmla="*/ 40234 h 219456"/>
                      <a:gd name="connsiteX5" fmla="*/ 73152 w 201189"/>
                      <a:gd name="connsiteY5" fmla="*/ 47549 h 219456"/>
                      <a:gd name="connsiteX6" fmla="*/ 91440 w 201189"/>
                      <a:gd name="connsiteY6" fmla="*/ 69495 h 219456"/>
                      <a:gd name="connsiteX7" fmla="*/ 113385 w 201189"/>
                      <a:gd name="connsiteY7" fmla="*/ 98756 h 219456"/>
                      <a:gd name="connsiteX8" fmla="*/ 146304 w 201189"/>
                      <a:gd name="connsiteY8" fmla="*/ 124359 h 219456"/>
                      <a:gd name="connsiteX9" fmla="*/ 153619 w 201189"/>
                      <a:gd name="connsiteY9" fmla="*/ 135332 h 219456"/>
                      <a:gd name="connsiteX10" fmla="*/ 160934 w 201189"/>
                      <a:gd name="connsiteY10" fmla="*/ 157277 h 219456"/>
                      <a:gd name="connsiteX11" fmla="*/ 164592 w 201189"/>
                      <a:gd name="connsiteY11" fmla="*/ 168250 h 219456"/>
                      <a:gd name="connsiteX12" fmla="*/ 168249 w 201189"/>
                      <a:gd name="connsiteY12" fmla="*/ 179223 h 219456"/>
                      <a:gd name="connsiteX13" fmla="*/ 175564 w 201189"/>
                      <a:gd name="connsiteY13" fmla="*/ 190196 h 219456"/>
                      <a:gd name="connsiteX14" fmla="*/ 182880 w 201189"/>
                      <a:gd name="connsiteY14" fmla="*/ 197511 h 219456"/>
                      <a:gd name="connsiteX15" fmla="*/ 190195 w 201189"/>
                      <a:gd name="connsiteY15" fmla="*/ 208484 h 219456"/>
                      <a:gd name="connsiteX16" fmla="*/ 201168 w 201189"/>
                      <a:gd name="connsiteY16" fmla="*/ 219456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189" h="219456">
                        <a:moveTo>
                          <a:pt x="0" y="0"/>
                        </a:moveTo>
                        <a:cubicBezTo>
                          <a:pt x="4877" y="8535"/>
                          <a:pt x="8157" y="18206"/>
                          <a:pt x="14630" y="25604"/>
                        </a:cubicBezTo>
                        <a:cubicBezTo>
                          <a:pt x="17169" y="28506"/>
                          <a:pt x="22155" y="27537"/>
                          <a:pt x="25603" y="29261"/>
                        </a:cubicBezTo>
                        <a:cubicBezTo>
                          <a:pt x="29535" y="31227"/>
                          <a:pt x="32536" y="34844"/>
                          <a:pt x="36576" y="36576"/>
                        </a:cubicBezTo>
                        <a:cubicBezTo>
                          <a:pt x="41196" y="38556"/>
                          <a:pt x="46391" y="38790"/>
                          <a:pt x="51206" y="40234"/>
                        </a:cubicBezTo>
                        <a:cubicBezTo>
                          <a:pt x="58592" y="42450"/>
                          <a:pt x="73152" y="47549"/>
                          <a:pt x="73152" y="47549"/>
                        </a:cubicBezTo>
                        <a:cubicBezTo>
                          <a:pt x="99286" y="86752"/>
                          <a:pt x="58590" y="27260"/>
                          <a:pt x="91440" y="69495"/>
                        </a:cubicBezTo>
                        <a:cubicBezTo>
                          <a:pt x="98494" y="78564"/>
                          <a:pt x="103576" y="91399"/>
                          <a:pt x="113385" y="98756"/>
                        </a:cubicBezTo>
                        <a:cubicBezTo>
                          <a:pt x="131512" y="112351"/>
                          <a:pt x="133893" y="109466"/>
                          <a:pt x="146304" y="124359"/>
                        </a:cubicBezTo>
                        <a:cubicBezTo>
                          <a:pt x="149118" y="127736"/>
                          <a:pt x="151181" y="131674"/>
                          <a:pt x="153619" y="135332"/>
                        </a:cubicBezTo>
                        <a:lnTo>
                          <a:pt x="160934" y="157277"/>
                        </a:lnTo>
                        <a:lnTo>
                          <a:pt x="164592" y="168250"/>
                        </a:lnTo>
                        <a:cubicBezTo>
                          <a:pt x="165811" y="171908"/>
                          <a:pt x="166110" y="176015"/>
                          <a:pt x="168249" y="179223"/>
                        </a:cubicBezTo>
                        <a:cubicBezTo>
                          <a:pt x="170687" y="182881"/>
                          <a:pt x="172818" y="186763"/>
                          <a:pt x="175564" y="190196"/>
                        </a:cubicBezTo>
                        <a:cubicBezTo>
                          <a:pt x="177718" y="192889"/>
                          <a:pt x="180726" y="194818"/>
                          <a:pt x="182880" y="197511"/>
                        </a:cubicBezTo>
                        <a:cubicBezTo>
                          <a:pt x="185626" y="200944"/>
                          <a:pt x="187087" y="205376"/>
                          <a:pt x="190195" y="208484"/>
                        </a:cubicBezTo>
                        <a:cubicBezTo>
                          <a:pt x="202182" y="220471"/>
                          <a:pt x="201168" y="210295"/>
                          <a:pt x="201168" y="219456"/>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4" name="Freeform 63">
                    <a:extLst>
                      <a:ext uri="{FF2B5EF4-FFF2-40B4-BE49-F238E27FC236}">
                        <a16:creationId xmlns:a16="http://schemas.microsoft.com/office/drawing/2014/main" id="{48DA0D70-6CBE-43C5-8E81-7C8375BBD659}"/>
                      </a:ext>
                    </a:extLst>
                  </p:cNvPr>
                  <p:cNvSpPr/>
                  <p:nvPr/>
                </p:nvSpPr>
                <p:spPr bwMode="auto">
                  <a:xfrm>
                    <a:off x="4483771" y="981300"/>
                    <a:ext cx="82274" cy="230026"/>
                  </a:xfrm>
                  <a:custGeom>
                    <a:avLst/>
                    <a:gdLst>
                      <a:gd name="connsiteX0" fmla="*/ 33113 w 132504"/>
                      <a:gd name="connsiteY0" fmla="*/ 407505 h 407505"/>
                      <a:gd name="connsiteX1" fmla="*/ 3296 w 132504"/>
                      <a:gd name="connsiteY1" fmla="*/ 337931 h 407505"/>
                      <a:gd name="connsiteX2" fmla="*/ 23174 w 132504"/>
                      <a:gd name="connsiteY2" fmla="*/ 208722 h 407505"/>
                      <a:gd name="connsiteX3" fmla="*/ 43052 w 132504"/>
                      <a:gd name="connsiteY3" fmla="*/ 129209 h 407505"/>
                      <a:gd name="connsiteX4" fmla="*/ 82809 w 132504"/>
                      <a:gd name="connsiteY4" fmla="*/ 79513 h 407505"/>
                      <a:gd name="connsiteX5" fmla="*/ 112626 w 132504"/>
                      <a:gd name="connsiteY5" fmla="*/ 19879 h 407505"/>
                      <a:gd name="connsiteX6" fmla="*/ 132504 w 132504"/>
                      <a:gd name="connsiteY6" fmla="*/ 0 h 407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504" h="407505">
                        <a:moveTo>
                          <a:pt x="33113" y="407505"/>
                        </a:moveTo>
                        <a:cubicBezTo>
                          <a:pt x="23174" y="384314"/>
                          <a:pt x="6244" y="362990"/>
                          <a:pt x="3296" y="337931"/>
                        </a:cubicBezTo>
                        <a:cubicBezTo>
                          <a:pt x="-7179" y="248889"/>
                          <a:pt x="9457" y="263589"/>
                          <a:pt x="23174" y="208722"/>
                        </a:cubicBezTo>
                        <a:cubicBezTo>
                          <a:pt x="28845" y="186039"/>
                          <a:pt x="31692" y="151929"/>
                          <a:pt x="43052" y="129209"/>
                        </a:cubicBezTo>
                        <a:cubicBezTo>
                          <a:pt x="55590" y="104133"/>
                          <a:pt x="64320" y="98002"/>
                          <a:pt x="82809" y="79513"/>
                        </a:cubicBezTo>
                        <a:cubicBezTo>
                          <a:pt x="93307" y="48019"/>
                          <a:pt x="90606" y="47404"/>
                          <a:pt x="112626" y="19879"/>
                        </a:cubicBezTo>
                        <a:cubicBezTo>
                          <a:pt x="118480" y="12562"/>
                          <a:pt x="132504" y="0"/>
                          <a:pt x="132504" y="0"/>
                        </a:cubicBezTo>
                      </a:path>
                    </a:pathLst>
                  </a:custGeom>
                  <a:no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grpSp>
          </p:grpSp>
          <p:pic>
            <p:nvPicPr>
              <p:cNvPr id="38" name="Picture 37">
                <a:extLst>
                  <a:ext uri="{FF2B5EF4-FFF2-40B4-BE49-F238E27FC236}">
                    <a16:creationId xmlns:a16="http://schemas.microsoft.com/office/drawing/2014/main" id="{FFF3EB11-F763-2B04-CC68-45C8DE9BFDFB}"/>
                  </a:ext>
                </a:extLst>
              </p:cNvPr>
              <p:cNvPicPr>
                <a:picLocks noChangeAspect="1"/>
              </p:cNvPicPr>
              <p:nvPr/>
            </p:nvPicPr>
            <p:blipFill>
              <a:blip r:embed="rId2"/>
              <a:srcRect l="60476" t="9368" r="32238"/>
              <a:stretch>
                <a:fillRect/>
              </a:stretch>
            </p:blipFill>
            <p:spPr>
              <a:xfrm>
                <a:off x="2387016" y="1840501"/>
                <a:ext cx="566245" cy="3346032"/>
              </a:xfrm>
              <a:prstGeom prst="rect">
                <a:avLst/>
              </a:prstGeom>
            </p:spPr>
          </p:pic>
          <p:sp>
            <p:nvSpPr>
              <p:cNvPr id="68" name="Rectangle 67">
                <a:extLst>
                  <a:ext uri="{FF2B5EF4-FFF2-40B4-BE49-F238E27FC236}">
                    <a16:creationId xmlns:a16="http://schemas.microsoft.com/office/drawing/2014/main" id="{2359AEF8-FA42-BD74-9C35-3FE3961122DD}"/>
                  </a:ext>
                </a:extLst>
              </p:cNvPr>
              <p:cNvSpPr/>
              <p:nvPr/>
            </p:nvSpPr>
            <p:spPr>
              <a:xfrm>
                <a:off x="2593401" y="2820616"/>
                <a:ext cx="145524" cy="110607"/>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137EA10-C9DD-4ECF-6BB4-1E545B199C29}"/>
                  </a:ext>
                </a:extLst>
              </p:cNvPr>
              <p:cNvSpPr/>
              <p:nvPr/>
            </p:nvSpPr>
            <p:spPr>
              <a:xfrm>
                <a:off x="2573371" y="4056813"/>
                <a:ext cx="145524" cy="110607"/>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1AF8C3-63D7-8EE5-6F21-78FDB8EB5CAF}"/>
                  </a:ext>
                </a:extLst>
              </p:cNvPr>
              <p:cNvSpPr txBox="1"/>
              <p:nvPr/>
            </p:nvSpPr>
            <p:spPr>
              <a:xfrm>
                <a:off x="2404618" y="2661432"/>
                <a:ext cx="572593" cy="369332"/>
              </a:xfrm>
              <a:prstGeom prst="rect">
                <a:avLst/>
              </a:prstGeom>
              <a:noFill/>
            </p:spPr>
            <p:txBody>
              <a:bodyPr wrap="none" rtlCol="0">
                <a:spAutoFit/>
              </a:bodyPr>
              <a:lstStyle/>
              <a:p>
                <a:r>
                  <a:rPr lang="en-US">
                    <a:latin typeface="Helvetica" pitchFamily="2" charset="0"/>
                  </a:rPr>
                  <a:t>m</a:t>
                </a:r>
                <a:r>
                  <a:rPr lang="en-US" baseline="-25000">
                    <a:latin typeface="Helvetica" pitchFamily="2" charset="0"/>
                  </a:rPr>
                  <a:t>UL</a:t>
                </a:r>
              </a:p>
            </p:txBody>
          </p:sp>
          <p:sp>
            <p:nvSpPr>
              <p:cNvPr id="5" name="TextBox 4">
                <a:extLst>
                  <a:ext uri="{FF2B5EF4-FFF2-40B4-BE49-F238E27FC236}">
                    <a16:creationId xmlns:a16="http://schemas.microsoft.com/office/drawing/2014/main" id="{F29F5960-3F1E-2AC2-FC2F-F722D7756797}"/>
                  </a:ext>
                </a:extLst>
              </p:cNvPr>
              <p:cNvSpPr txBox="1"/>
              <p:nvPr/>
            </p:nvSpPr>
            <p:spPr>
              <a:xfrm>
                <a:off x="2404618" y="3895374"/>
                <a:ext cx="546945" cy="369332"/>
              </a:xfrm>
              <a:prstGeom prst="rect">
                <a:avLst/>
              </a:prstGeom>
              <a:noFill/>
            </p:spPr>
            <p:txBody>
              <a:bodyPr wrap="none" rtlCol="0">
                <a:spAutoFit/>
              </a:bodyPr>
              <a:lstStyle/>
              <a:p>
                <a:r>
                  <a:rPr lang="en-US">
                    <a:latin typeface="Helvetica" pitchFamily="2" charset="0"/>
                  </a:rPr>
                  <a:t>m</a:t>
                </a:r>
                <a:r>
                  <a:rPr lang="en-US" baseline="-25000">
                    <a:latin typeface="Helvetica" pitchFamily="2" charset="0"/>
                  </a:rPr>
                  <a:t>LL</a:t>
                </a:r>
              </a:p>
            </p:txBody>
          </p:sp>
        </p:grpSp>
      </p:grpSp>
      <p:sp>
        <p:nvSpPr>
          <p:cNvPr id="86" name="TextBox 85">
            <a:extLst>
              <a:ext uri="{FF2B5EF4-FFF2-40B4-BE49-F238E27FC236}">
                <a16:creationId xmlns:a16="http://schemas.microsoft.com/office/drawing/2014/main" id="{E3CB1E0D-09C5-0E00-A56F-55F9CD548FCE}"/>
              </a:ext>
            </a:extLst>
          </p:cNvPr>
          <p:cNvSpPr txBox="1"/>
          <p:nvPr/>
        </p:nvSpPr>
        <p:spPr>
          <a:xfrm>
            <a:off x="8768215" y="6463430"/>
            <a:ext cx="3378361" cy="338554"/>
          </a:xfrm>
          <a:prstGeom prst="rect">
            <a:avLst/>
          </a:prstGeom>
          <a:noFill/>
          <a:ln>
            <a:solidFill>
              <a:schemeClr val="tx1"/>
            </a:solidFill>
          </a:ln>
        </p:spPr>
        <p:txBody>
          <a:bodyPr wrap="none" rtlCol="0">
            <a:spAutoFit/>
          </a:bodyPr>
          <a:lstStyle/>
          <a:p>
            <a:r>
              <a:rPr lang="en-US" sz="1600">
                <a:latin typeface="Helvetica" pitchFamily="2" charset="0"/>
              </a:rPr>
              <a:t>Shi L …Suki B. Scientific Rep 2022</a:t>
            </a:r>
          </a:p>
        </p:txBody>
      </p:sp>
      <p:grpSp>
        <p:nvGrpSpPr>
          <p:cNvPr id="98" name="Group 97">
            <a:extLst>
              <a:ext uri="{FF2B5EF4-FFF2-40B4-BE49-F238E27FC236}">
                <a16:creationId xmlns:a16="http://schemas.microsoft.com/office/drawing/2014/main" id="{A3627763-80BB-2833-ABBC-D3FCF8056CD6}"/>
              </a:ext>
            </a:extLst>
          </p:cNvPr>
          <p:cNvGrpSpPr/>
          <p:nvPr/>
        </p:nvGrpSpPr>
        <p:grpSpPr>
          <a:xfrm>
            <a:off x="2949565" y="1840501"/>
            <a:ext cx="8626133" cy="3346032"/>
            <a:chOff x="2949565" y="1840501"/>
            <a:chExt cx="8626133" cy="3346032"/>
          </a:xfrm>
        </p:grpSpPr>
        <p:grpSp>
          <p:nvGrpSpPr>
            <p:cNvPr id="39" name="Group 38">
              <a:extLst>
                <a:ext uri="{FF2B5EF4-FFF2-40B4-BE49-F238E27FC236}">
                  <a16:creationId xmlns:a16="http://schemas.microsoft.com/office/drawing/2014/main" id="{5874B020-A6B9-04AD-4360-358FF88CC501}"/>
                </a:ext>
              </a:extLst>
            </p:cNvPr>
            <p:cNvGrpSpPr/>
            <p:nvPr/>
          </p:nvGrpSpPr>
          <p:grpSpPr>
            <a:xfrm>
              <a:off x="3840094" y="2559754"/>
              <a:ext cx="1991039" cy="2584407"/>
              <a:chOff x="797562" y="2481800"/>
              <a:chExt cx="1991039" cy="2584407"/>
            </a:xfrm>
          </p:grpSpPr>
          <p:sp>
            <p:nvSpPr>
              <p:cNvPr id="11" name="Freeform 207">
                <a:extLst>
                  <a:ext uri="{FF2B5EF4-FFF2-40B4-BE49-F238E27FC236}">
                    <a16:creationId xmlns:a16="http://schemas.microsoft.com/office/drawing/2014/main" id="{C9F44A39-1702-E935-37FC-BC2BBA5B29D0}"/>
                  </a:ext>
                </a:extLst>
              </p:cNvPr>
              <p:cNvSpPr>
                <a:spLocks/>
              </p:cNvSpPr>
              <p:nvPr/>
            </p:nvSpPr>
            <p:spPr bwMode="auto">
              <a:xfrm>
                <a:off x="964902" y="2504917"/>
                <a:ext cx="487676" cy="751243"/>
              </a:xfrm>
              <a:custGeom>
                <a:avLst/>
                <a:gdLst>
                  <a:gd name="T0" fmla="*/ 328 w 328"/>
                  <a:gd name="T1" fmla="*/ 0 h 536"/>
                  <a:gd name="T2" fmla="*/ 320 w 328"/>
                  <a:gd name="T3" fmla="*/ 88 h 536"/>
                  <a:gd name="T4" fmla="*/ 312 w 328"/>
                  <a:gd name="T5" fmla="*/ 184 h 536"/>
                  <a:gd name="T6" fmla="*/ 296 w 328"/>
                  <a:gd name="T7" fmla="*/ 288 h 536"/>
                  <a:gd name="T8" fmla="*/ 264 w 328"/>
                  <a:gd name="T9" fmla="*/ 384 h 536"/>
                  <a:gd name="T10" fmla="*/ 224 w 328"/>
                  <a:gd name="T11" fmla="*/ 464 h 536"/>
                  <a:gd name="T12" fmla="*/ 168 w 328"/>
                  <a:gd name="T13" fmla="*/ 520 h 536"/>
                  <a:gd name="T14" fmla="*/ 136 w 328"/>
                  <a:gd name="T15" fmla="*/ 536 h 536"/>
                  <a:gd name="T16" fmla="*/ 96 w 328"/>
                  <a:gd name="T17" fmla="*/ 536 h 536"/>
                  <a:gd name="T18" fmla="*/ 48 w 328"/>
                  <a:gd name="T19" fmla="*/ 528 h 536"/>
                  <a:gd name="T20" fmla="*/ 0 w 328"/>
                  <a:gd name="T21" fmla="*/ 512 h 536"/>
                  <a:gd name="T22" fmla="*/ 328 w 328"/>
                  <a:gd name="T23"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lnTo>
                      <a:pt x="328"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p>
            </p:txBody>
          </p:sp>
          <p:sp>
            <p:nvSpPr>
              <p:cNvPr id="12" name="Freeform 208">
                <a:extLst>
                  <a:ext uri="{FF2B5EF4-FFF2-40B4-BE49-F238E27FC236}">
                    <a16:creationId xmlns:a16="http://schemas.microsoft.com/office/drawing/2014/main" id="{998A4F3D-7329-B3C6-BB3A-35F68F4B90B6}"/>
                  </a:ext>
                </a:extLst>
              </p:cNvPr>
              <p:cNvSpPr>
                <a:spLocks/>
              </p:cNvSpPr>
              <p:nvPr/>
            </p:nvSpPr>
            <p:spPr bwMode="auto">
              <a:xfrm>
                <a:off x="1569714" y="2481800"/>
                <a:ext cx="602423" cy="730438"/>
              </a:xfrm>
              <a:custGeom>
                <a:avLst/>
                <a:gdLst>
                  <a:gd name="T0" fmla="*/ 0 w 408"/>
                  <a:gd name="T1" fmla="*/ 0 h 520"/>
                  <a:gd name="T2" fmla="*/ 24 w 408"/>
                  <a:gd name="T3" fmla="*/ 104 h 520"/>
                  <a:gd name="T4" fmla="*/ 40 w 408"/>
                  <a:gd name="T5" fmla="*/ 208 h 520"/>
                  <a:gd name="T6" fmla="*/ 56 w 408"/>
                  <a:gd name="T7" fmla="*/ 296 h 520"/>
                  <a:gd name="T8" fmla="*/ 80 w 408"/>
                  <a:gd name="T9" fmla="*/ 376 h 520"/>
                  <a:gd name="T10" fmla="*/ 120 w 408"/>
                  <a:gd name="T11" fmla="*/ 440 h 520"/>
                  <a:gd name="T12" fmla="*/ 184 w 408"/>
                  <a:gd name="T13" fmla="*/ 480 h 520"/>
                  <a:gd name="T14" fmla="*/ 232 w 408"/>
                  <a:gd name="T15" fmla="*/ 504 h 520"/>
                  <a:gd name="T16" fmla="*/ 280 w 408"/>
                  <a:gd name="T17" fmla="*/ 512 h 520"/>
                  <a:gd name="T18" fmla="*/ 336 w 408"/>
                  <a:gd name="T19" fmla="*/ 520 h 520"/>
                  <a:gd name="T20" fmla="*/ 408 w 408"/>
                  <a:gd name="T21" fmla="*/ 520 h 520"/>
                  <a:gd name="T22" fmla="*/ 0 w 408"/>
                  <a:gd name="T23"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520">
                    <a:moveTo>
                      <a:pt x="0" y="0"/>
                    </a:moveTo>
                    <a:lnTo>
                      <a:pt x="24" y="104"/>
                    </a:lnTo>
                    <a:lnTo>
                      <a:pt x="40" y="208"/>
                    </a:lnTo>
                    <a:lnTo>
                      <a:pt x="56" y="296"/>
                    </a:lnTo>
                    <a:lnTo>
                      <a:pt x="80" y="376"/>
                    </a:lnTo>
                    <a:lnTo>
                      <a:pt x="120" y="440"/>
                    </a:lnTo>
                    <a:lnTo>
                      <a:pt x="184" y="480"/>
                    </a:lnTo>
                    <a:lnTo>
                      <a:pt x="232" y="504"/>
                    </a:lnTo>
                    <a:lnTo>
                      <a:pt x="280" y="512"/>
                    </a:lnTo>
                    <a:lnTo>
                      <a:pt x="336" y="520"/>
                    </a:lnTo>
                    <a:lnTo>
                      <a:pt x="408"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p>
            </p:txBody>
          </p:sp>
          <p:sp>
            <p:nvSpPr>
              <p:cNvPr id="13" name="Freeform 209">
                <a:extLst>
                  <a:ext uri="{FF2B5EF4-FFF2-40B4-BE49-F238E27FC236}">
                    <a16:creationId xmlns:a16="http://schemas.microsoft.com/office/drawing/2014/main" id="{FD84E89D-4987-228A-9E88-89EDD3917DE6}"/>
                  </a:ext>
                </a:extLst>
              </p:cNvPr>
              <p:cNvSpPr>
                <a:spLocks/>
              </p:cNvSpPr>
              <p:nvPr/>
            </p:nvSpPr>
            <p:spPr bwMode="auto">
              <a:xfrm>
                <a:off x="964902" y="2504917"/>
                <a:ext cx="487676" cy="751243"/>
              </a:xfrm>
              <a:custGeom>
                <a:avLst/>
                <a:gdLst>
                  <a:gd name="T0" fmla="*/ 328 w 328"/>
                  <a:gd name="T1" fmla="*/ 0 h 536"/>
                  <a:gd name="T2" fmla="*/ 320 w 328"/>
                  <a:gd name="T3" fmla="*/ 88 h 536"/>
                  <a:gd name="T4" fmla="*/ 320 w 328"/>
                  <a:gd name="T5" fmla="*/ 88 h 536"/>
                  <a:gd name="T6" fmla="*/ 312 w 328"/>
                  <a:gd name="T7" fmla="*/ 184 h 536"/>
                  <a:gd name="T8" fmla="*/ 312 w 328"/>
                  <a:gd name="T9" fmla="*/ 184 h 536"/>
                  <a:gd name="T10" fmla="*/ 296 w 328"/>
                  <a:gd name="T11" fmla="*/ 288 h 536"/>
                  <a:gd name="T12" fmla="*/ 296 w 328"/>
                  <a:gd name="T13" fmla="*/ 288 h 536"/>
                  <a:gd name="T14" fmla="*/ 264 w 328"/>
                  <a:gd name="T15" fmla="*/ 384 h 536"/>
                  <a:gd name="T16" fmla="*/ 264 w 328"/>
                  <a:gd name="T17" fmla="*/ 384 h 536"/>
                  <a:gd name="T18" fmla="*/ 224 w 328"/>
                  <a:gd name="T19" fmla="*/ 464 h 536"/>
                  <a:gd name="T20" fmla="*/ 224 w 328"/>
                  <a:gd name="T21" fmla="*/ 464 h 536"/>
                  <a:gd name="T22" fmla="*/ 168 w 328"/>
                  <a:gd name="T23" fmla="*/ 520 h 536"/>
                  <a:gd name="T24" fmla="*/ 168 w 328"/>
                  <a:gd name="T25" fmla="*/ 520 h 536"/>
                  <a:gd name="T26" fmla="*/ 136 w 328"/>
                  <a:gd name="T27" fmla="*/ 536 h 536"/>
                  <a:gd name="T28" fmla="*/ 136 w 328"/>
                  <a:gd name="T29" fmla="*/ 536 h 536"/>
                  <a:gd name="T30" fmla="*/ 96 w 328"/>
                  <a:gd name="T31" fmla="*/ 536 h 536"/>
                  <a:gd name="T32" fmla="*/ 96 w 328"/>
                  <a:gd name="T33" fmla="*/ 536 h 536"/>
                  <a:gd name="T34" fmla="*/ 48 w 328"/>
                  <a:gd name="T35" fmla="*/ 528 h 536"/>
                  <a:gd name="T36" fmla="*/ 48 w 328"/>
                  <a:gd name="T37" fmla="*/ 528 h 536"/>
                  <a:gd name="T38" fmla="*/ 0 w 328"/>
                  <a:gd name="T39" fmla="*/ 51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8" h="536">
                    <a:moveTo>
                      <a:pt x="328" y="0"/>
                    </a:moveTo>
                    <a:lnTo>
                      <a:pt x="320" y="88"/>
                    </a:lnTo>
                    <a:lnTo>
                      <a:pt x="320" y="88"/>
                    </a:lnTo>
                    <a:lnTo>
                      <a:pt x="312" y="184"/>
                    </a:lnTo>
                    <a:lnTo>
                      <a:pt x="312" y="184"/>
                    </a:lnTo>
                    <a:lnTo>
                      <a:pt x="296" y="288"/>
                    </a:lnTo>
                    <a:lnTo>
                      <a:pt x="296" y="288"/>
                    </a:lnTo>
                    <a:lnTo>
                      <a:pt x="264" y="384"/>
                    </a:lnTo>
                    <a:lnTo>
                      <a:pt x="264" y="384"/>
                    </a:lnTo>
                    <a:lnTo>
                      <a:pt x="224" y="464"/>
                    </a:lnTo>
                    <a:lnTo>
                      <a:pt x="224" y="464"/>
                    </a:lnTo>
                    <a:lnTo>
                      <a:pt x="168" y="520"/>
                    </a:lnTo>
                    <a:lnTo>
                      <a:pt x="168" y="520"/>
                    </a:lnTo>
                    <a:lnTo>
                      <a:pt x="136" y="536"/>
                    </a:lnTo>
                    <a:lnTo>
                      <a:pt x="136" y="536"/>
                    </a:lnTo>
                    <a:lnTo>
                      <a:pt x="96" y="536"/>
                    </a:lnTo>
                    <a:lnTo>
                      <a:pt x="96" y="536"/>
                    </a:lnTo>
                    <a:lnTo>
                      <a:pt x="48" y="528"/>
                    </a:lnTo>
                    <a:lnTo>
                      <a:pt x="48" y="528"/>
                    </a:lnTo>
                    <a:lnTo>
                      <a:pt x="0" y="512"/>
                    </a:lnTo>
                  </a:path>
                </a:pathLst>
              </a:custGeom>
              <a:solidFill>
                <a:schemeClr val="bg1"/>
              </a:solidFill>
              <a:ln w="12700">
                <a:solidFill>
                  <a:srgbClr val="000000"/>
                </a:solidFill>
                <a:prstDash val="solid"/>
                <a:round/>
                <a:headEnd/>
                <a:tailEnd/>
              </a:ln>
            </p:spPr>
            <p:txBody>
              <a:bodyPr/>
              <a:lstStyle/>
              <a:p>
                <a:endParaRPr lang="en-US" sz="2400"/>
              </a:p>
            </p:txBody>
          </p:sp>
          <p:sp>
            <p:nvSpPr>
              <p:cNvPr id="14" name="Freeform 211">
                <a:extLst>
                  <a:ext uri="{FF2B5EF4-FFF2-40B4-BE49-F238E27FC236}">
                    <a16:creationId xmlns:a16="http://schemas.microsoft.com/office/drawing/2014/main" id="{C6008659-E048-3994-2BBC-E34045586FF7}"/>
                  </a:ext>
                </a:extLst>
              </p:cNvPr>
              <p:cNvSpPr>
                <a:spLocks/>
              </p:cNvSpPr>
              <p:nvPr/>
            </p:nvSpPr>
            <p:spPr bwMode="auto">
              <a:xfrm>
                <a:off x="1093989" y="3020383"/>
                <a:ext cx="439864" cy="809030"/>
              </a:xfrm>
              <a:custGeom>
                <a:avLst/>
                <a:gdLst>
                  <a:gd name="T0" fmla="*/ 296 w 296"/>
                  <a:gd name="T1" fmla="*/ 0 h 576"/>
                  <a:gd name="T2" fmla="*/ 240 w 296"/>
                  <a:gd name="T3" fmla="*/ 80 h 576"/>
                  <a:gd name="T4" fmla="*/ 176 w 296"/>
                  <a:gd name="T5" fmla="*/ 144 h 576"/>
                  <a:gd name="T6" fmla="*/ 112 w 296"/>
                  <a:gd name="T7" fmla="*/ 208 h 576"/>
                  <a:gd name="T8" fmla="*/ 64 w 296"/>
                  <a:gd name="T9" fmla="*/ 288 h 576"/>
                  <a:gd name="T10" fmla="*/ 64 w 296"/>
                  <a:gd name="T11" fmla="*/ 288 h 576"/>
                  <a:gd name="T12" fmla="*/ 32 w 296"/>
                  <a:gd name="T13" fmla="*/ 408 h 576"/>
                  <a:gd name="T14" fmla="*/ 8 w 296"/>
                  <a:gd name="T15" fmla="*/ 536 h 576"/>
                  <a:gd name="T16" fmla="*/ 8 w 296"/>
                  <a:gd name="T17" fmla="*/ 536 h 576"/>
                  <a:gd name="T18" fmla="*/ 8 w 296"/>
                  <a:gd name="T19" fmla="*/ 544 h 576"/>
                  <a:gd name="T20" fmla="*/ 8 w 296"/>
                  <a:gd name="T21" fmla="*/ 560 h 576"/>
                  <a:gd name="T22" fmla="*/ 8 w 296"/>
                  <a:gd name="T23" fmla="*/ 576 h 576"/>
                  <a:gd name="T24" fmla="*/ 0 w 296"/>
                  <a:gd name="T25" fmla="*/ 576 h 576"/>
                  <a:gd name="T26" fmla="*/ 296 w 296"/>
                  <a:gd name="T27"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6" h="576">
                    <a:moveTo>
                      <a:pt x="296" y="0"/>
                    </a:moveTo>
                    <a:lnTo>
                      <a:pt x="240" y="80"/>
                    </a:lnTo>
                    <a:lnTo>
                      <a:pt x="176" y="144"/>
                    </a:lnTo>
                    <a:lnTo>
                      <a:pt x="112" y="208"/>
                    </a:lnTo>
                    <a:lnTo>
                      <a:pt x="64" y="288"/>
                    </a:lnTo>
                    <a:lnTo>
                      <a:pt x="64" y="288"/>
                    </a:lnTo>
                    <a:lnTo>
                      <a:pt x="32" y="408"/>
                    </a:lnTo>
                    <a:lnTo>
                      <a:pt x="8" y="536"/>
                    </a:lnTo>
                    <a:lnTo>
                      <a:pt x="8" y="536"/>
                    </a:lnTo>
                    <a:lnTo>
                      <a:pt x="8" y="544"/>
                    </a:lnTo>
                    <a:lnTo>
                      <a:pt x="8" y="560"/>
                    </a:lnTo>
                    <a:lnTo>
                      <a:pt x="8" y="576"/>
                    </a:lnTo>
                    <a:lnTo>
                      <a:pt x="0" y="576"/>
                    </a:lnTo>
                    <a:lnTo>
                      <a:pt x="29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p>
            </p:txBody>
          </p:sp>
          <p:sp>
            <p:nvSpPr>
              <p:cNvPr id="15" name="Freeform 212">
                <a:extLst>
                  <a:ext uri="{FF2B5EF4-FFF2-40B4-BE49-F238E27FC236}">
                    <a16:creationId xmlns:a16="http://schemas.microsoft.com/office/drawing/2014/main" id="{8B5B681F-4283-DA26-782B-07CF104F941D}"/>
                  </a:ext>
                </a:extLst>
              </p:cNvPr>
              <p:cNvSpPr>
                <a:spLocks/>
              </p:cNvSpPr>
              <p:nvPr/>
            </p:nvSpPr>
            <p:spPr bwMode="auto">
              <a:xfrm>
                <a:off x="1533853" y="3020383"/>
                <a:ext cx="401614" cy="730438"/>
              </a:xfrm>
              <a:custGeom>
                <a:avLst/>
                <a:gdLst>
                  <a:gd name="T0" fmla="*/ 0 w 272"/>
                  <a:gd name="T1" fmla="*/ 0 h 520"/>
                  <a:gd name="T2" fmla="*/ 16 w 272"/>
                  <a:gd name="T3" fmla="*/ 32 h 520"/>
                  <a:gd name="T4" fmla="*/ 40 w 272"/>
                  <a:gd name="T5" fmla="*/ 72 h 520"/>
                  <a:gd name="T6" fmla="*/ 56 w 272"/>
                  <a:gd name="T7" fmla="*/ 112 h 520"/>
                  <a:gd name="T8" fmla="*/ 80 w 272"/>
                  <a:gd name="T9" fmla="*/ 144 h 520"/>
                  <a:gd name="T10" fmla="*/ 80 w 272"/>
                  <a:gd name="T11" fmla="*/ 144 h 520"/>
                  <a:gd name="T12" fmla="*/ 112 w 272"/>
                  <a:gd name="T13" fmla="*/ 160 h 520"/>
                  <a:gd name="T14" fmla="*/ 144 w 272"/>
                  <a:gd name="T15" fmla="*/ 168 h 520"/>
                  <a:gd name="T16" fmla="*/ 176 w 272"/>
                  <a:gd name="T17" fmla="*/ 176 h 520"/>
                  <a:gd name="T18" fmla="*/ 200 w 272"/>
                  <a:gd name="T19" fmla="*/ 192 h 520"/>
                  <a:gd name="T20" fmla="*/ 200 w 272"/>
                  <a:gd name="T21" fmla="*/ 192 h 520"/>
                  <a:gd name="T22" fmla="*/ 216 w 272"/>
                  <a:gd name="T23" fmla="*/ 232 h 520"/>
                  <a:gd name="T24" fmla="*/ 216 w 272"/>
                  <a:gd name="T25" fmla="*/ 288 h 520"/>
                  <a:gd name="T26" fmla="*/ 216 w 272"/>
                  <a:gd name="T27" fmla="*/ 344 h 520"/>
                  <a:gd name="T28" fmla="*/ 216 w 272"/>
                  <a:gd name="T29" fmla="*/ 392 h 520"/>
                  <a:gd name="T30" fmla="*/ 216 w 272"/>
                  <a:gd name="T31" fmla="*/ 392 h 520"/>
                  <a:gd name="T32" fmla="*/ 224 w 272"/>
                  <a:gd name="T33" fmla="*/ 424 h 520"/>
                  <a:gd name="T34" fmla="*/ 240 w 272"/>
                  <a:gd name="T35" fmla="*/ 456 h 520"/>
                  <a:gd name="T36" fmla="*/ 256 w 272"/>
                  <a:gd name="T37" fmla="*/ 488 h 520"/>
                  <a:gd name="T38" fmla="*/ 272 w 272"/>
                  <a:gd name="T39" fmla="*/ 520 h 520"/>
                  <a:gd name="T40" fmla="*/ 0 w 272"/>
                  <a:gd name="T41"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520">
                    <a:moveTo>
                      <a:pt x="0" y="0"/>
                    </a:moveTo>
                    <a:lnTo>
                      <a:pt x="16" y="32"/>
                    </a:lnTo>
                    <a:lnTo>
                      <a:pt x="40" y="72"/>
                    </a:lnTo>
                    <a:lnTo>
                      <a:pt x="56" y="112"/>
                    </a:lnTo>
                    <a:lnTo>
                      <a:pt x="80" y="144"/>
                    </a:lnTo>
                    <a:lnTo>
                      <a:pt x="80" y="144"/>
                    </a:lnTo>
                    <a:lnTo>
                      <a:pt x="112" y="160"/>
                    </a:lnTo>
                    <a:lnTo>
                      <a:pt x="144" y="168"/>
                    </a:lnTo>
                    <a:lnTo>
                      <a:pt x="176" y="176"/>
                    </a:lnTo>
                    <a:lnTo>
                      <a:pt x="200" y="192"/>
                    </a:lnTo>
                    <a:lnTo>
                      <a:pt x="200" y="192"/>
                    </a:lnTo>
                    <a:lnTo>
                      <a:pt x="216" y="232"/>
                    </a:lnTo>
                    <a:lnTo>
                      <a:pt x="216" y="288"/>
                    </a:lnTo>
                    <a:lnTo>
                      <a:pt x="216" y="344"/>
                    </a:lnTo>
                    <a:lnTo>
                      <a:pt x="216" y="392"/>
                    </a:lnTo>
                    <a:lnTo>
                      <a:pt x="216" y="392"/>
                    </a:lnTo>
                    <a:lnTo>
                      <a:pt x="224" y="424"/>
                    </a:lnTo>
                    <a:lnTo>
                      <a:pt x="240" y="456"/>
                    </a:lnTo>
                    <a:lnTo>
                      <a:pt x="256" y="488"/>
                    </a:lnTo>
                    <a:lnTo>
                      <a:pt x="272"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p>
            </p:txBody>
          </p:sp>
          <p:sp>
            <p:nvSpPr>
              <p:cNvPr id="16" name="Freeform 216">
                <a:extLst>
                  <a:ext uri="{FF2B5EF4-FFF2-40B4-BE49-F238E27FC236}">
                    <a16:creationId xmlns:a16="http://schemas.microsoft.com/office/drawing/2014/main" id="{300BC83A-DD36-ED28-6919-9C3E1550BF47}"/>
                  </a:ext>
                </a:extLst>
              </p:cNvPr>
              <p:cNvSpPr>
                <a:spLocks/>
              </p:cNvSpPr>
              <p:nvPr/>
            </p:nvSpPr>
            <p:spPr bwMode="auto">
              <a:xfrm>
                <a:off x="797562" y="3302388"/>
                <a:ext cx="344241" cy="134069"/>
              </a:xfrm>
              <a:custGeom>
                <a:avLst/>
                <a:gdLst>
                  <a:gd name="T0" fmla="*/ 232 w 232"/>
                  <a:gd name="T1" fmla="*/ 0 h 96"/>
                  <a:gd name="T2" fmla="*/ 176 w 232"/>
                  <a:gd name="T3" fmla="*/ 40 h 96"/>
                  <a:gd name="T4" fmla="*/ 120 w 232"/>
                  <a:gd name="T5" fmla="*/ 64 h 96"/>
                  <a:gd name="T6" fmla="*/ 64 w 232"/>
                  <a:gd name="T7" fmla="*/ 80 h 96"/>
                  <a:gd name="T8" fmla="*/ 0 w 232"/>
                  <a:gd name="T9" fmla="*/ 96 h 96"/>
                  <a:gd name="T10" fmla="*/ 232 w 232"/>
                  <a:gd name="T11" fmla="*/ 0 h 96"/>
                </a:gdLst>
                <a:ahLst/>
                <a:cxnLst>
                  <a:cxn ang="0">
                    <a:pos x="T0" y="T1"/>
                  </a:cxn>
                  <a:cxn ang="0">
                    <a:pos x="T2" y="T3"/>
                  </a:cxn>
                  <a:cxn ang="0">
                    <a:pos x="T4" y="T5"/>
                  </a:cxn>
                  <a:cxn ang="0">
                    <a:pos x="T6" y="T7"/>
                  </a:cxn>
                  <a:cxn ang="0">
                    <a:pos x="T8" y="T9"/>
                  </a:cxn>
                  <a:cxn ang="0">
                    <a:pos x="T10" y="T11"/>
                  </a:cxn>
                </a:cxnLst>
                <a:rect l="0" t="0" r="r" b="b"/>
                <a:pathLst>
                  <a:path w="232" h="96">
                    <a:moveTo>
                      <a:pt x="232" y="0"/>
                    </a:moveTo>
                    <a:lnTo>
                      <a:pt x="176" y="40"/>
                    </a:lnTo>
                    <a:lnTo>
                      <a:pt x="120" y="64"/>
                    </a:lnTo>
                    <a:lnTo>
                      <a:pt x="64" y="80"/>
                    </a:lnTo>
                    <a:lnTo>
                      <a:pt x="0" y="96"/>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p>
            </p:txBody>
          </p:sp>
          <p:sp>
            <p:nvSpPr>
              <p:cNvPr id="17" name="Freeform 219">
                <a:extLst>
                  <a:ext uri="{FF2B5EF4-FFF2-40B4-BE49-F238E27FC236}">
                    <a16:creationId xmlns:a16="http://schemas.microsoft.com/office/drawing/2014/main" id="{2A778C8C-AF30-F066-F2D6-0A3FDA8100AB}"/>
                  </a:ext>
                </a:extLst>
              </p:cNvPr>
              <p:cNvSpPr>
                <a:spLocks/>
              </p:cNvSpPr>
              <p:nvPr/>
            </p:nvSpPr>
            <p:spPr bwMode="auto">
              <a:xfrm>
                <a:off x="811905" y="3346306"/>
                <a:ext cx="341850" cy="159494"/>
              </a:xfrm>
              <a:custGeom>
                <a:avLst/>
                <a:gdLst>
                  <a:gd name="T0" fmla="*/ 232 w 232"/>
                  <a:gd name="T1" fmla="*/ 0 h 112"/>
                  <a:gd name="T2" fmla="*/ 184 w 232"/>
                  <a:gd name="T3" fmla="*/ 40 h 112"/>
                  <a:gd name="T4" fmla="*/ 120 w 232"/>
                  <a:gd name="T5" fmla="*/ 72 h 112"/>
                  <a:gd name="T6" fmla="*/ 56 w 232"/>
                  <a:gd name="T7" fmla="*/ 88 h 112"/>
                  <a:gd name="T8" fmla="*/ 0 w 232"/>
                  <a:gd name="T9" fmla="*/ 112 h 112"/>
                  <a:gd name="T10" fmla="*/ 232 w 232"/>
                  <a:gd name="T11" fmla="*/ 0 h 112"/>
                </a:gdLst>
                <a:ahLst/>
                <a:cxnLst>
                  <a:cxn ang="0">
                    <a:pos x="T0" y="T1"/>
                  </a:cxn>
                  <a:cxn ang="0">
                    <a:pos x="T2" y="T3"/>
                  </a:cxn>
                  <a:cxn ang="0">
                    <a:pos x="T4" y="T5"/>
                  </a:cxn>
                  <a:cxn ang="0">
                    <a:pos x="T6" y="T7"/>
                  </a:cxn>
                  <a:cxn ang="0">
                    <a:pos x="T8" y="T9"/>
                  </a:cxn>
                  <a:cxn ang="0">
                    <a:pos x="T10" y="T11"/>
                  </a:cxn>
                </a:cxnLst>
                <a:rect l="0" t="0" r="r" b="b"/>
                <a:pathLst>
                  <a:path w="232" h="112">
                    <a:moveTo>
                      <a:pt x="232" y="0"/>
                    </a:moveTo>
                    <a:lnTo>
                      <a:pt x="184" y="40"/>
                    </a:lnTo>
                    <a:lnTo>
                      <a:pt x="120" y="72"/>
                    </a:lnTo>
                    <a:lnTo>
                      <a:pt x="56" y="88"/>
                    </a:lnTo>
                    <a:lnTo>
                      <a:pt x="0" y="112"/>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p>
            </p:txBody>
          </p:sp>
          <p:sp>
            <p:nvSpPr>
              <p:cNvPr id="18" name="Freeform 220">
                <a:extLst>
                  <a:ext uri="{FF2B5EF4-FFF2-40B4-BE49-F238E27FC236}">
                    <a16:creationId xmlns:a16="http://schemas.microsoft.com/office/drawing/2014/main" id="{C4125947-EB02-4E49-1481-01871132F982}"/>
                  </a:ext>
                </a:extLst>
              </p:cNvPr>
              <p:cNvSpPr>
                <a:spLocks/>
              </p:cNvSpPr>
              <p:nvPr/>
            </p:nvSpPr>
            <p:spPr bwMode="auto">
              <a:xfrm>
                <a:off x="823859" y="3337060"/>
                <a:ext cx="329899" cy="379087"/>
              </a:xfrm>
              <a:custGeom>
                <a:avLst/>
                <a:gdLst>
                  <a:gd name="T0" fmla="*/ 224 w 224"/>
                  <a:gd name="T1" fmla="*/ 0 h 272"/>
                  <a:gd name="T2" fmla="*/ 184 w 224"/>
                  <a:gd name="T3" fmla="*/ 80 h 272"/>
                  <a:gd name="T4" fmla="*/ 128 w 224"/>
                  <a:gd name="T5" fmla="*/ 152 h 272"/>
                  <a:gd name="T6" fmla="*/ 72 w 224"/>
                  <a:gd name="T7" fmla="*/ 224 h 272"/>
                  <a:gd name="T8" fmla="*/ 0 w 224"/>
                  <a:gd name="T9" fmla="*/ 272 h 272"/>
                  <a:gd name="T10" fmla="*/ 224 w 224"/>
                  <a:gd name="T11" fmla="*/ 0 h 272"/>
                </a:gdLst>
                <a:ahLst/>
                <a:cxnLst>
                  <a:cxn ang="0">
                    <a:pos x="T0" y="T1"/>
                  </a:cxn>
                  <a:cxn ang="0">
                    <a:pos x="T2" y="T3"/>
                  </a:cxn>
                  <a:cxn ang="0">
                    <a:pos x="T4" y="T5"/>
                  </a:cxn>
                  <a:cxn ang="0">
                    <a:pos x="T6" y="T7"/>
                  </a:cxn>
                  <a:cxn ang="0">
                    <a:pos x="T8" y="T9"/>
                  </a:cxn>
                  <a:cxn ang="0">
                    <a:pos x="T10" y="T11"/>
                  </a:cxn>
                </a:cxnLst>
                <a:rect l="0" t="0" r="r" b="b"/>
                <a:pathLst>
                  <a:path w="224" h="272">
                    <a:moveTo>
                      <a:pt x="224" y="0"/>
                    </a:moveTo>
                    <a:lnTo>
                      <a:pt x="184" y="80"/>
                    </a:lnTo>
                    <a:lnTo>
                      <a:pt x="128" y="152"/>
                    </a:lnTo>
                    <a:lnTo>
                      <a:pt x="72" y="224"/>
                    </a:lnTo>
                    <a:lnTo>
                      <a:pt x="0" y="272"/>
                    </a:lnTo>
                    <a:lnTo>
                      <a:pt x="224"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p>
            </p:txBody>
          </p:sp>
          <p:sp>
            <p:nvSpPr>
              <p:cNvPr id="19" name="Freeform 221">
                <a:extLst>
                  <a:ext uri="{FF2B5EF4-FFF2-40B4-BE49-F238E27FC236}">
                    <a16:creationId xmlns:a16="http://schemas.microsoft.com/office/drawing/2014/main" id="{B5724FA2-E60F-B88B-3AC3-1EC96385C296}"/>
                  </a:ext>
                </a:extLst>
              </p:cNvPr>
              <p:cNvSpPr>
                <a:spLocks/>
              </p:cNvSpPr>
              <p:nvPr/>
            </p:nvSpPr>
            <p:spPr bwMode="auto">
              <a:xfrm>
                <a:off x="811905" y="3346306"/>
                <a:ext cx="341850" cy="159494"/>
              </a:xfrm>
              <a:custGeom>
                <a:avLst/>
                <a:gdLst>
                  <a:gd name="T0" fmla="*/ 232 w 232"/>
                  <a:gd name="T1" fmla="*/ 0 h 112"/>
                  <a:gd name="T2" fmla="*/ 184 w 232"/>
                  <a:gd name="T3" fmla="*/ 40 h 112"/>
                  <a:gd name="T4" fmla="*/ 184 w 232"/>
                  <a:gd name="T5" fmla="*/ 40 h 112"/>
                  <a:gd name="T6" fmla="*/ 120 w 232"/>
                  <a:gd name="T7" fmla="*/ 72 h 112"/>
                  <a:gd name="T8" fmla="*/ 120 w 232"/>
                  <a:gd name="T9" fmla="*/ 72 h 112"/>
                  <a:gd name="T10" fmla="*/ 56 w 232"/>
                  <a:gd name="T11" fmla="*/ 88 h 112"/>
                  <a:gd name="T12" fmla="*/ 56 w 232"/>
                  <a:gd name="T13" fmla="*/ 88 h 112"/>
                  <a:gd name="T14" fmla="*/ 0 w 23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2">
                    <a:moveTo>
                      <a:pt x="232" y="0"/>
                    </a:moveTo>
                    <a:lnTo>
                      <a:pt x="184" y="40"/>
                    </a:lnTo>
                    <a:lnTo>
                      <a:pt x="184" y="40"/>
                    </a:lnTo>
                    <a:lnTo>
                      <a:pt x="120" y="72"/>
                    </a:lnTo>
                    <a:lnTo>
                      <a:pt x="120" y="72"/>
                    </a:lnTo>
                    <a:lnTo>
                      <a:pt x="56" y="88"/>
                    </a:lnTo>
                    <a:lnTo>
                      <a:pt x="56" y="88"/>
                    </a:lnTo>
                    <a:lnTo>
                      <a:pt x="0" y="112"/>
                    </a:lnTo>
                  </a:path>
                </a:pathLst>
              </a:custGeom>
              <a:solidFill>
                <a:schemeClr val="bg1"/>
              </a:solidFill>
              <a:ln w="12700">
                <a:solidFill>
                  <a:srgbClr val="000000"/>
                </a:solidFill>
                <a:prstDash val="solid"/>
                <a:round/>
                <a:headEnd/>
                <a:tailEnd/>
              </a:ln>
            </p:spPr>
            <p:txBody>
              <a:bodyPr/>
              <a:lstStyle/>
              <a:p>
                <a:endParaRPr lang="en-US" sz="2400"/>
              </a:p>
            </p:txBody>
          </p:sp>
          <p:sp>
            <p:nvSpPr>
              <p:cNvPr id="20" name="Freeform 223">
                <a:extLst>
                  <a:ext uri="{FF2B5EF4-FFF2-40B4-BE49-F238E27FC236}">
                    <a16:creationId xmlns:a16="http://schemas.microsoft.com/office/drawing/2014/main" id="{ADA9A0FD-8586-D86C-F32B-3AEF9E0FE5E7}"/>
                  </a:ext>
                </a:extLst>
              </p:cNvPr>
              <p:cNvSpPr>
                <a:spLocks/>
              </p:cNvSpPr>
              <p:nvPr/>
            </p:nvSpPr>
            <p:spPr bwMode="auto">
              <a:xfrm>
                <a:off x="845373" y="3505801"/>
                <a:ext cx="262959" cy="279693"/>
              </a:xfrm>
              <a:custGeom>
                <a:avLst/>
                <a:gdLst>
                  <a:gd name="T0" fmla="*/ 176 w 176"/>
                  <a:gd name="T1" fmla="*/ 0 h 200"/>
                  <a:gd name="T2" fmla="*/ 96 w 176"/>
                  <a:gd name="T3" fmla="*/ 112 h 200"/>
                  <a:gd name="T4" fmla="*/ 0 w 176"/>
                  <a:gd name="T5" fmla="*/ 200 h 200"/>
                  <a:gd name="T6" fmla="*/ 176 w 176"/>
                  <a:gd name="T7" fmla="*/ 0 h 200"/>
                </a:gdLst>
                <a:ahLst/>
                <a:cxnLst>
                  <a:cxn ang="0">
                    <a:pos x="T0" y="T1"/>
                  </a:cxn>
                  <a:cxn ang="0">
                    <a:pos x="T2" y="T3"/>
                  </a:cxn>
                  <a:cxn ang="0">
                    <a:pos x="T4" y="T5"/>
                  </a:cxn>
                  <a:cxn ang="0">
                    <a:pos x="T6" y="T7"/>
                  </a:cxn>
                </a:cxnLst>
                <a:rect l="0" t="0" r="r" b="b"/>
                <a:pathLst>
                  <a:path w="176" h="200">
                    <a:moveTo>
                      <a:pt x="176" y="0"/>
                    </a:moveTo>
                    <a:lnTo>
                      <a:pt x="96" y="112"/>
                    </a:lnTo>
                    <a:lnTo>
                      <a:pt x="0" y="200"/>
                    </a:lnTo>
                    <a:lnTo>
                      <a:pt x="17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p>
            </p:txBody>
          </p:sp>
          <p:sp>
            <p:nvSpPr>
              <p:cNvPr id="21" name="Freeform 227">
                <a:extLst>
                  <a:ext uri="{FF2B5EF4-FFF2-40B4-BE49-F238E27FC236}">
                    <a16:creationId xmlns:a16="http://schemas.microsoft.com/office/drawing/2014/main" id="{E6D1D9CD-752B-A8FF-2705-83D590FD32A3}"/>
                  </a:ext>
                </a:extLst>
              </p:cNvPr>
              <p:cNvSpPr>
                <a:spLocks/>
              </p:cNvSpPr>
              <p:nvPr/>
            </p:nvSpPr>
            <p:spPr bwMode="auto">
              <a:xfrm>
                <a:off x="1911564" y="3246913"/>
                <a:ext cx="284479" cy="41606"/>
              </a:xfrm>
              <a:custGeom>
                <a:avLst/>
                <a:gdLst>
                  <a:gd name="T0" fmla="*/ 0 w 192"/>
                  <a:gd name="T1" fmla="*/ 0 h 32"/>
                  <a:gd name="T2" fmla="*/ 96 w 192"/>
                  <a:gd name="T3" fmla="*/ 24 h 32"/>
                  <a:gd name="T4" fmla="*/ 192 w 192"/>
                  <a:gd name="T5" fmla="*/ 32 h 32"/>
                  <a:gd name="T6" fmla="*/ 0 w 192"/>
                  <a:gd name="T7" fmla="*/ 0 h 32"/>
                </a:gdLst>
                <a:ahLst/>
                <a:cxnLst>
                  <a:cxn ang="0">
                    <a:pos x="T0" y="T1"/>
                  </a:cxn>
                  <a:cxn ang="0">
                    <a:pos x="T2" y="T3"/>
                  </a:cxn>
                  <a:cxn ang="0">
                    <a:pos x="T4" y="T5"/>
                  </a:cxn>
                  <a:cxn ang="0">
                    <a:pos x="T6" y="T7"/>
                  </a:cxn>
                </a:cxnLst>
                <a:rect l="0" t="0" r="r" b="b"/>
                <a:pathLst>
                  <a:path w="192" h="32">
                    <a:moveTo>
                      <a:pt x="0" y="0"/>
                    </a:moveTo>
                    <a:lnTo>
                      <a:pt x="96" y="24"/>
                    </a:lnTo>
                    <a:lnTo>
                      <a:pt x="192" y="32"/>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p>
            </p:txBody>
          </p:sp>
          <p:sp>
            <p:nvSpPr>
              <p:cNvPr id="22" name="Freeform 228">
                <a:extLst>
                  <a:ext uri="{FF2B5EF4-FFF2-40B4-BE49-F238E27FC236}">
                    <a16:creationId xmlns:a16="http://schemas.microsoft.com/office/drawing/2014/main" id="{E31B3C6B-154F-3882-DF2F-190EBE9295EC}"/>
                  </a:ext>
                </a:extLst>
              </p:cNvPr>
              <p:cNvSpPr>
                <a:spLocks/>
              </p:cNvSpPr>
              <p:nvPr/>
            </p:nvSpPr>
            <p:spPr bwMode="auto">
              <a:xfrm>
                <a:off x="1925907" y="3246913"/>
                <a:ext cx="377709" cy="335170"/>
              </a:xfrm>
              <a:custGeom>
                <a:avLst/>
                <a:gdLst>
                  <a:gd name="T0" fmla="*/ 0 w 256"/>
                  <a:gd name="T1" fmla="*/ 0 h 240"/>
                  <a:gd name="T2" fmla="*/ 64 w 256"/>
                  <a:gd name="T3" fmla="*/ 64 h 240"/>
                  <a:gd name="T4" fmla="*/ 128 w 256"/>
                  <a:gd name="T5" fmla="*/ 128 h 240"/>
                  <a:gd name="T6" fmla="*/ 192 w 256"/>
                  <a:gd name="T7" fmla="*/ 192 h 240"/>
                  <a:gd name="T8" fmla="*/ 256 w 256"/>
                  <a:gd name="T9" fmla="*/ 240 h 240"/>
                  <a:gd name="T10" fmla="*/ 0 w 256"/>
                  <a:gd name="T11" fmla="*/ 0 h 240"/>
                </a:gdLst>
                <a:ahLst/>
                <a:cxnLst>
                  <a:cxn ang="0">
                    <a:pos x="T0" y="T1"/>
                  </a:cxn>
                  <a:cxn ang="0">
                    <a:pos x="T2" y="T3"/>
                  </a:cxn>
                  <a:cxn ang="0">
                    <a:pos x="T4" y="T5"/>
                  </a:cxn>
                  <a:cxn ang="0">
                    <a:pos x="T6" y="T7"/>
                  </a:cxn>
                  <a:cxn ang="0">
                    <a:pos x="T8" y="T9"/>
                  </a:cxn>
                  <a:cxn ang="0">
                    <a:pos x="T10" y="T11"/>
                  </a:cxn>
                </a:cxnLst>
                <a:rect l="0" t="0" r="r" b="b"/>
                <a:pathLst>
                  <a:path w="256" h="240">
                    <a:moveTo>
                      <a:pt x="0" y="0"/>
                    </a:moveTo>
                    <a:lnTo>
                      <a:pt x="64" y="64"/>
                    </a:lnTo>
                    <a:lnTo>
                      <a:pt x="128" y="128"/>
                    </a:lnTo>
                    <a:lnTo>
                      <a:pt x="192" y="192"/>
                    </a:lnTo>
                    <a:lnTo>
                      <a:pt x="256" y="24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p>
            </p:txBody>
          </p:sp>
          <p:sp>
            <p:nvSpPr>
              <p:cNvPr id="23" name="Freeform 229">
                <a:extLst>
                  <a:ext uri="{FF2B5EF4-FFF2-40B4-BE49-F238E27FC236}">
                    <a16:creationId xmlns:a16="http://schemas.microsoft.com/office/drawing/2014/main" id="{7EEABCC0-9F01-917C-2DF3-067F656703E3}"/>
                  </a:ext>
                </a:extLst>
              </p:cNvPr>
              <p:cNvSpPr>
                <a:spLocks/>
              </p:cNvSpPr>
              <p:nvPr/>
            </p:nvSpPr>
            <p:spPr bwMode="auto">
              <a:xfrm>
                <a:off x="1911564" y="3246913"/>
                <a:ext cx="284479" cy="41606"/>
              </a:xfrm>
              <a:custGeom>
                <a:avLst/>
                <a:gdLst>
                  <a:gd name="T0" fmla="*/ 0 w 192"/>
                  <a:gd name="T1" fmla="*/ 0 h 32"/>
                  <a:gd name="T2" fmla="*/ 96 w 192"/>
                  <a:gd name="T3" fmla="*/ 24 h 32"/>
                  <a:gd name="T4" fmla="*/ 96 w 192"/>
                  <a:gd name="T5" fmla="*/ 24 h 32"/>
                  <a:gd name="T6" fmla="*/ 192 w 192"/>
                  <a:gd name="T7" fmla="*/ 32 h 32"/>
                </a:gdLst>
                <a:ahLst/>
                <a:cxnLst>
                  <a:cxn ang="0">
                    <a:pos x="T0" y="T1"/>
                  </a:cxn>
                  <a:cxn ang="0">
                    <a:pos x="T2" y="T3"/>
                  </a:cxn>
                  <a:cxn ang="0">
                    <a:pos x="T4" y="T5"/>
                  </a:cxn>
                  <a:cxn ang="0">
                    <a:pos x="T6" y="T7"/>
                  </a:cxn>
                </a:cxnLst>
                <a:rect l="0" t="0" r="r" b="b"/>
                <a:pathLst>
                  <a:path w="192" h="32">
                    <a:moveTo>
                      <a:pt x="0" y="0"/>
                    </a:moveTo>
                    <a:lnTo>
                      <a:pt x="96" y="24"/>
                    </a:lnTo>
                    <a:lnTo>
                      <a:pt x="96" y="24"/>
                    </a:lnTo>
                    <a:lnTo>
                      <a:pt x="192" y="32"/>
                    </a:lnTo>
                  </a:path>
                </a:pathLst>
              </a:custGeom>
              <a:solidFill>
                <a:schemeClr val="bg1"/>
              </a:solidFill>
              <a:ln w="12700">
                <a:solidFill>
                  <a:srgbClr val="000000"/>
                </a:solidFill>
                <a:prstDash val="solid"/>
                <a:round/>
                <a:headEnd/>
                <a:tailEnd/>
              </a:ln>
            </p:spPr>
            <p:txBody>
              <a:bodyPr/>
              <a:lstStyle/>
              <a:p>
                <a:endParaRPr lang="en-US" sz="2400"/>
              </a:p>
            </p:txBody>
          </p:sp>
          <p:sp>
            <p:nvSpPr>
              <p:cNvPr id="24" name="Freeform 232">
                <a:extLst>
                  <a:ext uri="{FF2B5EF4-FFF2-40B4-BE49-F238E27FC236}">
                    <a16:creationId xmlns:a16="http://schemas.microsoft.com/office/drawing/2014/main" id="{E71955EB-3552-BA09-3E15-D762EB91E499}"/>
                  </a:ext>
                </a:extLst>
              </p:cNvPr>
              <p:cNvSpPr>
                <a:spLocks/>
              </p:cNvSpPr>
              <p:nvPr/>
            </p:nvSpPr>
            <p:spPr bwMode="auto">
              <a:xfrm>
                <a:off x="1899613" y="3311636"/>
                <a:ext cx="107575" cy="473860"/>
              </a:xfrm>
              <a:custGeom>
                <a:avLst/>
                <a:gdLst>
                  <a:gd name="T0" fmla="*/ 16 w 72"/>
                  <a:gd name="T1" fmla="*/ 0 h 336"/>
                  <a:gd name="T2" fmla="*/ 16 w 72"/>
                  <a:gd name="T3" fmla="*/ 40 h 336"/>
                  <a:gd name="T4" fmla="*/ 8 w 72"/>
                  <a:gd name="T5" fmla="*/ 80 h 336"/>
                  <a:gd name="T6" fmla="*/ 0 w 72"/>
                  <a:gd name="T7" fmla="*/ 120 h 336"/>
                  <a:gd name="T8" fmla="*/ 0 w 72"/>
                  <a:gd name="T9" fmla="*/ 160 h 336"/>
                  <a:gd name="T10" fmla="*/ 0 w 72"/>
                  <a:gd name="T11" fmla="*/ 160 h 336"/>
                  <a:gd name="T12" fmla="*/ 16 w 72"/>
                  <a:gd name="T13" fmla="*/ 200 h 336"/>
                  <a:gd name="T14" fmla="*/ 40 w 72"/>
                  <a:gd name="T15" fmla="*/ 248 h 336"/>
                  <a:gd name="T16" fmla="*/ 56 w 72"/>
                  <a:gd name="T17" fmla="*/ 288 h 336"/>
                  <a:gd name="T18" fmla="*/ 72 w 72"/>
                  <a:gd name="T19" fmla="*/ 336 h 336"/>
                  <a:gd name="T20" fmla="*/ 16 w 72"/>
                  <a:gd name="T21"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336">
                    <a:moveTo>
                      <a:pt x="16" y="0"/>
                    </a:moveTo>
                    <a:lnTo>
                      <a:pt x="16" y="40"/>
                    </a:lnTo>
                    <a:lnTo>
                      <a:pt x="8" y="80"/>
                    </a:lnTo>
                    <a:lnTo>
                      <a:pt x="0" y="120"/>
                    </a:lnTo>
                    <a:lnTo>
                      <a:pt x="0" y="160"/>
                    </a:lnTo>
                    <a:lnTo>
                      <a:pt x="0" y="160"/>
                    </a:lnTo>
                    <a:lnTo>
                      <a:pt x="16" y="200"/>
                    </a:lnTo>
                    <a:lnTo>
                      <a:pt x="40" y="248"/>
                    </a:lnTo>
                    <a:lnTo>
                      <a:pt x="56" y="288"/>
                    </a:lnTo>
                    <a:lnTo>
                      <a:pt x="72" y="336"/>
                    </a:lnTo>
                    <a:lnTo>
                      <a:pt x="1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p>
            </p:txBody>
          </p:sp>
          <p:sp>
            <p:nvSpPr>
              <p:cNvPr id="25" name="Freeform 24">
                <a:extLst>
                  <a:ext uri="{FF2B5EF4-FFF2-40B4-BE49-F238E27FC236}">
                    <a16:creationId xmlns:a16="http://schemas.microsoft.com/office/drawing/2014/main" id="{00A83841-C033-C045-574A-DAD4589694D3}"/>
                  </a:ext>
                </a:extLst>
              </p:cNvPr>
              <p:cNvSpPr/>
              <p:nvPr/>
            </p:nvSpPr>
            <p:spPr>
              <a:xfrm>
                <a:off x="1637917" y="2497800"/>
                <a:ext cx="516552" cy="692722"/>
              </a:xfrm>
              <a:custGeom>
                <a:avLst/>
                <a:gdLst>
                  <a:gd name="connsiteX0" fmla="*/ 0 w 783839"/>
                  <a:gd name="connsiteY0" fmla="*/ 0 h 1102439"/>
                  <a:gd name="connsiteX1" fmla="*/ 9921 w 783839"/>
                  <a:gd name="connsiteY1" fmla="*/ 49608 h 1102439"/>
                  <a:gd name="connsiteX2" fmla="*/ 19842 w 783839"/>
                  <a:gd name="connsiteY2" fmla="*/ 79373 h 1102439"/>
                  <a:gd name="connsiteX3" fmla="*/ 29763 w 783839"/>
                  <a:gd name="connsiteY3" fmla="*/ 168668 h 1102439"/>
                  <a:gd name="connsiteX4" fmla="*/ 29763 w 783839"/>
                  <a:gd name="connsiteY4" fmla="*/ 386943 h 1102439"/>
                  <a:gd name="connsiteX5" fmla="*/ 49605 w 783839"/>
                  <a:gd name="connsiteY5" fmla="*/ 446473 h 1102439"/>
                  <a:gd name="connsiteX6" fmla="*/ 79369 w 783839"/>
                  <a:gd name="connsiteY6" fmla="*/ 704434 h 1102439"/>
                  <a:gd name="connsiteX7" fmla="*/ 99211 w 783839"/>
                  <a:gd name="connsiteY7" fmla="*/ 763964 h 1102439"/>
                  <a:gd name="connsiteX8" fmla="*/ 109132 w 783839"/>
                  <a:gd name="connsiteY8" fmla="*/ 793729 h 1102439"/>
                  <a:gd name="connsiteX9" fmla="*/ 188502 w 783839"/>
                  <a:gd name="connsiteY9" fmla="*/ 863180 h 1102439"/>
                  <a:gd name="connsiteX10" fmla="*/ 218265 w 783839"/>
                  <a:gd name="connsiteY10" fmla="*/ 873102 h 1102439"/>
                  <a:gd name="connsiteX11" fmla="*/ 277792 w 783839"/>
                  <a:gd name="connsiteY11" fmla="*/ 902866 h 1102439"/>
                  <a:gd name="connsiteX12" fmla="*/ 297634 w 783839"/>
                  <a:gd name="connsiteY12" fmla="*/ 922710 h 1102439"/>
                  <a:gd name="connsiteX13" fmla="*/ 357161 w 783839"/>
                  <a:gd name="connsiteY13" fmla="*/ 942553 h 1102439"/>
                  <a:gd name="connsiteX14" fmla="*/ 377004 w 783839"/>
                  <a:gd name="connsiteY14" fmla="*/ 962396 h 1102439"/>
                  <a:gd name="connsiteX15" fmla="*/ 436531 w 783839"/>
                  <a:gd name="connsiteY15" fmla="*/ 982239 h 1102439"/>
                  <a:gd name="connsiteX16" fmla="*/ 466294 w 783839"/>
                  <a:gd name="connsiteY16" fmla="*/ 992161 h 1102439"/>
                  <a:gd name="connsiteX17" fmla="*/ 525821 w 783839"/>
                  <a:gd name="connsiteY17" fmla="*/ 1021926 h 1102439"/>
                  <a:gd name="connsiteX18" fmla="*/ 615111 w 783839"/>
                  <a:gd name="connsiteY18" fmla="*/ 1061612 h 1102439"/>
                  <a:gd name="connsiteX19" fmla="*/ 674638 w 783839"/>
                  <a:gd name="connsiteY19" fmla="*/ 1081455 h 1102439"/>
                  <a:gd name="connsiteX20" fmla="*/ 783771 w 783839"/>
                  <a:gd name="connsiteY20" fmla="*/ 1071534 h 11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3839" h="1102439">
                    <a:moveTo>
                      <a:pt x="0" y="0"/>
                    </a:moveTo>
                    <a:cubicBezTo>
                      <a:pt x="3307" y="16536"/>
                      <a:pt x="5831" y="33248"/>
                      <a:pt x="9921" y="49608"/>
                    </a:cubicBezTo>
                    <a:cubicBezTo>
                      <a:pt x="12457" y="59754"/>
                      <a:pt x="18123" y="69057"/>
                      <a:pt x="19842" y="79373"/>
                    </a:cubicBezTo>
                    <a:cubicBezTo>
                      <a:pt x="24765" y="108914"/>
                      <a:pt x="26456" y="138903"/>
                      <a:pt x="29763" y="168668"/>
                    </a:cubicBezTo>
                    <a:cubicBezTo>
                      <a:pt x="21561" y="267103"/>
                      <a:pt x="12142" y="292957"/>
                      <a:pt x="29763" y="386943"/>
                    </a:cubicBezTo>
                    <a:cubicBezTo>
                      <a:pt x="33617" y="407501"/>
                      <a:pt x="49605" y="446473"/>
                      <a:pt x="49605" y="446473"/>
                    </a:cubicBezTo>
                    <a:cubicBezTo>
                      <a:pt x="56040" y="562297"/>
                      <a:pt x="47355" y="608384"/>
                      <a:pt x="79369" y="704434"/>
                    </a:cubicBezTo>
                    <a:lnTo>
                      <a:pt x="99211" y="763964"/>
                    </a:lnTo>
                    <a:cubicBezTo>
                      <a:pt x="102518" y="773886"/>
                      <a:pt x="101737" y="786334"/>
                      <a:pt x="109132" y="793729"/>
                    </a:cubicBezTo>
                    <a:cubicBezTo>
                      <a:pt x="134996" y="819594"/>
                      <a:pt x="155686" y="846771"/>
                      <a:pt x="188502" y="863180"/>
                    </a:cubicBezTo>
                    <a:cubicBezTo>
                      <a:pt x="197856" y="867857"/>
                      <a:pt x="208911" y="868425"/>
                      <a:pt x="218265" y="873102"/>
                    </a:cubicBezTo>
                    <a:cubicBezTo>
                      <a:pt x="295186" y="911565"/>
                      <a:pt x="202990" y="877932"/>
                      <a:pt x="277792" y="902866"/>
                    </a:cubicBezTo>
                    <a:cubicBezTo>
                      <a:pt x="284406" y="909481"/>
                      <a:pt x="289268" y="918527"/>
                      <a:pt x="297634" y="922710"/>
                    </a:cubicBezTo>
                    <a:cubicBezTo>
                      <a:pt x="316341" y="932064"/>
                      <a:pt x="357161" y="942553"/>
                      <a:pt x="357161" y="942553"/>
                    </a:cubicBezTo>
                    <a:cubicBezTo>
                      <a:pt x="363775" y="949167"/>
                      <a:pt x="368637" y="958213"/>
                      <a:pt x="377004" y="962396"/>
                    </a:cubicBezTo>
                    <a:cubicBezTo>
                      <a:pt x="395711" y="971750"/>
                      <a:pt x="416689" y="975625"/>
                      <a:pt x="436531" y="982239"/>
                    </a:cubicBezTo>
                    <a:cubicBezTo>
                      <a:pt x="446452" y="985546"/>
                      <a:pt x="457593" y="986360"/>
                      <a:pt x="466294" y="992161"/>
                    </a:cubicBezTo>
                    <a:cubicBezTo>
                      <a:pt x="551589" y="1049027"/>
                      <a:pt x="443671" y="980849"/>
                      <a:pt x="525821" y="1021926"/>
                    </a:cubicBezTo>
                    <a:cubicBezTo>
                      <a:pt x="620153" y="1069094"/>
                      <a:pt x="461537" y="1010418"/>
                      <a:pt x="615111" y="1061612"/>
                    </a:cubicBezTo>
                    <a:lnTo>
                      <a:pt x="674638" y="1081455"/>
                    </a:lnTo>
                    <a:cubicBezTo>
                      <a:pt x="790358" y="1091976"/>
                      <a:pt x="783771" y="1127905"/>
                      <a:pt x="783771" y="1071534"/>
                    </a:cubicBezTo>
                  </a:path>
                </a:pathLst>
              </a:custGeom>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6" name="Freeform 25">
                <a:extLst>
                  <a:ext uri="{FF2B5EF4-FFF2-40B4-BE49-F238E27FC236}">
                    <a16:creationId xmlns:a16="http://schemas.microsoft.com/office/drawing/2014/main" id="{58CCCE01-33B9-4AA2-98ED-E927160531C7}"/>
                  </a:ext>
                </a:extLst>
              </p:cNvPr>
              <p:cNvSpPr/>
              <p:nvPr/>
            </p:nvSpPr>
            <p:spPr>
              <a:xfrm>
                <a:off x="1653404" y="2624046"/>
                <a:ext cx="1135197" cy="2442161"/>
              </a:xfrm>
              <a:custGeom>
                <a:avLst/>
                <a:gdLst>
                  <a:gd name="connsiteX0" fmla="*/ 6077 w 771706"/>
                  <a:gd name="connsiteY0" fmla="*/ 97228 h 1519189"/>
                  <a:gd name="connsiteX1" fmla="*/ 48612 w 771706"/>
                  <a:gd name="connsiteY1" fmla="*/ 54690 h 1519189"/>
                  <a:gd name="connsiteX2" fmla="*/ 66841 w 771706"/>
                  <a:gd name="connsiteY2" fmla="*/ 48614 h 1519189"/>
                  <a:gd name="connsiteX3" fmla="*/ 78994 w 771706"/>
                  <a:gd name="connsiteY3" fmla="*/ 30383 h 1519189"/>
                  <a:gd name="connsiteX4" fmla="*/ 133682 w 771706"/>
                  <a:gd name="connsiteY4" fmla="*/ 6076 h 1519189"/>
                  <a:gd name="connsiteX5" fmla="*/ 151911 w 771706"/>
                  <a:gd name="connsiteY5" fmla="*/ 0 h 1519189"/>
                  <a:gd name="connsiteX6" fmla="*/ 236981 w 771706"/>
                  <a:gd name="connsiteY6" fmla="*/ 12153 h 1519189"/>
                  <a:gd name="connsiteX7" fmla="*/ 273439 w 771706"/>
                  <a:gd name="connsiteY7" fmla="*/ 24307 h 1519189"/>
                  <a:gd name="connsiteX8" fmla="*/ 309898 w 771706"/>
                  <a:gd name="connsiteY8" fmla="*/ 48614 h 1519189"/>
                  <a:gd name="connsiteX9" fmla="*/ 328127 w 771706"/>
                  <a:gd name="connsiteY9" fmla="*/ 60767 h 1519189"/>
                  <a:gd name="connsiteX10" fmla="*/ 370662 w 771706"/>
                  <a:gd name="connsiteY10" fmla="*/ 115458 h 1519189"/>
                  <a:gd name="connsiteX11" fmla="*/ 382815 w 771706"/>
                  <a:gd name="connsiteY11" fmla="*/ 133688 h 1519189"/>
                  <a:gd name="connsiteX12" fmla="*/ 394968 w 771706"/>
                  <a:gd name="connsiteY12" fmla="*/ 151918 h 1519189"/>
                  <a:gd name="connsiteX13" fmla="*/ 425350 w 771706"/>
                  <a:gd name="connsiteY13" fmla="*/ 188379 h 1519189"/>
                  <a:gd name="connsiteX14" fmla="*/ 455732 w 771706"/>
                  <a:gd name="connsiteY14" fmla="*/ 243070 h 1519189"/>
                  <a:gd name="connsiteX15" fmla="*/ 467885 w 771706"/>
                  <a:gd name="connsiteY15" fmla="*/ 261300 h 1519189"/>
                  <a:gd name="connsiteX16" fmla="*/ 498267 w 771706"/>
                  <a:gd name="connsiteY16" fmla="*/ 315991 h 1519189"/>
                  <a:gd name="connsiteX17" fmla="*/ 510420 w 771706"/>
                  <a:gd name="connsiteY17" fmla="*/ 334221 h 1519189"/>
                  <a:gd name="connsiteX18" fmla="*/ 516496 w 771706"/>
                  <a:gd name="connsiteY18" fmla="*/ 352451 h 1519189"/>
                  <a:gd name="connsiteX19" fmla="*/ 540802 w 771706"/>
                  <a:gd name="connsiteY19" fmla="*/ 388912 h 1519189"/>
                  <a:gd name="connsiteX20" fmla="*/ 552955 w 771706"/>
                  <a:gd name="connsiteY20" fmla="*/ 425372 h 1519189"/>
                  <a:gd name="connsiteX21" fmla="*/ 559031 w 771706"/>
                  <a:gd name="connsiteY21" fmla="*/ 443603 h 1519189"/>
                  <a:gd name="connsiteX22" fmla="*/ 571184 w 771706"/>
                  <a:gd name="connsiteY22" fmla="*/ 461833 h 1519189"/>
                  <a:gd name="connsiteX23" fmla="*/ 589413 w 771706"/>
                  <a:gd name="connsiteY23" fmla="*/ 516524 h 1519189"/>
                  <a:gd name="connsiteX24" fmla="*/ 595490 w 771706"/>
                  <a:gd name="connsiteY24" fmla="*/ 534754 h 1519189"/>
                  <a:gd name="connsiteX25" fmla="*/ 607643 w 771706"/>
                  <a:gd name="connsiteY25" fmla="*/ 552984 h 1519189"/>
                  <a:gd name="connsiteX26" fmla="*/ 668407 w 771706"/>
                  <a:gd name="connsiteY26" fmla="*/ 735287 h 1519189"/>
                  <a:gd name="connsiteX27" fmla="*/ 686636 w 771706"/>
                  <a:gd name="connsiteY27" fmla="*/ 789978 h 1519189"/>
                  <a:gd name="connsiteX28" fmla="*/ 692712 w 771706"/>
                  <a:gd name="connsiteY28" fmla="*/ 808208 h 1519189"/>
                  <a:gd name="connsiteX29" fmla="*/ 698789 w 771706"/>
                  <a:gd name="connsiteY29" fmla="*/ 826438 h 1519189"/>
                  <a:gd name="connsiteX30" fmla="*/ 710942 w 771706"/>
                  <a:gd name="connsiteY30" fmla="*/ 875052 h 1519189"/>
                  <a:gd name="connsiteX31" fmla="*/ 717018 w 771706"/>
                  <a:gd name="connsiteY31" fmla="*/ 911513 h 1519189"/>
                  <a:gd name="connsiteX32" fmla="*/ 729171 w 771706"/>
                  <a:gd name="connsiteY32" fmla="*/ 947974 h 1519189"/>
                  <a:gd name="connsiteX33" fmla="*/ 747400 w 771706"/>
                  <a:gd name="connsiteY33" fmla="*/ 1033048 h 1519189"/>
                  <a:gd name="connsiteX34" fmla="*/ 765629 w 771706"/>
                  <a:gd name="connsiteY34" fmla="*/ 1276118 h 1519189"/>
                  <a:gd name="connsiteX35" fmla="*/ 771706 w 771706"/>
                  <a:gd name="connsiteY35" fmla="*/ 1312579 h 1519189"/>
                  <a:gd name="connsiteX36" fmla="*/ 765629 w 771706"/>
                  <a:gd name="connsiteY36" fmla="*/ 1464498 h 1519189"/>
                  <a:gd name="connsiteX37" fmla="*/ 747400 w 771706"/>
                  <a:gd name="connsiteY37" fmla="*/ 1500958 h 1519189"/>
                  <a:gd name="connsiteX38" fmla="*/ 729171 w 771706"/>
                  <a:gd name="connsiteY38" fmla="*/ 1507035 h 1519189"/>
                  <a:gd name="connsiteX39" fmla="*/ 710942 w 771706"/>
                  <a:gd name="connsiteY39" fmla="*/ 1519189 h 1519189"/>
                  <a:gd name="connsiteX40" fmla="*/ 638025 w 771706"/>
                  <a:gd name="connsiteY40" fmla="*/ 1500958 h 1519189"/>
                  <a:gd name="connsiteX41" fmla="*/ 601566 w 771706"/>
                  <a:gd name="connsiteY41" fmla="*/ 1476651 h 1519189"/>
                  <a:gd name="connsiteX42" fmla="*/ 583337 w 771706"/>
                  <a:gd name="connsiteY42" fmla="*/ 1464498 h 1519189"/>
                  <a:gd name="connsiteX43" fmla="*/ 528649 w 771706"/>
                  <a:gd name="connsiteY43" fmla="*/ 1421961 h 1519189"/>
                  <a:gd name="connsiteX44" fmla="*/ 510420 w 771706"/>
                  <a:gd name="connsiteY44" fmla="*/ 1409807 h 1519189"/>
                  <a:gd name="connsiteX45" fmla="*/ 455732 w 771706"/>
                  <a:gd name="connsiteY45" fmla="*/ 1391577 h 1519189"/>
                  <a:gd name="connsiteX46" fmla="*/ 437503 w 771706"/>
                  <a:gd name="connsiteY46" fmla="*/ 1385500 h 1519189"/>
                  <a:gd name="connsiteX47" fmla="*/ 401044 w 771706"/>
                  <a:gd name="connsiteY47" fmla="*/ 1361193 h 1519189"/>
                  <a:gd name="connsiteX48" fmla="*/ 364586 w 771706"/>
                  <a:gd name="connsiteY48" fmla="*/ 1349040 h 1519189"/>
                  <a:gd name="connsiteX49" fmla="*/ 346356 w 771706"/>
                  <a:gd name="connsiteY49" fmla="*/ 1336886 h 1519189"/>
                  <a:gd name="connsiteX50" fmla="*/ 309898 w 771706"/>
                  <a:gd name="connsiteY50" fmla="*/ 1324733 h 1519189"/>
                  <a:gd name="connsiteX51" fmla="*/ 291669 w 771706"/>
                  <a:gd name="connsiteY51" fmla="*/ 1318656 h 1519189"/>
                  <a:gd name="connsiteX52" fmla="*/ 273439 w 771706"/>
                  <a:gd name="connsiteY52" fmla="*/ 1312579 h 1519189"/>
                  <a:gd name="connsiteX53" fmla="*/ 255210 w 771706"/>
                  <a:gd name="connsiteY53" fmla="*/ 1306502 h 1519189"/>
                  <a:gd name="connsiteX54" fmla="*/ 194446 w 771706"/>
                  <a:gd name="connsiteY54" fmla="*/ 1294349 h 1519189"/>
                  <a:gd name="connsiteX55" fmla="*/ 97223 w 771706"/>
                  <a:gd name="connsiteY55" fmla="*/ 1276118 h 1519189"/>
                  <a:gd name="connsiteX56" fmla="*/ 78994 w 771706"/>
                  <a:gd name="connsiteY56" fmla="*/ 1270042 h 1519189"/>
                  <a:gd name="connsiteX57" fmla="*/ 60765 w 771706"/>
                  <a:gd name="connsiteY57" fmla="*/ 1233581 h 1519189"/>
                  <a:gd name="connsiteX58" fmla="*/ 36459 w 771706"/>
                  <a:gd name="connsiteY58" fmla="*/ 1178890 h 1519189"/>
                  <a:gd name="connsiteX59" fmla="*/ 24306 w 771706"/>
                  <a:gd name="connsiteY59" fmla="*/ 1081662 h 1519189"/>
                  <a:gd name="connsiteX60" fmla="*/ 30383 w 771706"/>
                  <a:gd name="connsiteY60" fmla="*/ 990511 h 1519189"/>
                  <a:gd name="connsiteX61" fmla="*/ 24306 w 771706"/>
                  <a:gd name="connsiteY61" fmla="*/ 966204 h 1519189"/>
                  <a:gd name="connsiteX62" fmla="*/ 12153 w 771706"/>
                  <a:gd name="connsiteY62" fmla="*/ 905436 h 1519189"/>
                  <a:gd name="connsiteX63" fmla="*/ 0 w 771706"/>
                  <a:gd name="connsiteY63" fmla="*/ 808208 h 1519189"/>
                  <a:gd name="connsiteX64" fmla="*/ 6077 w 771706"/>
                  <a:gd name="connsiteY64" fmla="*/ 644136 h 1519189"/>
                  <a:gd name="connsiteX65" fmla="*/ 12153 w 771706"/>
                  <a:gd name="connsiteY65" fmla="*/ 619829 h 1519189"/>
                  <a:gd name="connsiteX66" fmla="*/ 24306 w 771706"/>
                  <a:gd name="connsiteY66" fmla="*/ 546908 h 1519189"/>
                  <a:gd name="connsiteX67" fmla="*/ 18230 w 771706"/>
                  <a:gd name="connsiteY67" fmla="*/ 516524 h 15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71706" h="1519189">
                    <a:moveTo>
                      <a:pt x="6077" y="97228"/>
                    </a:moveTo>
                    <a:cubicBezTo>
                      <a:pt x="23489" y="75461"/>
                      <a:pt x="26042" y="65976"/>
                      <a:pt x="48612" y="54690"/>
                    </a:cubicBezTo>
                    <a:cubicBezTo>
                      <a:pt x="54341" y="51825"/>
                      <a:pt x="60765" y="50639"/>
                      <a:pt x="66841" y="48614"/>
                    </a:cubicBezTo>
                    <a:cubicBezTo>
                      <a:pt x="70892" y="42537"/>
                      <a:pt x="73830" y="35547"/>
                      <a:pt x="78994" y="30383"/>
                    </a:cubicBezTo>
                    <a:cubicBezTo>
                      <a:pt x="93436" y="15940"/>
                      <a:pt x="115635" y="12092"/>
                      <a:pt x="133682" y="6076"/>
                    </a:cubicBezTo>
                    <a:lnTo>
                      <a:pt x="151911" y="0"/>
                    </a:lnTo>
                    <a:cubicBezTo>
                      <a:pt x="194141" y="4223"/>
                      <a:pt x="203941" y="2240"/>
                      <a:pt x="236981" y="12153"/>
                    </a:cubicBezTo>
                    <a:cubicBezTo>
                      <a:pt x="249251" y="15834"/>
                      <a:pt x="262780" y="17201"/>
                      <a:pt x="273439" y="24307"/>
                    </a:cubicBezTo>
                    <a:lnTo>
                      <a:pt x="309898" y="48614"/>
                    </a:lnTo>
                    <a:cubicBezTo>
                      <a:pt x="315974" y="52665"/>
                      <a:pt x="322963" y="55603"/>
                      <a:pt x="328127" y="60767"/>
                    </a:cubicBezTo>
                    <a:cubicBezTo>
                      <a:pt x="356685" y="89326"/>
                      <a:pt x="341589" y="71846"/>
                      <a:pt x="370662" y="115458"/>
                    </a:cubicBezTo>
                    <a:lnTo>
                      <a:pt x="382815" y="133688"/>
                    </a:lnTo>
                    <a:cubicBezTo>
                      <a:pt x="386866" y="139765"/>
                      <a:pt x="389804" y="146754"/>
                      <a:pt x="394968" y="151918"/>
                    </a:cubicBezTo>
                    <a:cubicBezTo>
                      <a:pt x="418361" y="175313"/>
                      <a:pt x="408430" y="162999"/>
                      <a:pt x="425350" y="188379"/>
                    </a:cubicBezTo>
                    <a:cubicBezTo>
                      <a:pt x="436044" y="220466"/>
                      <a:pt x="427873" y="201280"/>
                      <a:pt x="455732" y="243070"/>
                    </a:cubicBezTo>
                    <a:lnTo>
                      <a:pt x="467885" y="261300"/>
                    </a:lnTo>
                    <a:cubicBezTo>
                      <a:pt x="478579" y="293387"/>
                      <a:pt x="470408" y="274201"/>
                      <a:pt x="498267" y="315991"/>
                    </a:cubicBezTo>
                    <a:lnTo>
                      <a:pt x="510420" y="334221"/>
                    </a:lnTo>
                    <a:cubicBezTo>
                      <a:pt x="512445" y="340298"/>
                      <a:pt x="513385" y="346852"/>
                      <a:pt x="516496" y="352451"/>
                    </a:cubicBezTo>
                    <a:cubicBezTo>
                      <a:pt x="523589" y="365220"/>
                      <a:pt x="540802" y="388912"/>
                      <a:pt x="540802" y="388912"/>
                    </a:cubicBezTo>
                    <a:lnTo>
                      <a:pt x="552955" y="425372"/>
                    </a:lnTo>
                    <a:cubicBezTo>
                      <a:pt x="554980" y="431449"/>
                      <a:pt x="555478" y="438273"/>
                      <a:pt x="559031" y="443603"/>
                    </a:cubicBezTo>
                    <a:lnTo>
                      <a:pt x="571184" y="461833"/>
                    </a:lnTo>
                    <a:lnTo>
                      <a:pt x="589413" y="516524"/>
                    </a:lnTo>
                    <a:cubicBezTo>
                      <a:pt x="591439" y="522601"/>
                      <a:pt x="591937" y="529424"/>
                      <a:pt x="595490" y="534754"/>
                    </a:cubicBezTo>
                    <a:lnTo>
                      <a:pt x="607643" y="552984"/>
                    </a:lnTo>
                    <a:lnTo>
                      <a:pt x="668407" y="735287"/>
                    </a:lnTo>
                    <a:lnTo>
                      <a:pt x="686636" y="789978"/>
                    </a:lnTo>
                    <a:lnTo>
                      <a:pt x="692712" y="808208"/>
                    </a:lnTo>
                    <a:cubicBezTo>
                      <a:pt x="694738" y="814285"/>
                      <a:pt x="697236" y="820224"/>
                      <a:pt x="698789" y="826438"/>
                    </a:cubicBezTo>
                    <a:cubicBezTo>
                      <a:pt x="702840" y="842643"/>
                      <a:pt x="708196" y="858576"/>
                      <a:pt x="710942" y="875052"/>
                    </a:cubicBezTo>
                    <a:cubicBezTo>
                      <a:pt x="712967" y="887206"/>
                      <a:pt x="714030" y="899560"/>
                      <a:pt x="717018" y="911513"/>
                    </a:cubicBezTo>
                    <a:cubicBezTo>
                      <a:pt x="720125" y="923942"/>
                      <a:pt x="726064" y="935545"/>
                      <a:pt x="729171" y="947974"/>
                    </a:cubicBezTo>
                    <a:cubicBezTo>
                      <a:pt x="744312" y="1008541"/>
                      <a:pt x="738578" y="980112"/>
                      <a:pt x="747400" y="1033048"/>
                    </a:cubicBezTo>
                    <a:cubicBezTo>
                      <a:pt x="748580" y="1050161"/>
                      <a:pt x="758977" y="1219573"/>
                      <a:pt x="765629" y="1276118"/>
                    </a:cubicBezTo>
                    <a:cubicBezTo>
                      <a:pt x="767069" y="1288355"/>
                      <a:pt x="769680" y="1300425"/>
                      <a:pt x="771706" y="1312579"/>
                    </a:cubicBezTo>
                    <a:cubicBezTo>
                      <a:pt x="769680" y="1363219"/>
                      <a:pt x="769240" y="1413947"/>
                      <a:pt x="765629" y="1464498"/>
                    </a:cubicBezTo>
                    <a:cubicBezTo>
                      <a:pt x="764962" y="1473839"/>
                      <a:pt x="754306" y="1495433"/>
                      <a:pt x="747400" y="1500958"/>
                    </a:cubicBezTo>
                    <a:cubicBezTo>
                      <a:pt x="742399" y="1504959"/>
                      <a:pt x="734900" y="1504170"/>
                      <a:pt x="729171" y="1507035"/>
                    </a:cubicBezTo>
                    <a:cubicBezTo>
                      <a:pt x="722639" y="1510301"/>
                      <a:pt x="717018" y="1515138"/>
                      <a:pt x="710942" y="1519189"/>
                    </a:cubicBezTo>
                    <a:cubicBezTo>
                      <a:pt x="692716" y="1516151"/>
                      <a:pt x="654076" y="1511659"/>
                      <a:pt x="638025" y="1500958"/>
                    </a:cubicBezTo>
                    <a:lnTo>
                      <a:pt x="601566" y="1476651"/>
                    </a:lnTo>
                    <a:cubicBezTo>
                      <a:pt x="595490" y="1472600"/>
                      <a:pt x="588501" y="1469662"/>
                      <a:pt x="583337" y="1464498"/>
                    </a:cubicBezTo>
                    <a:cubicBezTo>
                      <a:pt x="554779" y="1435938"/>
                      <a:pt x="572260" y="1451037"/>
                      <a:pt x="528649" y="1421961"/>
                    </a:cubicBezTo>
                    <a:cubicBezTo>
                      <a:pt x="522573" y="1417910"/>
                      <a:pt x="517348" y="1412116"/>
                      <a:pt x="510420" y="1409807"/>
                    </a:cubicBezTo>
                    <a:lnTo>
                      <a:pt x="455732" y="1391577"/>
                    </a:lnTo>
                    <a:cubicBezTo>
                      <a:pt x="449656" y="1389551"/>
                      <a:pt x="442832" y="1389053"/>
                      <a:pt x="437503" y="1385500"/>
                    </a:cubicBezTo>
                    <a:cubicBezTo>
                      <a:pt x="425350" y="1377398"/>
                      <a:pt x="414901" y="1365812"/>
                      <a:pt x="401044" y="1361193"/>
                    </a:cubicBezTo>
                    <a:lnTo>
                      <a:pt x="364586" y="1349040"/>
                    </a:lnTo>
                    <a:cubicBezTo>
                      <a:pt x="358509" y="1344989"/>
                      <a:pt x="353030" y="1339852"/>
                      <a:pt x="346356" y="1336886"/>
                    </a:cubicBezTo>
                    <a:cubicBezTo>
                      <a:pt x="334650" y="1331683"/>
                      <a:pt x="322051" y="1328784"/>
                      <a:pt x="309898" y="1324733"/>
                    </a:cubicBezTo>
                    <a:lnTo>
                      <a:pt x="291669" y="1318656"/>
                    </a:lnTo>
                    <a:lnTo>
                      <a:pt x="273439" y="1312579"/>
                    </a:lnTo>
                    <a:cubicBezTo>
                      <a:pt x="267363" y="1310553"/>
                      <a:pt x="261491" y="1307758"/>
                      <a:pt x="255210" y="1306502"/>
                    </a:cubicBezTo>
                    <a:cubicBezTo>
                      <a:pt x="234955" y="1302451"/>
                      <a:pt x="214821" y="1297745"/>
                      <a:pt x="194446" y="1294349"/>
                    </a:cubicBezTo>
                    <a:cubicBezTo>
                      <a:pt x="172369" y="1290669"/>
                      <a:pt x="111798" y="1280976"/>
                      <a:pt x="97223" y="1276118"/>
                    </a:cubicBezTo>
                    <a:lnTo>
                      <a:pt x="78994" y="1270042"/>
                    </a:lnTo>
                    <a:cubicBezTo>
                      <a:pt x="44161" y="1217788"/>
                      <a:pt x="85925" y="1283904"/>
                      <a:pt x="60765" y="1233581"/>
                    </a:cubicBezTo>
                    <a:cubicBezTo>
                      <a:pt x="45282" y="1202613"/>
                      <a:pt x="44297" y="1225925"/>
                      <a:pt x="36459" y="1178890"/>
                    </a:cubicBezTo>
                    <a:cubicBezTo>
                      <a:pt x="27037" y="1122350"/>
                      <a:pt x="31609" y="1154690"/>
                      <a:pt x="24306" y="1081662"/>
                    </a:cubicBezTo>
                    <a:cubicBezTo>
                      <a:pt x="26332" y="1051278"/>
                      <a:pt x="30383" y="1020962"/>
                      <a:pt x="30383" y="990511"/>
                    </a:cubicBezTo>
                    <a:cubicBezTo>
                      <a:pt x="30383" y="982159"/>
                      <a:pt x="26056" y="974370"/>
                      <a:pt x="24306" y="966204"/>
                    </a:cubicBezTo>
                    <a:cubicBezTo>
                      <a:pt x="19978" y="946005"/>
                      <a:pt x="15549" y="925812"/>
                      <a:pt x="12153" y="905436"/>
                    </a:cubicBezTo>
                    <a:cubicBezTo>
                      <a:pt x="2731" y="848896"/>
                      <a:pt x="7303" y="881236"/>
                      <a:pt x="0" y="808208"/>
                    </a:cubicBezTo>
                    <a:cubicBezTo>
                      <a:pt x="2026" y="753517"/>
                      <a:pt x="2554" y="698751"/>
                      <a:pt x="6077" y="644136"/>
                    </a:cubicBezTo>
                    <a:cubicBezTo>
                      <a:pt x="6615" y="635802"/>
                      <a:pt x="10614" y="628038"/>
                      <a:pt x="12153" y="619829"/>
                    </a:cubicBezTo>
                    <a:cubicBezTo>
                      <a:pt x="16694" y="595609"/>
                      <a:pt x="24306" y="546908"/>
                      <a:pt x="24306" y="546908"/>
                    </a:cubicBezTo>
                    <a:lnTo>
                      <a:pt x="18230" y="516524"/>
                    </a:ln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7" name="Freeform 26">
                <a:extLst>
                  <a:ext uri="{FF2B5EF4-FFF2-40B4-BE49-F238E27FC236}">
                    <a16:creationId xmlns:a16="http://schemas.microsoft.com/office/drawing/2014/main" id="{8A5E4675-63DA-F036-6DFC-D21E71EA992E}"/>
                  </a:ext>
                </a:extLst>
              </p:cNvPr>
              <p:cNvSpPr/>
              <p:nvPr/>
            </p:nvSpPr>
            <p:spPr>
              <a:xfrm>
                <a:off x="2142672" y="3167601"/>
                <a:ext cx="260654" cy="22537"/>
              </a:xfrm>
              <a:custGeom>
                <a:avLst/>
                <a:gdLst>
                  <a:gd name="connsiteX0" fmla="*/ 0 w 197642"/>
                  <a:gd name="connsiteY0" fmla="*/ 18299 h 18299"/>
                  <a:gd name="connsiteX1" fmla="*/ 69541 w 197642"/>
                  <a:gd name="connsiteY1" fmla="*/ 14639 h 18299"/>
                  <a:gd name="connsiteX2" fmla="*/ 102481 w 197642"/>
                  <a:gd name="connsiteY2" fmla="*/ 3660 h 18299"/>
                  <a:gd name="connsiteX3" fmla="*/ 113461 w 197642"/>
                  <a:gd name="connsiteY3" fmla="*/ 0 h 18299"/>
                  <a:gd name="connsiteX4" fmla="*/ 168362 w 197642"/>
                  <a:gd name="connsiteY4" fmla="*/ 3660 h 18299"/>
                  <a:gd name="connsiteX5" fmla="*/ 183002 w 197642"/>
                  <a:gd name="connsiteY5" fmla="*/ 7320 h 18299"/>
                  <a:gd name="connsiteX6" fmla="*/ 197642 w 197642"/>
                  <a:gd name="connsiteY6" fmla="*/ 10979 h 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642" h="18299">
                    <a:moveTo>
                      <a:pt x="0" y="18299"/>
                    </a:moveTo>
                    <a:cubicBezTo>
                      <a:pt x="23180" y="17079"/>
                      <a:pt x="46494" y="17404"/>
                      <a:pt x="69541" y="14639"/>
                    </a:cubicBezTo>
                    <a:cubicBezTo>
                      <a:pt x="69546" y="14638"/>
                      <a:pt x="96989" y="5491"/>
                      <a:pt x="102481" y="3660"/>
                    </a:cubicBezTo>
                    <a:lnTo>
                      <a:pt x="113461" y="0"/>
                    </a:lnTo>
                    <a:cubicBezTo>
                      <a:pt x="131761" y="1220"/>
                      <a:pt x="150122" y="1740"/>
                      <a:pt x="168362" y="3660"/>
                    </a:cubicBezTo>
                    <a:cubicBezTo>
                      <a:pt x="173365" y="4187"/>
                      <a:pt x="178165" y="5938"/>
                      <a:pt x="183002" y="7320"/>
                    </a:cubicBezTo>
                    <a:cubicBezTo>
                      <a:pt x="197160" y="11365"/>
                      <a:pt x="189485" y="10979"/>
                      <a:pt x="197642" y="10979"/>
                    </a:cubicBezTo>
                  </a:path>
                </a:pathLst>
              </a:custGeom>
              <a:ln w="1270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8" name="Freeform 27">
                <a:extLst>
                  <a:ext uri="{FF2B5EF4-FFF2-40B4-BE49-F238E27FC236}">
                    <a16:creationId xmlns:a16="http://schemas.microsoft.com/office/drawing/2014/main" id="{ED1C62B4-0BAC-EC76-FE6E-F5488AACC66B}"/>
                  </a:ext>
                </a:extLst>
              </p:cNvPr>
              <p:cNvSpPr/>
              <p:nvPr/>
            </p:nvSpPr>
            <p:spPr>
              <a:xfrm>
                <a:off x="1670435" y="3246913"/>
                <a:ext cx="762297" cy="347000"/>
              </a:xfrm>
              <a:custGeom>
                <a:avLst/>
                <a:gdLst>
                  <a:gd name="connsiteX0" fmla="*/ 0 w 457200"/>
                  <a:gd name="connsiteY0" fmla="*/ 241401 h 241401"/>
                  <a:gd name="connsiteX1" fmla="*/ 25603 w 457200"/>
                  <a:gd name="connsiteY1" fmla="*/ 226771 h 241401"/>
                  <a:gd name="connsiteX2" fmla="*/ 47548 w 457200"/>
                  <a:gd name="connsiteY2" fmla="*/ 212141 h 241401"/>
                  <a:gd name="connsiteX3" fmla="*/ 58521 w 457200"/>
                  <a:gd name="connsiteY3" fmla="*/ 208483 h 241401"/>
                  <a:gd name="connsiteX4" fmla="*/ 80467 w 457200"/>
                  <a:gd name="connsiteY4" fmla="*/ 193853 h 241401"/>
                  <a:gd name="connsiteX5" fmla="*/ 91440 w 457200"/>
                  <a:gd name="connsiteY5" fmla="*/ 186537 h 241401"/>
                  <a:gd name="connsiteX6" fmla="*/ 120700 w 457200"/>
                  <a:gd name="connsiteY6" fmla="*/ 171907 h 241401"/>
                  <a:gd name="connsiteX7" fmla="*/ 131673 w 457200"/>
                  <a:gd name="connsiteY7" fmla="*/ 164592 h 241401"/>
                  <a:gd name="connsiteX8" fmla="*/ 142646 w 457200"/>
                  <a:gd name="connsiteY8" fmla="*/ 160934 h 241401"/>
                  <a:gd name="connsiteX9" fmla="*/ 201168 w 457200"/>
                  <a:gd name="connsiteY9" fmla="*/ 149961 h 241401"/>
                  <a:gd name="connsiteX10" fmla="*/ 252374 w 457200"/>
                  <a:gd name="connsiteY10" fmla="*/ 135331 h 241401"/>
                  <a:gd name="connsiteX11" fmla="*/ 263347 w 457200"/>
                  <a:gd name="connsiteY11" fmla="*/ 131673 h 241401"/>
                  <a:gd name="connsiteX12" fmla="*/ 285292 w 457200"/>
                  <a:gd name="connsiteY12" fmla="*/ 120701 h 241401"/>
                  <a:gd name="connsiteX13" fmla="*/ 303580 w 457200"/>
                  <a:gd name="connsiteY13" fmla="*/ 106070 h 241401"/>
                  <a:gd name="connsiteX14" fmla="*/ 325526 w 457200"/>
                  <a:gd name="connsiteY14" fmla="*/ 102413 h 241401"/>
                  <a:gd name="connsiteX15" fmla="*/ 343814 w 457200"/>
                  <a:gd name="connsiteY15" fmla="*/ 98755 h 241401"/>
                  <a:gd name="connsiteX16" fmla="*/ 365760 w 457200"/>
                  <a:gd name="connsiteY16" fmla="*/ 91440 h 241401"/>
                  <a:gd name="connsiteX17" fmla="*/ 376732 w 457200"/>
                  <a:gd name="connsiteY17" fmla="*/ 84125 h 241401"/>
                  <a:gd name="connsiteX18" fmla="*/ 398678 w 457200"/>
                  <a:gd name="connsiteY18" fmla="*/ 73152 h 241401"/>
                  <a:gd name="connsiteX19" fmla="*/ 424281 w 457200"/>
                  <a:gd name="connsiteY19" fmla="*/ 40233 h 241401"/>
                  <a:gd name="connsiteX20" fmla="*/ 431596 w 457200"/>
                  <a:gd name="connsiteY20" fmla="*/ 29261 h 241401"/>
                  <a:gd name="connsiteX21" fmla="*/ 438912 w 457200"/>
                  <a:gd name="connsiteY21" fmla="*/ 18288 h 241401"/>
                  <a:gd name="connsiteX22" fmla="*/ 457200 w 457200"/>
                  <a:gd name="connsiteY22" fmla="*/ 0 h 24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241401">
                    <a:moveTo>
                      <a:pt x="0" y="241401"/>
                    </a:moveTo>
                    <a:cubicBezTo>
                      <a:pt x="8534" y="236524"/>
                      <a:pt x="17232" y="231923"/>
                      <a:pt x="25603" y="226771"/>
                    </a:cubicBezTo>
                    <a:cubicBezTo>
                      <a:pt x="33090" y="222163"/>
                      <a:pt x="39208" y="214921"/>
                      <a:pt x="47548" y="212141"/>
                    </a:cubicBezTo>
                    <a:cubicBezTo>
                      <a:pt x="51206" y="210922"/>
                      <a:pt x="55151" y="210355"/>
                      <a:pt x="58521" y="208483"/>
                    </a:cubicBezTo>
                    <a:cubicBezTo>
                      <a:pt x="66206" y="204213"/>
                      <a:pt x="73152" y="198730"/>
                      <a:pt x="80467" y="193853"/>
                    </a:cubicBezTo>
                    <a:cubicBezTo>
                      <a:pt x="84125" y="191414"/>
                      <a:pt x="87508" y="188503"/>
                      <a:pt x="91440" y="186537"/>
                    </a:cubicBezTo>
                    <a:cubicBezTo>
                      <a:pt x="101193" y="181660"/>
                      <a:pt x="111627" y="177956"/>
                      <a:pt x="120700" y="171907"/>
                    </a:cubicBezTo>
                    <a:cubicBezTo>
                      <a:pt x="124358" y="169469"/>
                      <a:pt x="127741" y="166558"/>
                      <a:pt x="131673" y="164592"/>
                    </a:cubicBezTo>
                    <a:cubicBezTo>
                      <a:pt x="135122" y="162868"/>
                      <a:pt x="138939" y="161993"/>
                      <a:pt x="142646" y="160934"/>
                    </a:cubicBezTo>
                    <a:cubicBezTo>
                      <a:pt x="181246" y="149906"/>
                      <a:pt x="124048" y="169241"/>
                      <a:pt x="201168" y="149961"/>
                    </a:cubicBezTo>
                    <a:cubicBezTo>
                      <a:pt x="237901" y="140778"/>
                      <a:pt x="220896" y="145824"/>
                      <a:pt x="252374" y="135331"/>
                    </a:cubicBezTo>
                    <a:cubicBezTo>
                      <a:pt x="256032" y="134112"/>
                      <a:pt x="260139" y="133812"/>
                      <a:pt x="263347" y="131673"/>
                    </a:cubicBezTo>
                    <a:cubicBezTo>
                      <a:pt x="277528" y="122220"/>
                      <a:pt x="270150" y="125748"/>
                      <a:pt x="285292" y="120701"/>
                    </a:cubicBezTo>
                    <a:cubicBezTo>
                      <a:pt x="290286" y="115707"/>
                      <a:pt x="296660" y="108377"/>
                      <a:pt x="303580" y="106070"/>
                    </a:cubicBezTo>
                    <a:cubicBezTo>
                      <a:pt x="310616" y="103725"/>
                      <a:pt x="318229" y="103740"/>
                      <a:pt x="325526" y="102413"/>
                    </a:cubicBezTo>
                    <a:cubicBezTo>
                      <a:pt x="331642" y="101301"/>
                      <a:pt x="337816" y="100391"/>
                      <a:pt x="343814" y="98755"/>
                    </a:cubicBezTo>
                    <a:cubicBezTo>
                      <a:pt x="351253" y="96726"/>
                      <a:pt x="365760" y="91440"/>
                      <a:pt x="365760" y="91440"/>
                    </a:cubicBezTo>
                    <a:cubicBezTo>
                      <a:pt x="369417" y="89002"/>
                      <a:pt x="372800" y="86091"/>
                      <a:pt x="376732" y="84125"/>
                    </a:cubicBezTo>
                    <a:cubicBezTo>
                      <a:pt x="393227" y="75877"/>
                      <a:pt x="382956" y="86254"/>
                      <a:pt x="398678" y="73152"/>
                    </a:cubicBezTo>
                    <a:cubicBezTo>
                      <a:pt x="411571" y="62408"/>
                      <a:pt x="414085" y="55527"/>
                      <a:pt x="424281" y="40233"/>
                    </a:cubicBezTo>
                    <a:lnTo>
                      <a:pt x="431596" y="29261"/>
                    </a:lnTo>
                    <a:cubicBezTo>
                      <a:pt x="434035" y="25603"/>
                      <a:pt x="435803" y="21397"/>
                      <a:pt x="438912" y="18288"/>
                    </a:cubicBezTo>
                    <a:lnTo>
                      <a:pt x="457200" y="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Freeform 28">
                <a:extLst>
                  <a:ext uri="{FF2B5EF4-FFF2-40B4-BE49-F238E27FC236}">
                    <a16:creationId xmlns:a16="http://schemas.microsoft.com/office/drawing/2014/main" id="{317E4196-7FB4-0F0D-670A-210E715AB066}"/>
                  </a:ext>
                </a:extLst>
              </p:cNvPr>
              <p:cNvSpPr/>
              <p:nvPr/>
            </p:nvSpPr>
            <p:spPr>
              <a:xfrm>
                <a:off x="1916367" y="3252259"/>
                <a:ext cx="65870" cy="141374"/>
              </a:xfrm>
              <a:custGeom>
                <a:avLst/>
                <a:gdLst>
                  <a:gd name="connsiteX0" fmla="*/ 3824 w 37182"/>
                  <a:gd name="connsiteY0" fmla="*/ 0 h 87782"/>
                  <a:gd name="connsiteX1" fmla="*/ 166 w 37182"/>
                  <a:gd name="connsiteY1" fmla="*/ 25603 h 87782"/>
                  <a:gd name="connsiteX2" fmla="*/ 7482 w 37182"/>
                  <a:gd name="connsiteY2" fmla="*/ 32918 h 87782"/>
                  <a:gd name="connsiteX3" fmla="*/ 25770 w 37182"/>
                  <a:gd name="connsiteY3" fmla="*/ 47548 h 87782"/>
                  <a:gd name="connsiteX4" fmla="*/ 33085 w 37182"/>
                  <a:gd name="connsiteY4" fmla="*/ 54864 h 87782"/>
                  <a:gd name="connsiteX5" fmla="*/ 36742 w 37182"/>
                  <a:gd name="connsiteY5" fmla="*/ 87782 h 8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82" h="87782">
                    <a:moveTo>
                      <a:pt x="3824" y="0"/>
                    </a:moveTo>
                    <a:cubicBezTo>
                      <a:pt x="2605" y="8534"/>
                      <a:pt x="-786" y="17035"/>
                      <a:pt x="166" y="25603"/>
                    </a:cubicBezTo>
                    <a:cubicBezTo>
                      <a:pt x="547" y="29030"/>
                      <a:pt x="5328" y="30225"/>
                      <a:pt x="7482" y="32918"/>
                    </a:cubicBezTo>
                    <a:cubicBezTo>
                      <a:pt x="19515" y="47959"/>
                      <a:pt x="8364" y="41747"/>
                      <a:pt x="25770" y="47548"/>
                    </a:cubicBezTo>
                    <a:cubicBezTo>
                      <a:pt x="28208" y="49987"/>
                      <a:pt x="31311" y="51907"/>
                      <a:pt x="33085" y="54864"/>
                    </a:cubicBezTo>
                    <a:cubicBezTo>
                      <a:pt x="39055" y="64815"/>
                      <a:pt x="36742" y="77087"/>
                      <a:pt x="36742" y="87782"/>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Freeform 29">
                <a:extLst>
                  <a:ext uri="{FF2B5EF4-FFF2-40B4-BE49-F238E27FC236}">
                    <a16:creationId xmlns:a16="http://schemas.microsoft.com/office/drawing/2014/main" id="{AD34B419-7CB5-ABB4-6DE5-DD4BC2C4A371}"/>
                  </a:ext>
                </a:extLst>
              </p:cNvPr>
              <p:cNvSpPr/>
              <p:nvPr/>
            </p:nvSpPr>
            <p:spPr>
              <a:xfrm>
                <a:off x="1190938" y="3051979"/>
                <a:ext cx="349903" cy="459468"/>
              </a:xfrm>
              <a:custGeom>
                <a:avLst/>
                <a:gdLst>
                  <a:gd name="connsiteX0" fmla="*/ 197511 w 197511"/>
                  <a:gd name="connsiteY0" fmla="*/ 0 h 285293"/>
                  <a:gd name="connsiteX1" fmla="*/ 175565 w 197511"/>
                  <a:gd name="connsiteY1" fmla="*/ 25603 h 285293"/>
                  <a:gd name="connsiteX2" fmla="*/ 168250 w 197511"/>
                  <a:gd name="connsiteY2" fmla="*/ 47549 h 285293"/>
                  <a:gd name="connsiteX3" fmla="*/ 153619 w 197511"/>
                  <a:gd name="connsiteY3" fmla="*/ 65837 h 285293"/>
                  <a:gd name="connsiteX4" fmla="*/ 149962 w 197511"/>
                  <a:gd name="connsiteY4" fmla="*/ 76810 h 285293"/>
                  <a:gd name="connsiteX5" fmla="*/ 135331 w 197511"/>
                  <a:gd name="connsiteY5" fmla="*/ 95098 h 285293"/>
                  <a:gd name="connsiteX6" fmla="*/ 131674 w 197511"/>
                  <a:gd name="connsiteY6" fmla="*/ 106071 h 285293"/>
                  <a:gd name="connsiteX7" fmla="*/ 102413 w 197511"/>
                  <a:gd name="connsiteY7" fmla="*/ 128016 h 285293"/>
                  <a:gd name="connsiteX8" fmla="*/ 95098 w 197511"/>
                  <a:gd name="connsiteY8" fmla="*/ 138989 h 285293"/>
                  <a:gd name="connsiteX9" fmla="*/ 84125 w 197511"/>
                  <a:gd name="connsiteY9" fmla="*/ 146304 h 285293"/>
                  <a:gd name="connsiteX10" fmla="*/ 80467 w 197511"/>
                  <a:gd name="connsiteY10" fmla="*/ 157277 h 285293"/>
                  <a:gd name="connsiteX11" fmla="*/ 62179 w 197511"/>
                  <a:gd name="connsiteY11" fmla="*/ 175565 h 285293"/>
                  <a:gd name="connsiteX12" fmla="*/ 58522 w 197511"/>
                  <a:gd name="connsiteY12" fmla="*/ 186538 h 285293"/>
                  <a:gd name="connsiteX13" fmla="*/ 43891 w 197511"/>
                  <a:gd name="connsiteY13" fmla="*/ 204826 h 285293"/>
                  <a:gd name="connsiteX14" fmla="*/ 32919 w 197511"/>
                  <a:gd name="connsiteY14" fmla="*/ 226771 h 285293"/>
                  <a:gd name="connsiteX15" fmla="*/ 25603 w 197511"/>
                  <a:gd name="connsiteY15" fmla="*/ 248717 h 285293"/>
                  <a:gd name="connsiteX16" fmla="*/ 10973 w 197511"/>
                  <a:gd name="connsiteY16" fmla="*/ 270663 h 285293"/>
                  <a:gd name="connsiteX17" fmla="*/ 0 w 197511"/>
                  <a:gd name="connsiteY17" fmla="*/ 285293 h 28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511" h="285293">
                    <a:moveTo>
                      <a:pt x="197511" y="0"/>
                    </a:moveTo>
                    <a:cubicBezTo>
                      <a:pt x="190196" y="8534"/>
                      <a:pt x="181456" y="16030"/>
                      <a:pt x="175565" y="25603"/>
                    </a:cubicBezTo>
                    <a:cubicBezTo>
                      <a:pt x="171524" y="32170"/>
                      <a:pt x="172527" y="41133"/>
                      <a:pt x="168250" y="47549"/>
                    </a:cubicBezTo>
                    <a:cubicBezTo>
                      <a:pt x="159022" y="61391"/>
                      <a:pt x="164044" y="55414"/>
                      <a:pt x="153619" y="65837"/>
                    </a:cubicBezTo>
                    <a:cubicBezTo>
                      <a:pt x="152400" y="69495"/>
                      <a:pt x="151686" y="73362"/>
                      <a:pt x="149962" y="76810"/>
                    </a:cubicBezTo>
                    <a:cubicBezTo>
                      <a:pt x="145348" y="86040"/>
                      <a:pt x="142136" y="88294"/>
                      <a:pt x="135331" y="95098"/>
                    </a:cubicBezTo>
                    <a:cubicBezTo>
                      <a:pt x="134112" y="98756"/>
                      <a:pt x="133987" y="102987"/>
                      <a:pt x="131674" y="106071"/>
                    </a:cubicBezTo>
                    <a:cubicBezTo>
                      <a:pt x="117665" y="124751"/>
                      <a:pt x="118432" y="122677"/>
                      <a:pt x="102413" y="128016"/>
                    </a:cubicBezTo>
                    <a:cubicBezTo>
                      <a:pt x="99975" y="131674"/>
                      <a:pt x="98206" y="135881"/>
                      <a:pt x="95098" y="138989"/>
                    </a:cubicBezTo>
                    <a:cubicBezTo>
                      <a:pt x="91990" y="142097"/>
                      <a:pt x="86871" y="142871"/>
                      <a:pt x="84125" y="146304"/>
                    </a:cubicBezTo>
                    <a:cubicBezTo>
                      <a:pt x="81716" y="149315"/>
                      <a:pt x="82780" y="154193"/>
                      <a:pt x="80467" y="157277"/>
                    </a:cubicBezTo>
                    <a:cubicBezTo>
                      <a:pt x="75294" y="164174"/>
                      <a:pt x="62179" y="175565"/>
                      <a:pt x="62179" y="175565"/>
                    </a:cubicBezTo>
                    <a:cubicBezTo>
                      <a:pt x="60960" y="179223"/>
                      <a:pt x="60246" y="183090"/>
                      <a:pt x="58522" y="186538"/>
                    </a:cubicBezTo>
                    <a:cubicBezTo>
                      <a:pt x="53908" y="195768"/>
                      <a:pt x="50696" y="198022"/>
                      <a:pt x="43891" y="204826"/>
                    </a:cubicBezTo>
                    <a:cubicBezTo>
                      <a:pt x="30560" y="244826"/>
                      <a:pt x="51817" y="184252"/>
                      <a:pt x="32919" y="226771"/>
                    </a:cubicBezTo>
                    <a:cubicBezTo>
                      <a:pt x="29787" y="233817"/>
                      <a:pt x="29880" y="242301"/>
                      <a:pt x="25603" y="248717"/>
                    </a:cubicBezTo>
                    <a:lnTo>
                      <a:pt x="10973" y="270663"/>
                    </a:lnTo>
                    <a:cubicBezTo>
                      <a:pt x="2703" y="283068"/>
                      <a:pt x="6766" y="278527"/>
                      <a:pt x="0" y="285293"/>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Freeform 30">
                <a:extLst>
                  <a:ext uri="{FF2B5EF4-FFF2-40B4-BE49-F238E27FC236}">
                    <a16:creationId xmlns:a16="http://schemas.microsoft.com/office/drawing/2014/main" id="{FAACF3EC-99D2-BE5D-B140-03DF4FF6868E}"/>
                  </a:ext>
                </a:extLst>
              </p:cNvPr>
              <p:cNvSpPr/>
              <p:nvPr/>
            </p:nvSpPr>
            <p:spPr>
              <a:xfrm>
                <a:off x="1132622" y="3358289"/>
                <a:ext cx="26673" cy="153158"/>
              </a:xfrm>
              <a:custGeom>
                <a:avLst/>
                <a:gdLst>
                  <a:gd name="connsiteX0" fmla="*/ 10973 w 15057"/>
                  <a:gd name="connsiteY0" fmla="*/ 0 h 95098"/>
                  <a:gd name="connsiteX1" fmla="*/ 10973 w 15057"/>
                  <a:gd name="connsiteY1" fmla="*/ 73152 h 95098"/>
                  <a:gd name="connsiteX2" fmla="*/ 7315 w 15057"/>
                  <a:gd name="connsiteY2" fmla="*/ 84125 h 95098"/>
                  <a:gd name="connsiteX3" fmla="*/ 0 w 15057"/>
                  <a:gd name="connsiteY3" fmla="*/ 95098 h 95098"/>
                </a:gdLst>
                <a:ahLst/>
                <a:cxnLst>
                  <a:cxn ang="0">
                    <a:pos x="connsiteX0" y="connsiteY0"/>
                  </a:cxn>
                  <a:cxn ang="0">
                    <a:pos x="connsiteX1" y="connsiteY1"/>
                  </a:cxn>
                  <a:cxn ang="0">
                    <a:pos x="connsiteX2" y="connsiteY2"/>
                  </a:cxn>
                  <a:cxn ang="0">
                    <a:pos x="connsiteX3" y="connsiteY3"/>
                  </a:cxn>
                </a:cxnLst>
                <a:rect l="l" t="t" r="r" b="b"/>
                <a:pathLst>
                  <a:path w="15057" h="95098">
                    <a:moveTo>
                      <a:pt x="10973" y="0"/>
                    </a:moveTo>
                    <a:cubicBezTo>
                      <a:pt x="16097" y="35873"/>
                      <a:pt x="16731" y="27088"/>
                      <a:pt x="10973" y="73152"/>
                    </a:cubicBezTo>
                    <a:cubicBezTo>
                      <a:pt x="10495" y="76978"/>
                      <a:pt x="9039" y="80676"/>
                      <a:pt x="7315" y="84125"/>
                    </a:cubicBezTo>
                    <a:cubicBezTo>
                      <a:pt x="5349" y="88057"/>
                      <a:pt x="0" y="95098"/>
                      <a:pt x="0" y="9509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Freeform 31">
                <a:extLst>
                  <a:ext uri="{FF2B5EF4-FFF2-40B4-BE49-F238E27FC236}">
                    <a16:creationId xmlns:a16="http://schemas.microsoft.com/office/drawing/2014/main" id="{9A10355A-286B-74DF-79CD-C70E0ACB1DF8}"/>
                  </a:ext>
                </a:extLst>
              </p:cNvPr>
              <p:cNvSpPr/>
              <p:nvPr/>
            </p:nvSpPr>
            <p:spPr>
              <a:xfrm>
                <a:off x="1540841" y="3063759"/>
                <a:ext cx="356419" cy="353437"/>
              </a:xfrm>
              <a:custGeom>
                <a:avLst/>
                <a:gdLst>
                  <a:gd name="connsiteX0" fmla="*/ 0 w 201189"/>
                  <a:gd name="connsiteY0" fmla="*/ 0 h 219456"/>
                  <a:gd name="connsiteX1" fmla="*/ 14630 w 201189"/>
                  <a:gd name="connsiteY1" fmla="*/ 25604 h 219456"/>
                  <a:gd name="connsiteX2" fmla="*/ 25603 w 201189"/>
                  <a:gd name="connsiteY2" fmla="*/ 29261 h 219456"/>
                  <a:gd name="connsiteX3" fmla="*/ 36576 w 201189"/>
                  <a:gd name="connsiteY3" fmla="*/ 36576 h 219456"/>
                  <a:gd name="connsiteX4" fmla="*/ 51206 w 201189"/>
                  <a:gd name="connsiteY4" fmla="*/ 40234 h 219456"/>
                  <a:gd name="connsiteX5" fmla="*/ 73152 w 201189"/>
                  <a:gd name="connsiteY5" fmla="*/ 47549 h 219456"/>
                  <a:gd name="connsiteX6" fmla="*/ 91440 w 201189"/>
                  <a:gd name="connsiteY6" fmla="*/ 69495 h 219456"/>
                  <a:gd name="connsiteX7" fmla="*/ 113385 w 201189"/>
                  <a:gd name="connsiteY7" fmla="*/ 98756 h 219456"/>
                  <a:gd name="connsiteX8" fmla="*/ 146304 w 201189"/>
                  <a:gd name="connsiteY8" fmla="*/ 124359 h 219456"/>
                  <a:gd name="connsiteX9" fmla="*/ 153619 w 201189"/>
                  <a:gd name="connsiteY9" fmla="*/ 135332 h 219456"/>
                  <a:gd name="connsiteX10" fmla="*/ 160934 w 201189"/>
                  <a:gd name="connsiteY10" fmla="*/ 157277 h 219456"/>
                  <a:gd name="connsiteX11" fmla="*/ 164592 w 201189"/>
                  <a:gd name="connsiteY11" fmla="*/ 168250 h 219456"/>
                  <a:gd name="connsiteX12" fmla="*/ 168249 w 201189"/>
                  <a:gd name="connsiteY12" fmla="*/ 179223 h 219456"/>
                  <a:gd name="connsiteX13" fmla="*/ 175564 w 201189"/>
                  <a:gd name="connsiteY13" fmla="*/ 190196 h 219456"/>
                  <a:gd name="connsiteX14" fmla="*/ 182880 w 201189"/>
                  <a:gd name="connsiteY14" fmla="*/ 197511 h 219456"/>
                  <a:gd name="connsiteX15" fmla="*/ 190195 w 201189"/>
                  <a:gd name="connsiteY15" fmla="*/ 208484 h 219456"/>
                  <a:gd name="connsiteX16" fmla="*/ 201168 w 201189"/>
                  <a:gd name="connsiteY16" fmla="*/ 219456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189" h="219456">
                    <a:moveTo>
                      <a:pt x="0" y="0"/>
                    </a:moveTo>
                    <a:cubicBezTo>
                      <a:pt x="4877" y="8535"/>
                      <a:pt x="8157" y="18206"/>
                      <a:pt x="14630" y="25604"/>
                    </a:cubicBezTo>
                    <a:cubicBezTo>
                      <a:pt x="17169" y="28506"/>
                      <a:pt x="22155" y="27537"/>
                      <a:pt x="25603" y="29261"/>
                    </a:cubicBezTo>
                    <a:cubicBezTo>
                      <a:pt x="29535" y="31227"/>
                      <a:pt x="32536" y="34844"/>
                      <a:pt x="36576" y="36576"/>
                    </a:cubicBezTo>
                    <a:cubicBezTo>
                      <a:pt x="41196" y="38556"/>
                      <a:pt x="46391" y="38790"/>
                      <a:pt x="51206" y="40234"/>
                    </a:cubicBezTo>
                    <a:cubicBezTo>
                      <a:pt x="58592" y="42450"/>
                      <a:pt x="73152" y="47549"/>
                      <a:pt x="73152" y="47549"/>
                    </a:cubicBezTo>
                    <a:cubicBezTo>
                      <a:pt x="99286" y="86752"/>
                      <a:pt x="58590" y="27260"/>
                      <a:pt x="91440" y="69495"/>
                    </a:cubicBezTo>
                    <a:cubicBezTo>
                      <a:pt x="98494" y="78564"/>
                      <a:pt x="103576" y="91399"/>
                      <a:pt x="113385" y="98756"/>
                    </a:cubicBezTo>
                    <a:cubicBezTo>
                      <a:pt x="131512" y="112351"/>
                      <a:pt x="133893" y="109466"/>
                      <a:pt x="146304" y="124359"/>
                    </a:cubicBezTo>
                    <a:cubicBezTo>
                      <a:pt x="149118" y="127736"/>
                      <a:pt x="151181" y="131674"/>
                      <a:pt x="153619" y="135332"/>
                    </a:cubicBezTo>
                    <a:lnTo>
                      <a:pt x="160934" y="157277"/>
                    </a:lnTo>
                    <a:lnTo>
                      <a:pt x="164592" y="168250"/>
                    </a:lnTo>
                    <a:cubicBezTo>
                      <a:pt x="165811" y="171908"/>
                      <a:pt x="166110" y="176015"/>
                      <a:pt x="168249" y="179223"/>
                    </a:cubicBezTo>
                    <a:cubicBezTo>
                      <a:pt x="170687" y="182881"/>
                      <a:pt x="172818" y="186763"/>
                      <a:pt x="175564" y="190196"/>
                    </a:cubicBezTo>
                    <a:cubicBezTo>
                      <a:pt x="177718" y="192889"/>
                      <a:pt x="180726" y="194818"/>
                      <a:pt x="182880" y="197511"/>
                    </a:cubicBezTo>
                    <a:cubicBezTo>
                      <a:pt x="185626" y="200944"/>
                      <a:pt x="187087" y="205376"/>
                      <a:pt x="190195" y="208484"/>
                    </a:cubicBezTo>
                    <a:cubicBezTo>
                      <a:pt x="202182" y="220471"/>
                      <a:pt x="201168" y="210295"/>
                      <a:pt x="201168" y="219456"/>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TextBox 32">
                <a:extLst>
                  <a:ext uri="{FF2B5EF4-FFF2-40B4-BE49-F238E27FC236}">
                    <a16:creationId xmlns:a16="http://schemas.microsoft.com/office/drawing/2014/main" id="{A1017A66-5515-955D-A642-C53C3D685F87}"/>
                  </a:ext>
                </a:extLst>
              </p:cNvPr>
              <p:cNvSpPr txBox="1"/>
              <p:nvPr/>
            </p:nvSpPr>
            <p:spPr>
              <a:xfrm>
                <a:off x="1890340" y="3973373"/>
                <a:ext cx="548631" cy="324879"/>
              </a:xfrm>
              <a:prstGeom prst="rect">
                <a:avLst/>
              </a:prstGeom>
              <a:noFill/>
            </p:spPr>
            <p:txBody>
              <a:bodyPr wrap="none" rtlCol="0">
                <a:spAutoFit/>
              </a:bodyPr>
              <a:lstStyle/>
              <a:p>
                <a:pPr algn="ctr"/>
                <a:r>
                  <a:rPr lang="en-US" sz="2800" b="1">
                    <a:latin typeface="Helvetica" pitchFamily="2" charset="0"/>
                  </a:rPr>
                  <a:t>TLC</a:t>
                </a:r>
              </a:p>
            </p:txBody>
          </p:sp>
          <p:sp>
            <p:nvSpPr>
              <p:cNvPr id="34" name="Freeform 33">
                <a:extLst>
                  <a:ext uri="{FF2B5EF4-FFF2-40B4-BE49-F238E27FC236}">
                    <a16:creationId xmlns:a16="http://schemas.microsoft.com/office/drawing/2014/main" id="{51752341-1A50-5D1B-2062-DFEAC83E1047}"/>
                  </a:ext>
                </a:extLst>
              </p:cNvPr>
              <p:cNvSpPr/>
              <p:nvPr/>
            </p:nvSpPr>
            <p:spPr bwMode="auto">
              <a:xfrm>
                <a:off x="1675703" y="3236413"/>
                <a:ext cx="82274" cy="230026"/>
              </a:xfrm>
              <a:custGeom>
                <a:avLst/>
                <a:gdLst>
                  <a:gd name="connsiteX0" fmla="*/ 33113 w 132504"/>
                  <a:gd name="connsiteY0" fmla="*/ 407505 h 407505"/>
                  <a:gd name="connsiteX1" fmla="*/ 3296 w 132504"/>
                  <a:gd name="connsiteY1" fmla="*/ 337931 h 407505"/>
                  <a:gd name="connsiteX2" fmla="*/ 23174 w 132504"/>
                  <a:gd name="connsiteY2" fmla="*/ 208722 h 407505"/>
                  <a:gd name="connsiteX3" fmla="*/ 43052 w 132504"/>
                  <a:gd name="connsiteY3" fmla="*/ 129209 h 407505"/>
                  <a:gd name="connsiteX4" fmla="*/ 82809 w 132504"/>
                  <a:gd name="connsiteY4" fmla="*/ 79513 h 407505"/>
                  <a:gd name="connsiteX5" fmla="*/ 112626 w 132504"/>
                  <a:gd name="connsiteY5" fmla="*/ 19879 h 407505"/>
                  <a:gd name="connsiteX6" fmla="*/ 132504 w 132504"/>
                  <a:gd name="connsiteY6" fmla="*/ 0 h 407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504" h="407505">
                    <a:moveTo>
                      <a:pt x="33113" y="407505"/>
                    </a:moveTo>
                    <a:cubicBezTo>
                      <a:pt x="23174" y="384314"/>
                      <a:pt x="6244" y="362990"/>
                      <a:pt x="3296" y="337931"/>
                    </a:cubicBezTo>
                    <a:cubicBezTo>
                      <a:pt x="-7179" y="248889"/>
                      <a:pt x="9457" y="263589"/>
                      <a:pt x="23174" y="208722"/>
                    </a:cubicBezTo>
                    <a:cubicBezTo>
                      <a:pt x="28845" y="186039"/>
                      <a:pt x="31692" y="151929"/>
                      <a:pt x="43052" y="129209"/>
                    </a:cubicBezTo>
                    <a:cubicBezTo>
                      <a:pt x="55590" y="104133"/>
                      <a:pt x="64320" y="98002"/>
                      <a:pt x="82809" y="79513"/>
                    </a:cubicBezTo>
                    <a:cubicBezTo>
                      <a:pt x="93307" y="48019"/>
                      <a:pt x="90606" y="47404"/>
                      <a:pt x="112626" y="19879"/>
                    </a:cubicBezTo>
                    <a:cubicBezTo>
                      <a:pt x="118480" y="12562"/>
                      <a:pt x="132504" y="0"/>
                      <a:pt x="132504" y="0"/>
                    </a:cubicBezTo>
                  </a:path>
                </a:pathLst>
              </a:custGeom>
              <a:no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grpSp>
        <p:sp>
          <p:nvSpPr>
            <p:cNvPr id="77" name="TextBox 76">
              <a:extLst>
                <a:ext uri="{FF2B5EF4-FFF2-40B4-BE49-F238E27FC236}">
                  <a16:creationId xmlns:a16="http://schemas.microsoft.com/office/drawing/2014/main" id="{458536B3-39CC-765B-3C8C-A203D16AFF80}"/>
                </a:ext>
              </a:extLst>
            </p:cNvPr>
            <p:cNvSpPr txBox="1"/>
            <p:nvPr/>
          </p:nvSpPr>
          <p:spPr>
            <a:xfrm>
              <a:off x="6259664" y="3362192"/>
              <a:ext cx="5316034" cy="830997"/>
            </a:xfrm>
            <a:prstGeom prst="rect">
              <a:avLst/>
            </a:prstGeom>
            <a:noFill/>
          </p:spPr>
          <p:txBody>
            <a:bodyPr wrap="square" rtlCol="0">
              <a:spAutoFit/>
            </a:bodyPr>
            <a:lstStyle/>
            <a:p>
              <a:pPr algn="ctr"/>
              <a:r>
                <a:rPr lang="en-US" sz="2400" b="1">
                  <a:latin typeface="Helvetica" pitchFamily="2" charset="0"/>
                </a:rPr>
                <a:t>TLC: F</a:t>
              </a:r>
              <a:r>
                <a:rPr lang="en-US" sz="2400" b="1" baseline="-25000">
                  <a:latin typeface="Helvetica" pitchFamily="2" charset="0"/>
                </a:rPr>
                <a:t>UL</a:t>
              </a:r>
              <a:r>
                <a:rPr lang="en-US" sz="2400">
                  <a:latin typeface="Helvetica" pitchFamily="2" charset="0"/>
                </a:rPr>
                <a:t>=(m</a:t>
              </a:r>
              <a:r>
                <a:rPr lang="en-US" sz="2400" baseline="-25000">
                  <a:latin typeface="Helvetica" pitchFamily="2" charset="0"/>
                </a:rPr>
                <a:t>UL </a:t>
              </a:r>
              <a:r>
                <a:rPr lang="en-US" sz="2400">
                  <a:latin typeface="Helvetica" pitchFamily="2" charset="0"/>
                </a:rPr>
                <a:t>+ m</a:t>
              </a:r>
              <a:r>
                <a:rPr lang="en-US" sz="2400" baseline="-25000">
                  <a:latin typeface="Helvetica" pitchFamily="2" charset="0"/>
                </a:rPr>
                <a:t>LL</a:t>
              </a:r>
              <a:r>
                <a:rPr lang="en-US" sz="2400">
                  <a:latin typeface="Helvetica" pitchFamily="2" charset="0"/>
                </a:rPr>
                <a:t>)</a:t>
              </a:r>
              <a:r>
                <a:rPr lang="en-US" sz="2400" i="1">
                  <a:latin typeface="Helvetica" pitchFamily="2" charset="0"/>
                </a:rPr>
                <a:t>g</a:t>
              </a:r>
              <a:r>
                <a:rPr lang="en-US" sz="2400">
                  <a:latin typeface="Helvetica" pitchFamily="2" charset="0"/>
                </a:rPr>
                <a:t> + </a:t>
              </a:r>
              <a:r>
                <a:rPr lang="en-US" sz="2400">
                  <a:solidFill>
                    <a:schemeClr val="bg2">
                      <a:lumMod val="75000"/>
                    </a:schemeClr>
                  </a:solidFill>
                  <a:latin typeface="Helvetica" pitchFamily="2" charset="0"/>
                </a:rPr>
                <a:t>k</a:t>
              </a:r>
              <a:r>
                <a:rPr lang="en-US" sz="2400" baseline="-25000">
                  <a:solidFill>
                    <a:schemeClr val="bg2">
                      <a:lumMod val="75000"/>
                    </a:schemeClr>
                  </a:solidFill>
                  <a:latin typeface="Helvetica" pitchFamily="2" charset="0"/>
                </a:rPr>
                <a:t>UL</a:t>
              </a:r>
              <a:r>
                <a:rPr lang="en-US" sz="2400">
                  <a:solidFill>
                    <a:schemeClr val="bg2">
                      <a:lumMod val="75000"/>
                    </a:schemeClr>
                  </a:solidFill>
                  <a:latin typeface="Helvetica" pitchFamily="2" charset="0"/>
                </a:rPr>
                <a:t>(</a:t>
              </a:r>
              <a:r>
                <a:rPr lang="en-US" sz="2400">
                  <a:solidFill>
                    <a:schemeClr val="bg2">
                      <a:lumMod val="75000"/>
                    </a:schemeClr>
                  </a:solidFill>
                  <a:latin typeface="Symbol" pitchFamily="2" charset="2"/>
                </a:rPr>
                <a:t>D</a:t>
              </a:r>
              <a:r>
                <a:rPr lang="en-US" sz="2400">
                  <a:solidFill>
                    <a:schemeClr val="bg2">
                      <a:lumMod val="75000"/>
                    </a:schemeClr>
                  </a:solidFill>
                  <a:latin typeface="Helvetica" pitchFamily="2" charset="0"/>
                </a:rPr>
                <a:t>x</a:t>
              </a:r>
              <a:r>
                <a:rPr lang="en-US" sz="2400" baseline="-25000">
                  <a:solidFill>
                    <a:schemeClr val="bg2">
                      <a:lumMod val="75000"/>
                    </a:schemeClr>
                  </a:solidFill>
                  <a:latin typeface="Helvetica" pitchFamily="2" charset="0"/>
                </a:rPr>
                <a:t>UL</a:t>
              </a:r>
              <a:r>
                <a:rPr lang="en-US" sz="2400">
                  <a:solidFill>
                    <a:schemeClr val="bg2">
                      <a:lumMod val="75000"/>
                    </a:schemeClr>
                  </a:solidFill>
                  <a:latin typeface="Helvetica" pitchFamily="2" charset="0"/>
                </a:rPr>
                <a:t>) </a:t>
              </a:r>
              <a:r>
                <a:rPr lang="en-US" sz="2400">
                  <a:latin typeface="Helvetica" pitchFamily="2" charset="0"/>
                </a:rPr>
                <a:t>&gt;&gt; </a:t>
              </a:r>
              <a:r>
                <a:rPr lang="en-US" sz="2400" b="1">
                  <a:latin typeface="Helvetica" pitchFamily="2" charset="0"/>
                </a:rPr>
                <a:t>F</a:t>
              </a:r>
              <a:r>
                <a:rPr lang="en-US" sz="2400" b="1" baseline="-25000">
                  <a:latin typeface="Helvetica" pitchFamily="2" charset="0"/>
                </a:rPr>
                <a:t>LL</a:t>
              </a:r>
              <a:r>
                <a:rPr lang="en-US" sz="2400">
                  <a:latin typeface="Helvetica" pitchFamily="2" charset="0"/>
                </a:rPr>
                <a:t>=(m</a:t>
              </a:r>
              <a:r>
                <a:rPr lang="en-US" sz="2400" baseline="-25000">
                  <a:latin typeface="Helvetica" pitchFamily="2" charset="0"/>
                </a:rPr>
                <a:t>LL</a:t>
              </a:r>
              <a:r>
                <a:rPr lang="en-US" sz="2400">
                  <a:latin typeface="Helvetica" pitchFamily="2" charset="0"/>
                </a:rPr>
                <a:t>)</a:t>
              </a:r>
              <a:r>
                <a:rPr lang="en-US" sz="2400" i="1">
                  <a:latin typeface="Helvetica" pitchFamily="2" charset="0"/>
                </a:rPr>
                <a:t>g</a:t>
              </a:r>
              <a:r>
                <a:rPr lang="en-US" sz="2400">
                  <a:latin typeface="Helvetica" pitchFamily="2" charset="0"/>
                </a:rPr>
                <a:t> + </a:t>
              </a:r>
              <a:r>
                <a:rPr lang="en-US" sz="2400">
                  <a:solidFill>
                    <a:schemeClr val="bg2">
                      <a:lumMod val="75000"/>
                    </a:schemeClr>
                  </a:solidFill>
                  <a:latin typeface="Helvetica" pitchFamily="2" charset="0"/>
                </a:rPr>
                <a:t>k</a:t>
              </a:r>
              <a:r>
                <a:rPr lang="en-US" sz="2400" baseline="-25000">
                  <a:solidFill>
                    <a:schemeClr val="bg2">
                      <a:lumMod val="75000"/>
                    </a:schemeClr>
                  </a:solidFill>
                  <a:latin typeface="Helvetica" pitchFamily="2" charset="0"/>
                </a:rPr>
                <a:t>LL</a:t>
              </a:r>
              <a:r>
                <a:rPr lang="en-US" sz="2400">
                  <a:solidFill>
                    <a:schemeClr val="bg2">
                      <a:lumMod val="75000"/>
                    </a:schemeClr>
                  </a:solidFill>
                  <a:latin typeface="Helvetica" pitchFamily="2" charset="0"/>
                </a:rPr>
                <a:t>(</a:t>
              </a:r>
              <a:r>
                <a:rPr lang="en-US" sz="2400">
                  <a:solidFill>
                    <a:schemeClr val="bg2">
                      <a:lumMod val="75000"/>
                    </a:schemeClr>
                  </a:solidFill>
                  <a:latin typeface="Symbol" pitchFamily="2" charset="2"/>
                </a:rPr>
                <a:t>D</a:t>
              </a:r>
              <a:r>
                <a:rPr lang="en-US" sz="2400">
                  <a:solidFill>
                    <a:schemeClr val="bg2">
                      <a:lumMod val="75000"/>
                    </a:schemeClr>
                  </a:solidFill>
                  <a:latin typeface="Helvetica" pitchFamily="2" charset="0"/>
                </a:rPr>
                <a:t>x</a:t>
              </a:r>
              <a:r>
                <a:rPr lang="en-US" sz="2400" baseline="-25000">
                  <a:solidFill>
                    <a:schemeClr val="bg2">
                      <a:lumMod val="75000"/>
                    </a:schemeClr>
                  </a:solidFill>
                  <a:latin typeface="Helvetica" pitchFamily="2" charset="0"/>
                </a:rPr>
                <a:t>LL</a:t>
              </a:r>
              <a:r>
                <a:rPr lang="en-US" sz="2400">
                  <a:solidFill>
                    <a:schemeClr val="bg2">
                      <a:lumMod val="75000"/>
                    </a:schemeClr>
                  </a:solidFill>
                  <a:latin typeface="Helvetica" pitchFamily="2" charset="0"/>
                </a:rPr>
                <a:t>) </a:t>
              </a:r>
              <a:endParaRPr lang="en-US" sz="2400" i="1" baseline="-25000">
                <a:solidFill>
                  <a:schemeClr val="bg2">
                    <a:lumMod val="75000"/>
                  </a:schemeClr>
                </a:solidFill>
                <a:latin typeface="Helvetica" pitchFamily="2" charset="0"/>
              </a:endParaRPr>
            </a:p>
          </p:txBody>
        </p:sp>
        <p:grpSp>
          <p:nvGrpSpPr>
            <p:cNvPr id="95" name="Group 94">
              <a:extLst>
                <a:ext uri="{FF2B5EF4-FFF2-40B4-BE49-F238E27FC236}">
                  <a16:creationId xmlns:a16="http://schemas.microsoft.com/office/drawing/2014/main" id="{066BCA34-7DCD-0221-00C1-65BC375E9CB4}"/>
                </a:ext>
              </a:extLst>
            </p:cNvPr>
            <p:cNvGrpSpPr/>
            <p:nvPr/>
          </p:nvGrpSpPr>
          <p:grpSpPr>
            <a:xfrm>
              <a:off x="2949565" y="1840501"/>
              <a:ext cx="1004237" cy="3346032"/>
              <a:chOff x="6319059" y="1840501"/>
              <a:chExt cx="1004237" cy="3346032"/>
            </a:xfrm>
          </p:grpSpPr>
          <p:pic>
            <p:nvPicPr>
              <p:cNvPr id="66" name="Picture 65">
                <a:extLst>
                  <a:ext uri="{FF2B5EF4-FFF2-40B4-BE49-F238E27FC236}">
                    <a16:creationId xmlns:a16="http://schemas.microsoft.com/office/drawing/2014/main" id="{4C8C85A1-45B5-90CB-5001-481667AABF4D}"/>
                  </a:ext>
                </a:extLst>
              </p:cNvPr>
              <p:cNvPicPr>
                <a:picLocks noChangeAspect="1"/>
              </p:cNvPicPr>
              <p:nvPr/>
            </p:nvPicPr>
            <p:blipFill>
              <a:blip r:embed="rId2"/>
              <a:srcRect l="67585" t="9368" r="20280"/>
              <a:stretch>
                <a:fillRect/>
              </a:stretch>
            </p:blipFill>
            <p:spPr>
              <a:xfrm>
                <a:off x="6319059" y="1840501"/>
                <a:ext cx="943149" cy="3346032"/>
              </a:xfrm>
              <a:prstGeom prst="rect">
                <a:avLst/>
              </a:prstGeom>
            </p:spPr>
          </p:pic>
          <p:sp>
            <p:nvSpPr>
              <p:cNvPr id="71" name="Rectangle 70">
                <a:extLst>
                  <a:ext uri="{FF2B5EF4-FFF2-40B4-BE49-F238E27FC236}">
                    <a16:creationId xmlns:a16="http://schemas.microsoft.com/office/drawing/2014/main" id="{3A81E6E0-70E4-12AB-6855-9996553FFAB9}"/>
                  </a:ext>
                </a:extLst>
              </p:cNvPr>
              <p:cNvSpPr/>
              <p:nvPr/>
            </p:nvSpPr>
            <p:spPr>
              <a:xfrm>
                <a:off x="6935697" y="3010334"/>
                <a:ext cx="145524" cy="110607"/>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612B5A17-55A6-0F5F-11F9-FF05546B6FDC}"/>
                  </a:ext>
                </a:extLst>
              </p:cNvPr>
              <p:cNvSpPr/>
              <p:nvPr/>
            </p:nvSpPr>
            <p:spPr>
              <a:xfrm>
                <a:off x="6908541" y="4473434"/>
                <a:ext cx="145524" cy="110607"/>
              </a:xfrm>
              <a:prstGeom prst="rect">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7E4A9230-512B-9EA9-A81D-62014A73D2EE}"/>
                  </a:ext>
                </a:extLst>
              </p:cNvPr>
              <p:cNvSpPr txBox="1"/>
              <p:nvPr/>
            </p:nvSpPr>
            <p:spPr>
              <a:xfrm>
                <a:off x="6750703" y="2826358"/>
                <a:ext cx="572593" cy="369332"/>
              </a:xfrm>
              <a:prstGeom prst="rect">
                <a:avLst/>
              </a:prstGeom>
              <a:noFill/>
            </p:spPr>
            <p:txBody>
              <a:bodyPr wrap="none" rtlCol="0">
                <a:spAutoFit/>
              </a:bodyPr>
              <a:lstStyle/>
              <a:p>
                <a:r>
                  <a:rPr lang="en-US">
                    <a:latin typeface="Helvetica" pitchFamily="2" charset="0"/>
                  </a:rPr>
                  <a:t>m</a:t>
                </a:r>
                <a:r>
                  <a:rPr lang="en-US" baseline="-25000">
                    <a:latin typeface="Helvetica" pitchFamily="2" charset="0"/>
                  </a:rPr>
                  <a:t>UL</a:t>
                </a:r>
              </a:p>
            </p:txBody>
          </p:sp>
          <p:sp>
            <p:nvSpPr>
              <p:cNvPr id="94" name="TextBox 93">
                <a:extLst>
                  <a:ext uri="{FF2B5EF4-FFF2-40B4-BE49-F238E27FC236}">
                    <a16:creationId xmlns:a16="http://schemas.microsoft.com/office/drawing/2014/main" id="{09E72C28-3262-6EEF-7CAC-5D4F31D1A7A9}"/>
                  </a:ext>
                </a:extLst>
              </p:cNvPr>
              <p:cNvSpPr txBox="1"/>
              <p:nvPr/>
            </p:nvSpPr>
            <p:spPr>
              <a:xfrm>
                <a:off x="6750703" y="4285768"/>
                <a:ext cx="546945" cy="369332"/>
              </a:xfrm>
              <a:prstGeom prst="rect">
                <a:avLst/>
              </a:prstGeom>
              <a:noFill/>
            </p:spPr>
            <p:txBody>
              <a:bodyPr wrap="none" rtlCol="0">
                <a:spAutoFit/>
              </a:bodyPr>
              <a:lstStyle/>
              <a:p>
                <a:r>
                  <a:rPr lang="en-US">
                    <a:latin typeface="Helvetica" pitchFamily="2" charset="0"/>
                  </a:rPr>
                  <a:t>m</a:t>
                </a:r>
                <a:r>
                  <a:rPr lang="en-US" baseline="-25000">
                    <a:latin typeface="Helvetica" pitchFamily="2" charset="0"/>
                  </a:rPr>
                  <a:t>LL</a:t>
                </a:r>
              </a:p>
            </p:txBody>
          </p:sp>
          <p:sp>
            <p:nvSpPr>
              <p:cNvPr id="37" name="Rectangle 36">
                <a:extLst>
                  <a:ext uri="{FF2B5EF4-FFF2-40B4-BE49-F238E27FC236}">
                    <a16:creationId xmlns:a16="http://schemas.microsoft.com/office/drawing/2014/main" id="{A7293718-2390-27B8-566B-67A9C7C2946C}"/>
                  </a:ext>
                </a:extLst>
              </p:cNvPr>
              <p:cNvSpPr/>
              <p:nvPr/>
            </p:nvSpPr>
            <p:spPr>
              <a:xfrm>
                <a:off x="6470250" y="2859332"/>
                <a:ext cx="180686" cy="991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C4F97DD-EE70-F8BB-4342-CAFF0FC18983}"/>
                  </a:ext>
                </a:extLst>
              </p:cNvPr>
              <p:cNvSpPr/>
              <p:nvPr/>
            </p:nvSpPr>
            <p:spPr>
              <a:xfrm>
                <a:off x="6462121" y="4225345"/>
                <a:ext cx="180686" cy="991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1DDEA86-D3F7-AA0C-130B-8A910CF45A6C}"/>
                  </a:ext>
                </a:extLst>
              </p:cNvPr>
              <p:cNvSpPr txBox="1"/>
              <p:nvPr/>
            </p:nvSpPr>
            <p:spPr>
              <a:xfrm>
                <a:off x="6351042" y="4121815"/>
                <a:ext cx="471604" cy="276999"/>
              </a:xfrm>
              <a:prstGeom prst="rect">
                <a:avLst/>
              </a:prstGeom>
              <a:noFill/>
            </p:spPr>
            <p:txBody>
              <a:bodyPr wrap="none" rtlCol="0">
                <a:spAutoFit/>
              </a:bodyPr>
              <a:lstStyle/>
              <a:p>
                <a:r>
                  <a:rPr lang="en-US" sz="1200">
                    <a:latin typeface="Symbol" pitchFamily="2" charset="2"/>
                  </a:rPr>
                  <a:t>D</a:t>
                </a:r>
                <a:r>
                  <a:rPr lang="en-US" sz="1200">
                    <a:latin typeface="Helvetica" pitchFamily="2" charset="0"/>
                  </a:rPr>
                  <a:t>x</a:t>
                </a:r>
                <a:r>
                  <a:rPr lang="en-US" sz="1200" baseline="-25000">
                    <a:latin typeface="Helvetica" pitchFamily="2" charset="0"/>
                  </a:rPr>
                  <a:t>LL</a:t>
                </a:r>
                <a:endParaRPr lang="en-US" sz="1200"/>
              </a:p>
            </p:txBody>
          </p:sp>
          <p:sp>
            <p:nvSpPr>
              <p:cNvPr id="10" name="TextBox 9">
                <a:extLst>
                  <a:ext uri="{FF2B5EF4-FFF2-40B4-BE49-F238E27FC236}">
                    <a16:creationId xmlns:a16="http://schemas.microsoft.com/office/drawing/2014/main" id="{0325A051-7040-5264-D2A1-25DE3C2A2D49}"/>
                  </a:ext>
                </a:extLst>
              </p:cNvPr>
              <p:cNvSpPr txBox="1"/>
              <p:nvPr/>
            </p:nvSpPr>
            <p:spPr>
              <a:xfrm>
                <a:off x="6378182" y="2783621"/>
                <a:ext cx="487634" cy="276999"/>
              </a:xfrm>
              <a:prstGeom prst="rect">
                <a:avLst/>
              </a:prstGeom>
              <a:noFill/>
            </p:spPr>
            <p:txBody>
              <a:bodyPr wrap="none" rtlCol="0">
                <a:spAutoFit/>
              </a:bodyPr>
              <a:lstStyle/>
              <a:p>
                <a:r>
                  <a:rPr lang="en-US" sz="1200">
                    <a:latin typeface="Symbol" pitchFamily="2" charset="2"/>
                  </a:rPr>
                  <a:t>D</a:t>
                </a:r>
                <a:r>
                  <a:rPr lang="en-US" sz="1200">
                    <a:latin typeface="Helvetica" pitchFamily="2" charset="0"/>
                  </a:rPr>
                  <a:t>x</a:t>
                </a:r>
                <a:r>
                  <a:rPr lang="en-US" sz="1200" baseline="-25000">
                    <a:latin typeface="Helvetica" pitchFamily="2" charset="0"/>
                  </a:rPr>
                  <a:t>UL</a:t>
                </a:r>
                <a:endParaRPr lang="en-US" sz="1200"/>
              </a:p>
            </p:txBody>
          </p:sp>
        </p:grpSp>
      </p:grpSp>
    </p:spTree>
    <p:extLst>
      <p:ext uri="{BB962C8B-B14F-4D97-AF65-F5344CB8AC3E}">
        <p14:creationId xmlns:p14="http://schemas.microsoft.com/office/powerpoint/2010/main" val="296191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18FD38D-883F-4033-5F19-89D0CEB06422}"/>
              </a:ext>
            </a:extLst>
          </p:cNvPr>
          <p:cNvSpPr txBox="1">
            <a:spLocks/>
          </p:cNvSpPr>
          <p:nvPr/>
        </p:nvSpPr>
        <p:spPr>
          <a:xfrm>
            <a:off x="558666" y="525865"/>
            <a:ext cx="11015383" cy="12578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latin typeface="Helvetica" pitchFamily="2" charset="0"/>
              </a:rPr>
              <a:t>Rabbit model of TB show that the </a:t>
            </a:r>
            <a:r>
              <a:rPr lang="en-US" sz="3200" b="1">
                <a:solidFill>
                  <a:srgbClr val="7030A0"/>
                </a:solidFill>
                <a:latin typeface="Helvetica" pitchFamily="2" charset="0"/>
              </a:rPr>
              <a:t>location of pulmonary TB is dictated by </a:t>
            </a:r>
            <a:r>
              <a:rPr lang="en-US" sz="3200" b="1">
                <a:latin typeface="Helvetica" pitchFamily="2" charset="0"/>
              </a:rPr>
              <a:t>direction of the </a:t>
            </a:r>
            <a:r>
              <a:rPr lang="en-US" sz="3200" b="1">
                <a:solidFill>
                  <a:srgbClr val="7030A0"/>
                </a:solidFill>
                <a:latin typeface="Helvetica" pitchFamily="2" charset="0"/>
              </a:rPr>
              <a:t>gravitational force</a:t>
            </a:r>
            <a:endParaRPr lang="en-US" sz="3200" b="1">
              <a:solidFill>
                <a:schemeClr val="accent5">
                  <a:lumMod val="60000"/>
                  <a:lumOff val="40000"/>
                </a:schemeClr>
              </a:solidFill>
              <a:latin typeface="Helvetica" pitchFamily="2" charset="0"/>
            </a:endParaRPr>
          </a:p>
        </p:txBody>
      </p:sp>
      <p:grpSp>
        <p:nvGrpSpPr>
          <p:cNvPr id="13" name="Group 12">
            <a:extLst>
              <a:ext uri="{FF2B5EF4-FFF2-40B4-BE49-F238E27FC236}">
                <a16:creationId xmlns:a16="http://schemas.microsoft.com/office/drawing/2014/main" id="{112C5B61-9233-B186-B9B0-E5F55BBEE92C}"/>
              </a:ext>
            </a:extLst>
          </p:cNvPr>
          <p:cNvGrpSpPr/>
          <p:nvPr/>
        </p:nvGrpSpPr>
        <p:grpSpPr>
          <a:xfrm>
            <a:off x="1272649" y="2137818"/>
            <a:ext cx="3900599" cy="3516912"/>
            <a:chOff x="1610851" y="2137818"/>
            <a:chExt cx="3900599" cy="3516912"/>
          </a:xfrm>
        </p:grpSpPr>
        <p:sp>
          <p:nvSpPr>
            <p:cNvPr id="4" name="Content Placeholder 2">
              <a:extLst>
                <a:ext uri="{FF2B5EF4-FFF2-40B4-BE49-F238E27FC236}">
                  <a16:creationId xmlns:a16="http://schemas.microsoft.com/office/drawing/2014/main" id="{967F8904-E81B-4F1A-DE72-0D544AB5227E}"/>
                </a:ext>
              </a:extLst>
            </p:cNvPr>
            <p:cNvSpPr txBox="1">
              <a:spLocks/>
            </p:cNvSpPr>
            <p:nvPr/>
          </p:nvSpPr>
          <p:spPr>
            <a:xfrm>
              <a:off x="1610851" y="2137818"/>
              <a:ext cx="3900599" cy="11341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1200"/>
                </a:spcAft>
              </a:pPr>
              <a:r>
                <a:rPr lang="en-US" sz="2400">
                  <a:latin typeface="Helvetica" pitchFamily="2" charset="0"/>
                </a:rPr>
                <a:t>Normally, the dorsal basal lung of the rabbit is most susceptible to TB.</a:t>
              </a:r>
            </a:p>
          </p:txBody>
        </p:sp>
        <p:grpSp>
          <p:nvGrpSpPr>
            <p:cNvPr id="5" name="Group 4">
              <a:extLst>
                <a:ext uri="{FF2B5EF4-FFF2-40B4-BE49-F238E27FC236}">
                  <a16:creationId xmlns:a16="http://schemas.microsoft.com/office/drawing/2014/main" id="{CA19DFC1-6E57-4F8F-EAEA-DD3C2006CAE6}"/>
                </a:ext>
              </a:extLst>
            </p:cNvPr>
            <p:cNvGrpSpPr/>
            <p:nvPr/>
          </p:nvGrpSpPr>
          <p:grpSpPr>
            <a:xfrm>
              <a:off x="2133712" y="3648824"/>
              <a:ext cx="2854876" cy="2005906"/>
              <a:chOff x="8152347" y="1897499"/>
              <a:chExt cx="2595342" cy="1823551"/>
            </a:xfrm>
          </p:grpSpPr>
          <p:pic>
            <p:nvPicPr>
              <p:cNvPr id="6" name="Picture 4" descr="520+ Rabbit Profile Stock Illustrations, Royalty-Free Vector Graphics &amp;  Clip Art - iStock | Bunny, Hare, Snail">
                <a:extLst>
                  <a:ext uri="{FF2B5EF4-FFF2-40B4-BE49-F238E27FC236}">
                    <a16:creationId xmlns:a16="http://schemas.microsoft.com/office/drawing/2014/main" id="{0EC2FCDB-9FB2-3029-31B2-99D2ECC354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848" t="44086" r="5555" b="30060"/>
              <a:stretch/>
            </p:blipFill>
            <p:spPr bwMode="auto">
              <a:xfrm flipH="1">
                <a:off x="8152347" y="1897499"/>
                <a:ext cx="2595342" cy="1823551"/>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a:extLst>
                  <a:ext uri="{FF2B5EF4-FFF2-40B4-BE49-F238E27FC236}">
                    <a16:creationId xmlns:a16="http://schemas.microsoft.com/office/drawing/2014/main" id="{904A9371-17D2-501B-9B7C-433F99C0C6B4}"/>
                  </a:ext>
                </a:extLst>
              </p:cNvPr>
              <p:cNvSpPr/>
              <p:nvPr/>
            </p:nvSpPr>
            <p:spPr>
              <a:xfrm>
                <a:off x="9649158" y="2493818"/>
                <a:ext cx="517947" cy="326115"/>
              </a:xfrm>
              <a:custGeom>
                <a:avLst/>
                <a:gdLst>
                  <a:gd name="connsiteX0" fmla="*/ 204621 w 517947"/>
                  <a:gd name="connsiteY0" fmla="*/ 0 h 326115"/>
                  <a:gd name="connsiteX1" fmla="*/ 127888 w 517947"/>
                  <a:gd name="connsiteY1" fmla="*/ 12789 h 326115"/>
                  <a:gd name="connsiteX2" fmla="*/ 108705 w 517947"/>
                  <a:gd name="connsiteY2" fmla="*/ 25578 h 326115"/>
                  <a:gd name="connsiteX3" fmla="*/ 70339 w 517947"/>
                  <a:gd name="connsiteY3" fmla="*/ 31972 h 326115"/>
                  <a:gd name="connsiteX4" fmla="*/ 63944 w 517947"/>
                  <a:gd name="connsiteY4" fmla="*/ 51155 h 326115"/>
                  <a:gd name="connsiteX5" fmla="*/ 83127 w 517947"/>
                  <a:gd name="connsiteY5" fmla="*/ 95916 h 326115"/>
                  <a:gd name="connsiteX6" fmla="*/ 121494 w 517947"/>
                  <a:gd name="connsiteY6" fmla="*/ 108705 h 326115"/>
                  <a:gd name="connsiteX7" fmla="*/ 159860 w 517947"/>
                  <a:gd name="connsiteY7" fmla="*/ 102311 h 326115"/>
                  <a:gd name="connsiteX8" fmla="*/ 185438 w 517947"/>
                  <a:gd name="connsiteY8" fmla="*/ 63944 h 326115"/>
                  <a:gd name="connsiteX9" fmla="*/ 204621 w 517947"/>
                  <a:gd name="connsiteY9" fmla="*/ 57550 h 326115"/>
                  <a:gd name="connsiteX10" fmla="*/ 230199 w 517947"/>
                  <a:gd name="connsiteY10" fmla="*/ 63944 h 326115"/>
                  <a:gd name="connsiteX11" fmla="*/ 230199 w 517947"/>
                  <a:gd name="connsiteY11" fmla="*/ 127888 h 326115"/>
                  <a:gd name="connsiteX12" fmla="*/ 211015 w 517947"/>
                  <a:gd name="connsiteY12" fmla="*/ 134283 h 326115"/>
                  <a:gd name="connsiteX13" fmla="*/ 179043 w 517947"/>
                  <a:gd name="connsiteY13" fmla="*/ 127888 h 326115"/>
                  <a:gd name="connsiteX14" fmla="*/ 172649 w 517947"/>
                  <a:gd name="connsiteY14" fmla="*/ 31972 h 326115"/>
                  <a:gd name="connsiteX15" fmla="*/ 223804 w 517947"/>
                  <a:gd name="connsiteY15" fmla="*/ 44761 h 326115"/>
                  <a:gd name="connsiteX16" fmla="*/ 242987 w 517947"/>
                  <a:gd name="connsiteY16" fmla="*/ 63944 h 326115"/>
                  <a:gd name="connsiteX17" fmla="*/ 268565 w 517947"/>
                  <a:gd name="connsiteY17" fmla="*/ 102311 h 326115"/>
                  <a:gd name="connsiteX18" fmla="*/ 287748 w 517947"/>
                  <a:gd name="connsiteY18" fmla="*/ 115099 h 326115"/>
                  <a:gd name="connsiteX19" fmla="*/ 300537 w 517947"/>
                  <a:gd name="connsiteY19" fmla="*/ 83127 h 326115"/>
                  <a:gd name="connsiteX20" fmla="*/ 313326 w 517947"/>
                  <a:gd name="connsiteY20" fmla="*/ 57550 h 326115"/>
                  <a:gd name="connsiteX21" fmla="*/ 294143 w 517947"/>
                  <a:gd name="connsiteY21" fmla="*/ 51155 h 326115"/>
                  <a:gd name="connsiteX22" fmla="*/ 287748 w 517947"/>
                  <a:gd name="connsiteY22" fmla="*/ 115099 h 326115"/>
                  <a:gd name="connsiteX23" fmla="*/ 306932 w 517947"/>
                  <a:gd name="connsiteY23" fmla="*/ 127888 h 326115"/>
                  <a:gd name="connsiteX24" fmla="*/ 358087 w 517947"/>
                  <a:gd name="connsiteY24" fmla="*/ 121494 h 326115"/>
                  <a:gd name="connsiteX25" fmla="*/ 409242 w 517947"/>
                  <a:gd name="connsiteY25" fmla="*/ 95916 h 326115"/>
                  <a:gd name="connsiteX26" fmla="*/ 428425 w 517947"/>
                  <a:gd name="connsiteY26" fmla="*/ 89522 h 326115"/>
                  <a:gd name="connsiteX27" fmla="*/ 434820 w 517947"/>
                  <a:gd name="connsiteY27" fmla="*/ 108705 h 326115"/>
                  <a:gd name="connsiteX28" fmla="*/ 428425 w 517947"/>
                  <a:gd name="connsiteY28" fmla="*/ 159860 h 326115"/>
                  <a:gd name="connsiteX29" fmla="*/ 383664 w 517947"/>
                  <a:gd name="connsiteY29" fmla="*/ 211016 h 326115"/>
                  <a:gd name="connsiteX30" fmla="*/ 345298 w 517947"/>
                  <a:gd name="connsiteY30" fmla="*/ 198227 h 326115"/>
                  <a:gd name="connsiteX31" fmla="*/ 338904 w 517947"/>
                  <a:gd name="connsiteY31" fmla="*/ 166255 h 326115"/>
                  <a:gd name="connsiteX32" fmla="*/ 332509 w 517947"/>
                  <a:gd name="connsiteY32" fmla="*/ 140677 h 326115"/>
                  <a:gd name="connsiteX33" fmla="*/ 338904 w 517947"/>
                  <a:gd name="connsiteY33" fmla="*/ 108705 h 326115"/>
                  <a:gd name="connsiteX34" fmla="*/ 377270 w 517947"/>
                  <a:gd name="connsiteY34" fmla="*/ 95916 h 326115"/>
                  <a:gd name="connsiteX35" fmla="*/ 428425 w 517947"/>
                  <a:gd name="connsiteY35" fmla="*/ 127888 h 326115"/>
                  <a:gd name="connsiteX36" fmla="*/ 434820 w 517947"/>
                  <a:gd name="connsiteY36" fmla="*/ 153466 h 326115"/>
                  <a:gd name="connsiteX37" fmla="*/ 441214 w 517947"/>
                  <a:gd name="connsiteY37" fmla="*/ 185438 h 326115"/>
                  <a:gd name="connsiteX38" fmla="*/ 447608 w 517947"/>
                  <a:gd name="connsiteY38" fmla="*/ 204621 h 326115"/>
                  <a:gd name="connsiteX39" fmla="*/ 441214 w 517947"/>
                  <a:gd name="connsiteY39" fmla="*/ 230199 h 326115"/>
                  <a:gd name="connsiteX40" fmla="*/ 422031 w 517947"/>
                  <a:gd name="connsiteY40" fmla="*/ 236593 h 326115"/>
                  <a:gd name="connsiteX41" fmla="*/ 377270 w 517947"/>
                  <a:gd name="connsiteY41" fmla="*/ 249382 h 326115"/>
                  <a:gd name="connsiteX42" fmla="*/ 358087 w 517947"/>
                  <a:gd name="connsiteY42" fmla="*/ 242988 h 326115"/>
                  <a:gd name="connsiteX43" fmla="*/ 358087 w 517947"/>
                  <a:gd name="connsiteY43" fmla="*/ 134283 h 326115"/>
                  <a:gd name="connsiteX44" fmla="*/ 428425 w 517947"/>
                  <a:gd name="connsiteY44" fmla="*/ 76733 h 326115"/>
                  <a:gd name="connsiteX45" fmla="*/ 454003 w 517947"/>
                  <a:gd name="connsiteY45" fmla="*/ 70339 h 326115"/>
                  <a:gd name="connsiteX46" fmla="*/ 485975 w 517947"/>
                  <a:gd name="connsiteY46" fmla="*/ 76733 h 326115"/>
                  <a:gd name="connsiteX47" fmla="*/ 492369 w 517947"/>
                  <a:gd name="connsiteY47" fmla="*/ 95916 h 326115"/>
                  <a:gd name="connsiteX48" fmla="*/ 485975 w 517947"/>
                  <a:gd name="connsiteY48" fmla="*/ 166255 h 326115"/>
                  <a:gd name="connsiteX49" fmla="*/ 466792 w 517947"/>
                  <a:gd name="connsiteY49" fmla="*/ 185438 h 326115"/>
                  <a:gd name="connsiteX50" fmla="*/ 422031 w 517947"/>
                  <a:gd name="connsiteY50" fmla="*/ 204621 h 326115"/>
                  <a:gd name="connsiteX51" fmla="*/ 396453 w 517947"/>
                  <a:gd name="connsiteY51" fmla="*/ 217410 h 326115"/>
                  <a:gd name="connsiteX52" fmla="*/ 326115 w 517947"/>
                  <a:gd name="connsiteY52" fmla="*/ 211016 h 326115"/>
                  <a:gd name="connsiteX53" fmla="*/ 300537 w 517947"/>
                  <a:gd name="connsiteY53" fmla="*/ 198227 h 326115"/>
                  <a:gd name="connsiteX54" fmla="*/ 268565 w 517947"/>
                  <a:gd name="connsiteY54" fmla="*/ 127888 h 326115"/>
                  <a:gd name="connsiteX55" fmla="*/ 274959 w 517947"/>
                  <a:gd name="connsiteY55" fmla="*/ 57550 h 326115"/>
                  <a:gd name="connsiteX56" fmla="*/ 313326 w 517947"/>
                  <a:gd name="connsiteY56" fmla="*/ 44761 h 326115"/>
                  <a:gd name="connsiteX57" fmla="*/ 332509 w 517947"/>
                  <a:gd name="connsiteY57" fmla="*/ 51155 h 326115"/>
                  <a:gd name="connsiteX58" fmla="*/ 345298 w 517947"/>
                  <a:gd name="connsiteY58" fmla="*/ 102311 h 326115"/>
                  <a:gd name="connsiteX59" fmla="*/ 338904 w 517947"/>
                  <a:gd name="connsiteY59" fmla="*/ 121494 h 326115"/>
                  <a:gd name="connsiteX60" fmla="*/ 294143 w 517947"/>
                  <a:gd name="connsiteY60" fmla="*/ 179044 h 326115"/>
                  <a:gd name="connsiteX61" fmla="*/ 249382 w 517947"/>
                  <a:gd name="connsiteY61" fmla="*/ 198227 h 326115"/>
                  <a:gd name="connsiteX62" fmla="*/ 140677 w 517947"/>
                  <a:gd name="connsiteY62" fmla="*/ 191832 h 326115"/>
                  <a:gd name="connsiteX63" fmla="*/ 127888 w 517947"/>
                  <a:gd name="connsiteY63" fmla="*/ 172649 h 326115"/>
                  <a:gd name="connsiteX64" fmla="*/ 134283 w 517947"/>
                  <a:gd name="connsiteY64" fmla="*/ 108705 h 326115"/>
                  <a:gd name="connsiteX65" fmla="*/ 153466 w 517947"/>
                  <a:gd name="connsiteY65" fmla="*/ 95916 h 326115"/>
                  <a:gd name="connsiteX66" fmla="*/ 185438 w 517947"/>
                  <a:gd name="connsiteY66" fmla="*/ 102311 h 326115"/>
                  <a:gd name="connsiteX67" fmla="*/ 191832 w 517947"/>
                  <a:gd name="connsiteY67" fmla="*/ 121494 h 326115"/>
                  <a:gd name="connsiteX68" fmla="*/ 185438 w 517947"/>
                  <a:gd name="connsiteY68" fmla="*/ 204621 h 326115"/>
                  <a:gd name="connsiteX69" fmla="*/ 147071 w 517947"/>
                  <a:gd name="connsiteY69" fmla="*/ 230199 h 326115"/>
                  <a:gd name="connsiteX70" fmla="*/ 31972 w 517947"/>
                  <a:gd name="connsiteY70" fmla="*/ 223804 h 326115"/>
                  <a:gd name="connsiteX71" fmla="*/ 12789 w 517947"/>
                  <a:gd name="connsiteY71" fmla="*/ 204621 h 326115"/>
                  <a:gd name="connsiteX72" fmla="*/ 0 w 517947"/>
                  <a:gd name="connsiteY72" fmla="*/ 166255 h 326115"/>
                  <a:gd name="connsiteX73" fmla="*/ 6394 w 517947"/>
                  <a:gd name="connsiteY73" fmla="*/ 108705 h 326115"/>
                  <a:gd name="connsiteX74" fmla="*/ 25578 w 517947"/>
                  <a:gd name="connsiteY74" fmla="*/ 95916 h 326115"/>
                  <a:gd name="connsiteX75" fmla="*/ 44761 w 517947"/>
                  <a:gd name="connsiteY75" fmla="*/ 89522 h 326115"/>
                  <a:gd name="connsiteX76" fmla="*/ 70339 w 517947"/>
                  <a:gd name="connsiteY76" fmla="*/ 76733 h 326115"/>
                  <a:gd name="connsiteX77" fmla="*/ 115099 w 517947"/>
                  <a:gd name="connsiteY77" fmla="*/ 83127 h 326115"/>
                  <a:gd name="connsiteX78" fmla="*/ 127888 w 517947"/>
                  <a:gd name="connsiteY78" fmla="*/ 108705 h 326115"/>
                  <a:gd name="connsiteX79" fmla="*/ 140677 w 517947"/>
                  <a:gd name="connsiteY79" fmla="*/ 147072 h 326115"/>
                  <a:gd name="connsiteX80" fmla="*/ 134283 w 517947"/>
                  <a:gd name="connsiteY80" fmla="*/ 185438 h 326115"/>
                  <a:gd name="connsiteX81" fmla="*/ 95916 w 517947"/>
                  <a:gd name="connsiteY81" fmla="*/ 179044 h 326115"/>
                  <a:gd name="connsiteX82" fmla="*/ 44761 w 517947"/>
                  <a:gd name="connsiteY82" fmla="*/ 185438 h 326115"/>
                  <a:gd name="connsiteX83" fmla="*/ 63944 w 517947"/>
                  <a:gd name="connsiteY83" fmla="*/ 198227 h 326115"/>
                  <a:gd name="connsiteX84" fmla="*/ 121494 w 517947"/>
                  <a:gd name="connsiteY84" fmla="*/ 191832 h 326115"/>
                  <a:gd name="connsiteX85" fmla="*/ 166255 w 517947"/>
                  <a:gd name="connsiteY85" fmla="*/ 179044 h 326115"/>
                  <a:gd name="connsiteX86" fmla="*/ 230199 w 517947"/>
                  <a:gd name="connsiteY86" fmla="*/ 191832 h 326115"/>
                  <a:gd name="connsiteX87" fmla="*/ 236593 w 517947"/>
                  <a:gd name="connsiteY87" fmla="*/ 217410 h 326115"/>
                  <a:gd name="connsiteX88" fmla="*/ 242987 w 517947"/>
                  <a:gd name="connsiteY88" fmla="*/ 300537 h 326115"/>
                  <a:gd name="connsiteX89" fmla="*/ 249382 w 517947"/>
                  <a:gd name="connsiteY89" fmla="*/ 319720 h 326115"/>
                  <a:gd name="connsiteX90" fmla="*/ 268565 w 517947"/>
                  <a:gd name="connsiteY90" fmla="*/ 326115 h 326115"/>
                  <a:gd name="connsiteX91" fmla="*/ 287748 w 517947"/>
                  <a:gd name="connsiteY91" fmla="*/ 319720 h 326115"/>
                  <a:gd name="connsiteX92" fmla="*/ 306932 w 517947"/>
                  <a:gd name="connsiteY92" fmla="*/ 294143 h 326115"/>
                  <a:gd name="connsiteX93" fmla="*/ 319720 w 517947"/>
                  <a:gd name="connsiteY93" fmla="*/ 274960 h 326115"/>
                  <a:gd name="connsiteX94" fmla="*/ 338904 w 517947"/>
                  <a:gd name="connsiteY94" fmla="*/ 230199 h 326115"/>
                  <a:gd name="connsiteX95" fmla="*/ 364481 w 517947"/>
                  <a:gd name="connsiteY95" fmla="*/ 191832 h 326115"/>
                  <a:gd name="connsiteX96" fmla="*/ 409242 w 517947"/>
                  <a:gd name="connsiteY96" fmla="*/ 198227 h 326115"/>
                  <a:gd name="connsiteX97" fmla="*/ 434820 w 517947"/>
                  <a:gd name="connsiteY97" fmla="*/ 204621 h 326115"/>
                  <a:gd name="connsiteX98" fmla="*/ 460397 w 517947"/>
                  <a:gd name="connsiteY98" fmla="*/ 230199 h 326115"/>
                  <a:gd name="connsiteX99" fmla="*/ 479580 w 517947"/>
                  <a:gd name="connsiteY99" fmla="*/ 223804 h 326115"/>
                  <a:gd name="connsiteX100" fmla="*/ 498764 w 517947"/>
                  <a:gd name="connsiteY100" fmla="*/ 211016 h 326115"/>
                  <a:gd name="connsiteX101" fmla="*/ 517947 w 517947"/>
                  <a:gd name="connsiteY101" fmla="*/ 172649 h 326115"/>
                  <a:gd name="connsiteX102" fmla="*/ 511552 w 517947"/>
                  <a:gd name="connsiteY102" fmla="*/ 140677 h 326115"/>
                  <a:gd name="connsiteX103" fmla="*/ 485975 w 517947"/>
                  <a:gd name="connsiteY103" fmla="*/ 134283 h 326115"/>
                  <a:gd name="connsiteX104" fmla="*/ 428425 w 517947"/>
                  <a:gd name="connsiteY104" fmla="*/ 121494 h 326115"/>
                  <a:gd name="connsiteX105" fmla="*/ 370876 w 517947"/>
                  <a:gd name="connsiteY105" fmla="*/ 95916 h 326115"/>
                  <a:gd name="connsiteX106" fmla="*/ 351692 w 517947"/>
                  <a:gd name="connsiteY106" fmla="*/ 89522 h 326115"/>
                  <a:gd name="connsiteX107" fmla="*/ 332509 w 517947"/>
                  <a:gd name="connsiteY107" fmla="*/ 76733 h 326115"/>
                  <a:gd name="connsiteX108" fmla="*/ 300537 w 517947"/>
                  <a:gd name="connsiteY108" fmla="*/ 25578 h 326115"/>
                  <a:gd name="connsiteX109" fmla="*/ 287748 w 517947"/>
                  <a:gd name="connsiteY109" fmla="*/ 25578 h 32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517947" h="326115">
                    <a:moveTo>
                      <a:pt x="204621" y="0"/>
                    </a:moveTo>
                    <a:cubicBezTo>
                      <a:pt x="197981" y="949"/>
                      <a:pt x="139392" y="8475"/>
                      <a:pt x="127888" y="12789"/>
                    </a:cubicBezTo>
                    <a:cubicBezTo>
                      <a:pt x="120692" y="15487"/>
                      <a:pt x="115996" y="23148"/>
                      <a:pt x="108705" y="25578"/>
                    </a:cubicBezTo>
                    <a:cubicBezTo>
                      <a:pt x="96405" y="29678"/>
                      <a:pt x="83128" y="29841"/>
                      <a:pt x="70339" y="31972"/>
                    </a:cubicBezTo>
                    <a:cubicBezTo>
                      <a:pt x="68207" y="38366"/>
                      <a:pt x="63944" y="44415"/>
                      <a:pt x="63944" y="51155"/>
                    </a:cubicBezTo>
                    <a:cubicBezTo>
                      <a:pt x="63944" y="61351"/>
                      <a:pt x="72686" y="89390"/>
                      <a:pt x="83127" y="95916"/>
                    </a:cubicBezTo>
                    <a:cubicBezTo>
                      <a:pt x="94559" y="103061"/>
                      <a:pt x="121494" y="108705"/>
                      <a:pt x="121494" y="108705"/>
                    </a:cubicBezTo>
                    <a:cubicBezTo>
                      <a:pt x="134283" y="106574"/>
                      <a:pt x="148012" y="107577"/>
                      <a:pt x="159860" y="102311"/>
                    </a:cubicBezTo>
                    <a:cubicBezTo>
                      <a:pt x="204555" y="82446"/>
                      <a:pt x="160720" y="88661"/>
                      <a:pt x="185438" y="63944"/>
                    </a:cubicBezTo>
                    <a:cubicBezTo>
                      <a:pt x="190204" y="59178"/>
                      <a:pt x="198227" y="59681"/>
                      <a:pt x="204621" y="57550"/>
                    </a:cubicBezTo>
                    <a:cubicBezTo>
                      <a:pt x="213147" y="59681"/>
                      <a:pt x="223985" y="57730"/>
                      <a:pt x="230199" y="63944"/>
                    </a:cubicBezTo>
                    <a:cubicBezTo>
                      <a:pt x="241931" y="75676"/>
                      <a:pt x="234801" y="119835"/>
                      <a:pt x="230199" y="127888"/>
                    </a:cubicBezTo>
                    <a:cubicBezTo>
                      <a:pt x="226855" y="133740"/>
                      <a:pt x="217410" y="132151"/>
                      <a:pt x="211015" y="134283"/>
                    </a:cubicBezTo>
                    <a:cubicBezTo>
                      <a:pt x="200358" y="132151"/>
                      <a:pt x="187887" y="134205"/>
                      <a:pt x="179043" y="127888"/>
                    </a:cubicBezTo>
                    <a:cubicBezTo>
                      <a:pt x="153168" y="109405"/>
                      <a:pt x="171713" y="42271"/>
                      <a:pt x="172649" y="31972"/>
                    </a:cubicBezTo>
                    <a:cubicBezTo>
                      <a:pt x="177257" y="32894"/>
                      <a:pt x="215379" y="39144"/>
                      <a:pt x="223804" y="44761"/>
                    </a:cubicBezTo>
                    <a:cubicBezTo>
                      <a:pt x="231328" y="49777"/>
                      <a:pt x="237435" y="56806"/>
                      <a:pt x="242987" y="63944"/>
                    </a:cubicBezTo>
                    <a:cubicBezTo>
                      <a:pt x="252424" y="76077"/>
                      <a:pt x="255776" y="93785"/>
                      <a:pt x="268565" y="102311"/>
                    </a:cubicBezTo>
                    <a:lnTo>
                      <a:pt x="287748" y="115099"/>
                    </a:lnTo>
                    <a:cubicBezTo>
                      <a:pt x="292011" y="104442"/>
                      <a:pt x="295875" y="93616"/>
                      <a:pt x="300537" y="83127"/>
                    </a:cubicBezTo>
                    <a:cubicBezTo>
                      <a:pt x="304408" y="74417"/>
                      <a:pt x="315195" y="66897"/>
                      <a:pt x="313326" y="57550"/>
                    </a:cubicBezTo>
                    <a:cubicBezTo>
                      <a:pt x="312004" y="50941"/>
                      <a:pt x="300537" y="53287"/>
                      <a:pt x="294143" y="51155"/>
                    </a:cubicBezTo>
                    <a:cubicBezTo>
                      <a:pt x="277826" y="75631"/>
                      <a:pt x="270791" y="76946"/>
                      <a:pt x="287748" y="115099"/>
                    </a:cubicBezTo>
                    <a:cubicBezTo>
                      <a:pt x="290869" y="122122"/>
                      <a:pt x="300537" y="123625"/>
                      <a:pt x="306932" y="127888"/>
                    </a:cubicBezTo>
                    <a:cubicBezTo>
                      <a:pt x="323984" y="125757"/>
                      <a:pt x="341343" y="125358"/>
                      <a:pt x="358087" y="121494"/>
                    </a:cubicBezTo>
                    <a:cubicBezTo>
                      <a:pt x="399181" y="112011"/>
                      <a:pt x="379178" y="110948"/>
                      <a:pt x="409242" y="95916"/>
                    </a:cubicBezTo>
                    <a:cubicBezTo>
                      <a:pt x="415271" y="92902"/>
                      <a:pt x="422031" y="91653"/>
                      <a:pt x="428425" y="89522"/>
                    </a:cubicBezTo>
                    <a:cubicBezTo>
                      <a:pt x="430557" y="95916"/>
                      <a:pt x="434820" y="101965"/>
                      <a:pt x="434820" y="108705"/>
                    </a:cubicBezTo>
                    <a:cubicBezTo>
                      <a:pt x="434820" y="125889"/>
                      <a:pt x="434205" y="143677"/>
                      <a:pt x="428425" y="159860"/>
                    </a:cubicBezTo>
                    <a:cubicBezTo>
                      <a:pt x="416768" y="192500"/>
                      <a:pt x="406545" y="195762"/>
                      <a:pt x="383664" y="211016"/>
                    </a:cubicBezTo>
                    <a:cubicBezTo>
                      <a:pt x="370875" y="206753"/>
                      <a:pt x="354830" y="207759"/>
                      <a:pt x="345298" y="198227"/>
                    </a:cubicBezTo>
                    <a:cubicBezTo>
                      <a:pt x="337613" y="190542"/>
                      <a:pt x="341262" y="176865"/>
                      <a:pt x="338904" y="166255"/>
                    </a:cubicBezTo>
                    <a:cubicBezTo>
                      <a:pt x="336998" y="157676"/>
                      <a:pt x="334641" y="149203"/>
                      <a:pt x="332509" y="140677"/>
                    </a:cubicBezTo>
                    <a:cubicBezTo>
                      <a:pt x="334641" y="130020"/>
                      <a:pt x="331219" y="116390"/>
                      <a:pt x="338904" y="108705"/>
                    </a:cubicBezTo>
                    <a:cubicBezTo>
                      <a:pt x="348436" y="99173"/>
                      <a:pt x="377270" y="95916"/>
                      <a:pt x="377270" y="95916"/>
                    </a:cubicBezTo>
                    <a:cubicBezTo>
                      <a:pt x="422927" y="111135"/>
                      <a:pt x="408158" y="97489"/>
                      <a:pt x="428425" y="127888"/>
                    </a:cubicBezTo>
                    <a:cubicBezTo>
                      <a:pt x="430557" y="136414"/>
                      <a:pt x="432914" y="144887"/>
                      <a:pt x="434820" y="153466"/>
                    </a:cubicBezTo>
                    <a:cubicBezTo>
                      <a:pt x="437178" y="164076"/>
                      <a:pt x="438578" y="174894"/>
                      <a:pt x="441214" y="185438"/>
                    </a:cubicBezTo>
                    <a:cubicBezTo>
                      <a:pt x="442849" y="191977"/>
                      <a:pt x="445477" y="198227"/>
                      <a:pt x="447608" y="204621"/>
                    </a:cubicBezTo>
                    <a:cubicBezTo>
                      <a:pt x="445477" y="213147"/>
                      <a:pt x="446704" y="223336"/>
                      <a:pt x="441214" y="230199"/>
                    </a:cubicBezTo>
                    <a:cubicBezTo>
                      <a:pt x="437004" y="235462"/>
                      <a:pt x="428512" y="234741"/>
                      <a:pt x="422031" y="236593"/>
                    </a:cubicBezTo>
                    <a:cubicBezTo>
                      <a:pt x="365827" y="252651"/>
                      <a:pt x="423264" y="234052"/>
                      <a:pt x="377270" y="249382"/>
                    </a:cubicBezTo>
                    <a:cubicBezTo>
                      <a:pt x="370876" y="247251"/>
                      <a:pt x="361826" y="248596"/>
                      <a:pt x="358087" y="242988"/>
                    </a:cubicBezTo>
                    <a:cubicBezTo>
                      <a:pt x="344011" y="221875"/>
                      <a:pt x="357040" y="136769"/>
                      <a:pt x="358087" y="134283"/>
                    </a:cubicBezTo>
                    <a:cubicBezTo>
                      <a:pt x="368031" y="110667"/>
                      <a:pt x="402749" y="86362"/>
                      <a:pt x="428425" y="76733"/>
                    </a:cubicBezTo>
                    <a:cubicBezTo>
                      <a:pt x="436654" y="73647"/>
                      <a:pt x="445477" y="72470"/>
                      <a:pt x="454003" y="70339"/>
                    </a:cubicBezTo>
                    <a:cubicBezTo>
                      <a:pt x="464660" y="72470"/>
                      <a:pt x="476932" y="70704"/>
                      <a:pt x="485975" y="76733"/>
                    </a:cubicBezTo>
                    <a:cubicBezTo>
                      <a:pt x="491583" y="80472"/>
                      <a:pt x="492369" y="89176"/>
                      <a:pt x="492369" y="95916"/>
                    </a:cubicBezTo>
                    <a:cubicBezTo>
                      <a:pt x="492369" y="119459"/>
                      <a:pt x="492443" y="143618"/>
                      <a:pt x="485975" y="166255"/>
                    </a:cubicBezTo>
                    <a:cubicBezTo>
                      <a:pt x="483491" y="174950"/>
                      <a:pt x="474151" y="180182"/>
                      <a:pt x="466792" y="185438"/>
                    </a:cubicBezTo>
                    <a:cubicBezTo>
                      <a:pt x="445582" y="200588"/>
                      <a:pt x="442906" y="195675"/>
                      <a:pt x="422031" y="204621"/>
                    </a:cubicBezTo>
                    <a:cubicBezTo>
                      <a:pt x="413269" y="208376"/>
                      <a:pt x="404979" y="213147"/>
                      <a:pt x="396453" y="217410"/>
                    </a:cubicBezTo>
                    <a:cubicBezTo>
                      <a:pt x="373007" y="215279"/>
                      <a:pt x="349201" y="215633"/>
                      <a:pt x="326115" y="211016"/>
                    </a:cubicBezTo>
                    <a:cubicBezTo>
                      <a:pt x="316768" y="209147"/>
                      <a:pt x="306492" y="205670"/>
                      <a:pt x="300537" y="198227"/>
                    </a:cubicBezTo>
                    <a:cubicBezTo>
                      <a:pt x="284196" y="177801"/>
                      <a:pt x="276656" y="152162"/>
                      <a:pt x="268565" y="127888"/>
                    </a:cubicBezTo>
                    <a:cubicBezTo>
                      <a:pt x="270696" y="104442"/>
                      <a:pt x="263797" y="78279"/>
                      <a:pt x="274959" y="57550"/>
                    </a:cubicBezTo>
                    <a:cubicBezTo>
                      <a:pt x="281350" y="45681"/>
                      <a:pt x="313326" y="44761"/>
                      <a:pt x="313326" y="44761"/>
                    </a:cubicBezTo>
                    <a:cubicBezTo>
                      <a:pt x="319720" y="46892"/>
                      <a:pt x="329236" y="45263"/>
                      <a:pt x="332509" y="51155"/>
                    </a:cubicBezTo>
                    <a:cubicBezTo>
                      <a:pt x="341045" y="66520"/>
                      <a:pt x="345298" y="102311"/>
                      <a:pt x="345298" y="102311"/>
                    </a:cubicBezTo>
                    <a:cubicBezTo>
                      <a:pt x="343167" y="108705"/>
                      <a:pt x="342177" y="115602"/>
                      <a:pt x="338904" y="121494"/>
                    </a:cubicBezTo>
                    <a:cubicBezTo>
                      <a:pt x="330208" y="137147"/>
                      <a:pt x="311310" y="166782"/>
                      <a:pt x="294143" y="179044"/>
                    </a:cubicBezTo>
                    <a:cubicBezTo>
                      <a:pt x="280320" y="188918"/>
                      <a:pt x="265033" y="193009"/>
                      <a:pt x="249382" y="198227"/>
                    </a:cubicBezTo>
                    <a:cubicBezTo>
                      <a:pt x="213147" y="196095"/>
                      <a:pt x="176196" y="199310"/>
                      <a:pt x="140677" y="191832"/>
                    </a:cubicBezTo>
                    <a:cubicBezTo>
                      <a:pt x="133157" y="190249"/>
                      <a:pt x="128477" y="180311"/>
                      <a:pt x="127888" y="172649"/>
                    </a:cubicBezTo>
                    <a:cubicBezTo>
                      <a:pt x="126245" y="151291"/>
                      <a:pt x="127509" y="129027"/>
                      <a:pt x="134283" y="108705"/>
                    </a:cubicBezTo>
                    <a:cubicBezTo>
                      <a:pt x="136713" y="101414"/>
                      <a:pt x="147072" y="100179"/>
                      <a:pt x="153466" y="95916"/>
                    </a:cubicBezTo>
                    <a:cubicBezTo>
                      <a:pt x="164123" y="98048"/>
                      <a:pt x="176395" y="96282"/>
                      <a:pt x="185438" y="102311"/>
                    </a:cubicBezTo>
                    <a:cubicBezTo>
                      <a:pt x="191046" y="106050"/>
                      <a:pt x="191832" y="114754"/>
                      <a:pt x="191832" y="121494"/>
                    </a:cubicBezTo>
                    <a:cubicBezTo>
                      <a:pt x="191832" y="149285"/>
                      <a:pt x="196019" y="178923"/>
                      <a:pt x="185438" y="204621"/>
                    </a:cubicBezTo>
                    <a:cubicBezTo>
                      <a:pt x="179586" y="218834"/>
                      <a:pt x="147071" y="230199"/>
                      <a:pt x="147071" y="230199"/>
                    </a:cubicBezTo>
                    <a:cubicBezTo>
                      <a:pt x="108705" y="228067"/>
                      <a:pt x="69719" y="230994"/>
                      <a:pt x="31972" y="223804"/>
                    </a:cubicBezTo>
                    <a:cubicBezTo>
                      <a:pt x="23089" y="222112"/>
                      <a:pt x="17181" y="212526"/>
                      <a:pt x="12789" y="204621"/>
                    </a:cubicBezTo>
                    <a:cubicBezTo>
                      <a:pt x="6242" y="192837"/>
                      <a:pt x="0" y="166255"/>
                      <a:pt x="0" y="166255"/>
                    </a:cubicBezTo>
                    <a:cubicBezTo>
                      <a:pt x="2131" y="147072"/>
                      <a:pt x="-202" y="126844"/>
                      <a:pt x="6394" y="108705"/>
                    </a:cubicBezTo>
                    <a:cubicBezTo>
                      <a:pt x="9020" y="101482"/>
                      <a:pt x="18704" y="99353"/>
                      <a:pt x="25578" y="95916"/>
                    </a:cubicBezTo>
                    <a:cubicBezTo>
                      <a:pt x="31607" y="92902"/>
                      <a:pt x="38566" y="92177"/>
                      <a:pt x="44761" y="89522"/>
                    </a:cubicBezTo>
                    <a:cubicBezTo>
                      <a:pt x="53523" y="85767"/>
                      <a:pt x="61813" y="80996"/>
                      <a:pt x="70339" y="76733"/>
                    </a:cubicBezTo>
                    <a:cubicBezTo>
                      <a:pt x="85259" y="78864"/>
                      <a:pt x="101924" y="75808"/>
                      <a:pt x="115099" y="83127"/>
                    </a:cubicBezTo>
                    <a:cubicBezTo>
                      <a:pt x="123432" y="87756"/>
                      <a:pt x="124348" y="99854"/>
                      <a:pt x="127888" y="108705"/>
                    </a:cubicBezTo>
                    <a:cubicBezTo>
                      <a:pt x="132895" y="121222"/>
                      <a:pt x="140677" y="147072"/>
                      <a:pt x="140677" y="147072"/>
                    </a:cubicBezTo>
                    <a:cubicBezTo>
                      <a:pt x="138546" y="159861"/>
                      <a:pt x="144833" y="177902"/>
                      <a:pt x="134283" y="185438"/>
                    </a:cubicBezTo>
                    <a:cubicBezTo>
                      <a:pt x="123733" y="192974"/>
                      <a:pt x="108881" y="179044"/>
                      <a:pt x="95916" y="179044"/>
                    </a:cubicBezTo>
                    <a:cubicBezTo>
                      <a:pt x="78732" y="179044"/>
                      <a:pt x="61813" y="183307"/>
                      <a:pt x="44761" y="185438"/>
                    </a:cubicBezTo>
                    <a:cubicBezTo>
                      <a:pt x="51155" y="189701"/>
                      <a:pt x="56285" y="197589"/>
                      <a:pt x="63944" y="198227"/>
                    </a:cubicBezTo>
                    <a:cubicBezTo>
                      <a:pt x="83179" y="199830"/>
                      <a:pt x="102417" y="194767"/>
                      <a:pt x="121494" y="191832"/>
                    </a:cubicBezTo>
                    <a:cubicBezTo>
                      <a:pt x="136404" y="189538"/>
                      <a:pt x="151931" y="183818"/>
                      <a:pt x="166255" y="179044"/>
                    </a:cubicBezTo>
                    <a:cubicBezTo>
                      <a:pt x="187570" y="183307"/>
                      <a:pt x="211116" y="181423"/>
                      <a:pt x="230199" y="191832"/>
                    </a:cubicBezTo>
                    <a:cubicBezTo>
                      <a:pt x="237914" y="196040"/>
                      <a:pt x="235566" y="208682"/>
                      <a:pt x="236593" y="217410"/>
                    </a:cubicBezTo>
                    <a:cubicBezTo>
                      <a:pt x="239840" y="245011"/>
                      <a:pt x="239540" y="272961"/>
                      <a:pt x="242987" y="300537"/>
                    </a:cubicBezTo>
                    <a:cubicBezTo>
                      <a:pt x="243823" y="307225"/>
                      <a:pt x="244616" y="314954"/>
                      <a:pt x="249382" y="319720"/>
                    </a:cubicBezTo>
                    <a:cubicBezTo>
                      <a:pt x="254148" y="324486"/>
                      <a:pt x="262171" y="323983"/>
                      <a:pt x="268565" y="326115"/>
                    </a:cubicBezTo>
                    <a:cubicBezTo>
                      <a:pt x="274959" y="323983"/>
                      <a:pt x="282570" y="324035"/>
                      <a:pt x="287748" y="319720"/>
                    </a:cubicBezTo>
                    <a:cubicBezTo>
                      <a:pt x="295935" y="312897"/>
                      <a:pt x="300737" y="302815"/>
                      <a:pt x="306932" y="294143"/>
                    </a:cubicBezTo>
                    <a:cubicBezTo>
                      <a:pt x="311399" y="287890"/>
                      <a:pt x="316283" y="281834"/>
                      <a:pt x="319720" y="274960"/>
                    </a:cubicBezTo>
                    <a:cubicBezTo>
                      <a:pt x="346178" y="222043"/>
                      <a:pt x="298992" y="296720"/>
                      <a:pt x="338904" y="230199"/>
                    </a:cubicBezTo>
                    <a:cubicBezTo>
                      <a:pt x="346812" y="217019"/>
                      <a:pt x="364481" y="191832"/>
                      <a:pt x="364481" y="191832"/>
                    </a:cubicBezTo>
                    <a:cubicBezTo>
                      <a:pt x="379401" y="193964"/>
                      <a:pt x="394413" y="195531"/>
                      <a:pt x="409242" y="198227"/>
                    </a:cubicBezTo>
                    <a:cubicBezTo>
                      <a:pt x="417889" y="199799"/>
                      <a:pt x="427957" y="199131"/>
                      <a:pt x="434820" y="204621"/>
                    </a:cubicBezTo>
                    <a:cubicBezTo>
                      <a:pt x="483544" y="243599"/>
                      <a:pt x="394620" y="208271"/>
                      <a:pt x="460397" y="230199"/>
                    </a:cubicBezTo>
                    <a:cubicBezTo>
                      <a:pt x="466791" y="228067"/>
                      <a:pt x="473551" y="226818"/>
                      <a:pt x="479580" y="223804"/>
                    </a:cubicBezTo>
                    <a:cubicBezTo>
                      <a:pt x="486454" y="220367"/>
                      <a:pt x="493330" y="216450"/>
                      <a:pt x="498764" y="211016"/>
                    </a:cubicBezTo>
                    <a:cubicBezTo>
                      <a:pt x="511157" y="198623"/>
                      <a:pt x="512747" y="188248"/>
                      <a:pt x="517947" y="172649"/>
                    </a:cubicBezTo>
                    <a:cubicBezTo>
                      <a:pt x="515815" y="161992"/>
                      <a:pt x="518510" y="149026"/>
                      <a:pt x="511552" y="140677"/>
                    </a:cubicBezTo>
                    <a:cubicBezTo>
                      <a:pt x="505926" y="133926"/>
                      <a:pt x="494554" y="136189"/>
                      <a:pt x="485975" y="134283"/>
                    </a:cubicBezTo>
                    <a:cubicBezTo>
                      <a:pt x="412903" y="118044"/>
                      <a:pt x="490813" y="137090"/>
                      <a:pt x="428425" y="121494"/>
                    </a:cubicBezTo>
                    <a:cubicBezTo>
                      <a:pt x="398027" y="101228"/>
                      <a:pt x="416531" y="111134"/>
                      <a:pt x="370876" y="95916"/>
                    </a:cubicBezTo>
                    <a:lnTo>
                      <a:pt x="351692" y="89522"/>
                    </a:lnTo>
                    <a:cubicBezTo>
                      <a:pt x="345298" y="85259"/>
                      <a:pt x="336582" y="83250"/>
                      <a:pt x="332509" y="76733"/>
                    </a:cubicBezTo>
                    <a:cubicBezTo>
                      <a:pt x="311385" y="42935"/>
                      <a:pt x="334303" y="39084"/>
                      <a:pt x="300537" y="25578"/>
                    </a:cubicBezTo>
                    <a:cubicBezTo>
                      <a:pt x="296579" y="23995"/>
                      <a:pt x="292011" y="25578"/>
                      <a:pt x="287748" y="25578"/>
                    </a:cubicBezTo>
                  </a:path>
                </a:pathLst>
              </a:custGeom>
              <a:solidFill>
                <a:schemeClr val="accent5">
                  <a:lumMod val="40000"/>
                  <a:lumOff val="60000"/>
                </a:scheme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Box 1">
            <a:extLst>
              <a:ext uri="{FF2B5EF4-FFF2-40B4-BE49-F238E27FC236}">
                <a16:creationId xmlns:a16="http://schemas.microsoft.com/office/drawing/2014/main" id="{87E4406F-93FC-975E-7300-7A4529482C16}"/>
              </a:ext>
            </a:extLst>
          </p:cNvPr>
          <p:cNvSpPr txBox="1"/>
          <p:nvPr/>
        </p:nvSpPr>
        <p:spPr>
          <a:xfrm>
            <a:off x="846764" y="6363222"/>
            <a:ext cx="10328790" cy="307777"/>
          </a:xfrm>
          <a:prstGeom prst="rect">
            <a:avLst/>
          </a:prstGeom>
          <a:noFill/>
        </p:spPr>
        <p:txBody>
          <a:bodyPr wrap="none" rtlCol="0">
            <a:spAutoFit/>
          </a:bodyPr>
          <a:lstStyle/>
          <a:p>
            <a:r>
              <a:rPr lang="en-US" sz="1400">
                <a:latin typeface="Helvetica" pitchFamily="2" charset="0"/>
              </a:rPr>
              <a:t>Medlar EM &amp; Sasano KT. A study of the pathology of experimental pulmonary TB in the rabbit. </a:t>
            </a:r>
            <a:r>
              <a:rPr lang="en-US" sz="1400" u="sng">
                <a:latin typeface="Helvetica" pitchFamily="2" charset="0"/>
              </a:rPr>
              <a:t>Am Rev Tuberc</a:t>
            </a:r>
            <a:r>
              <a:rPr lang="en-US" sz="1400">
                <a:latin typeface="Helvetica" pitchFamily="2" charset="0"/>
              </a:rPr>
              <a:t> 1936; 34:456-476</a:t>
            </a:r>
            <a:endParaRPr lang="en-US" sz="1400"/>
          </a:p>
        </p:txBody>
      </p:sp>
      <p:grpSp>
        <p:nvGrpSpPr>
          <p:cNvPr id="12" name="Group 11">
            <a:extLst>
              <a:ext uri="{FF2B5EF4-FFF2-40B4-BE49-F238E27FC236}">
                <a16:creationId xmlns:a16="http://schemas.microsoft.com/office/drawing/2014/main" id="{F01A9FAC-7347-81F9-C4C2-E3B6FD9C9F93}"/>
              </a:ext>
            </a:extLst>
          </p:cNvPr>
          <p:cNvGrpSpPr/>
          <p:nvPr/>
        </p:nvGrpSpPr>
        <p:grpSpPr>
          <a:xfrm>
            <a:off x="6061757" y="2137818"/>
            <a:ext cx="4848413" cy="3827497"/>
            <a:chOff x="6061757" y="2137818"/>
            <a:chExt cx="4848413" cy="3827497"/>
          </a:xfrm>
        </p:grpSpPr>
        <p:grpSp>
          <p:nvGrpSpPr>
            <p:cNvPr id="8" name="Group 7">
              <a:extLst>
                <a:ext uri="{FF2B5EF4-FFF2-40B4-BE49-F238E27FC236}">
                  <a16:creationId xmlns:a16="http://schemas.microsoft.com/office/drawing/2014/main" id="{BF2B05B9-B0D4-57D2-7AED-80DE50F93027}"/>
                </a:ext>
              </a:extLst>
            </p:cNvPr>
            <p:cNvGrpSpPr/>
            <p:nvPr/>
          </p:nvGrpSpPr>
          <p:grpSpPr>
            <a:xfrm>
              <a:off x="7379020" y="3271992"/>
              <a:ext cx="2213886" cy="2693323"/>
              <a:chOff x="8387068" y="4024650"/>
              <a:chExt cx="2012624" cy="2448475"/>
            </a:xfrm>
          </p:grpSpPr>
          <p:pic>
            <p:nvPicPr>
              <p:cNvPr id="9" name="Picture 4" descr="520+ Rabbit Profile Stock Illustrations, Royalty-Free Vector Graphics &amp;  Clip Art - iStock | Bunny, Hare, Snail">
                <a:extLst>
                  <a:ext uri="{FF2B5EF4-FFF2-40B4-BE49-F238E27FC236}">
                    <a16:creationId xmlns:a16="http://schemas.microsoft.com/office/drawing/2014/main" id="{A612B4FB-4AE0-0E62-5BD1-8061FB8096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562" t="2232" r="2037" b="63055"/>
              <a:stretch/>
            </p:blipFill>
            <p:spPr bwMode="auto">
              <a:xfrm>
                <a:off x="8387068" y="4024650"/>
                <a:ext cx="2012624" cy="2448475"/>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9">
                <a:extLst>
                  <a:ext uri="{FF2B5EF4-FFF2-40B4-BE49-F238E27FC236}">
                    <a16:creationId xmlns:a16="http://schemas.microsoft.com/office/drawing/2014/main" id="{97745A7F-79CE-C021-252E-36A3AFC4726E}"/>
                  </a:ext>
                </a:extLst>
              </p:cNvPr>
              <p:cNvSpPr/>
              <p:nvPr/>
            </p:nvSpPr>
            <p:spPr>
              <a:xfrm>
                <a:off x="9085385" y="4911177"/>
                <a:ext cx="517947" cy="326115"/>
              </a:xfrm>
              <a:custGeom>
                <a:avLst/>
                <a:gdLst>
                  <a:gd name="connsiteX0" fmla="*/ 204621 w 517947"/>
                  <a:gd name="connsiteY0" fmla="*/ 0 h 326115"/>
                  <a:gd name="connsiteX1" fmla="*/ 127888 w 517947"/>
                  <a:gd name="connsiteY1" fmla="*/ 12789 h 326115"/>
                  <a:gd name="connsiteX2" fmla="*/ 108705 w 517947"/>
                  <a:gd name="connsiteY2" fmla="*/ 25578 h 326115"/>
                  <a:gd name="connsiteX3" fmla="*/ 70339 w 517947"/>
                  <a:gd name="connsiteY3" fmla="*/ 31972 h 326115"/>
                  <a:gd name="connsiteX4" fmla="*/ 63944 w 517947"/>
                  <a:gd name="connsiteY4" fmla="*/ 51155 h 326115"/>
                  <a:gd name="connsiteX5" fmla="*/ 83127 w 517947"/>
                  <a:gd name="connsiteY5" fmla="*/ 95916 h 326115"/>
                  <a:gd name="connsiteX6" fmla="*/ 121494 w 517947"/>
                  <a:gd name="connsiteY6" fmla="*/ 108705 h 326115"/>
                  <a:gd name="connsiteX7" fmla="*/ 159860 w 517947"/>
                  <a:gd name="connsiteY7" fmla="*/ 102311 h 326115"/>
                  <a:gd name="connsiteX8" fmla="*/ 185438 w 517947"/>
                  <a:gd name="connsiteY8" fmla="*/ 63944 h 326115"/>
                  <a:gd name="connsiteX9" fmla="*/ 204621 w 517947"/>
                  <a:gd name="connsiteY9" fmla="*/ 57550 h 326115"/>
                  <a:gd name="connsiteX10" fmla="*/ 230199 w 517947"/>
                  <a:gd name="connsiteY10" fmla="*/ 63944 h 326115"/>
                  <a:gd name="connsiteX11" fmla="*/ 230199 w 517947"/>
                  <a:gd name="connsiteY11" fmla="*/ 127888 h 326115"/>
                  <a:gd name="connsiteX12" fmla="*/ 211015 w 517947"/>
                  <a:gd name="connsiteY12" fmla="*/ 134283 h 326115"/>
                  <a:gd name="connsiteX13" fmla="*/ 179043 w 517947"/>
                  <a:gd name="connsiteY13" fmla="*/ 127888 h 326115"/>
                  <a:gd name="connsiteX14" fmla="*/ 172649 w 517947"/>
                  <a:gd name="connsiteY14" fmla="*/ 31972 h 326115"/>
                  <a:gd name="connsiteX15" fmla="*/ 223804 w 517947"/>
                  <a:gd name="connsiteY15" fmla="*/ 44761 h 326115"/>
                  <a:gd name="connsiteX16" fmla="*/ 242987 w 517947"/>
                  <a:gd name="connsiteY16" fmla="*/ 63944 h 326115"/>
                  <a:gd name="connsiteX17" fmla="*/ 268565 w 517947"/>
                  <a:gd name="connsiteY17" fmla="*/ 102311 h 326115"/>
                  <a:gd name="connsiteX18" fmla="*/ 287748 w 517947"/>
                  <a:gd name="connsiteY18" fmla="*/ 115099 h 326115"/>
                  <a:gd name="connsiteX19" fmla="*/ 300537 w 517947"/>
                  <a:gd name="connsiteY19" fmla="*/ 83127 h 326115"/>
                  <a:gd name="connsiteX20" fmla="*/ 313326 w 517947"/>
                  <a:gd name="connsiteY20" fmla="*/ 57550 h 326115"/>
                  <a:gd name="connsiteX21" fmla="*/ 294143 w 517947"/>
                  <a:gd name="connsiteY21" fmla="*/ 51155 h 326115"/>
                  <a:gd name="connsiteX22" fmla="*/ 287748 w 517947"/>
                  <a:gd name="connsiteY22" fmla="*/ 115099 h 326115"/>
                  <a:gd name="connsiteX23" fmla="*/ 306932 w 517947"/>
                  <a:gd name="connsiteY23" fmla="*/ 127888 h 326115"/>
                  <a:gd name="connsiteX24" fmla="*/ 358087 w 517947"/>
                  <a:gd name="connsiteY24" fmla="*/ 121494 h 326115"/>
                  <a:gd name="connsiteX25" fmla="*/ 409242 w 517947"/>
                  <a:gd name="connsiteY25" fmla="*/ 95916 h 326115"/>
                  <a:gd name="connsiteX26" fmla="*/ 428425 w 517947"/>
                  <a:gd name="connsiteY26" fmla="*/ 89522 h 326115"/>
                  <a:gd name="connsiteX27" fmla="*/ 434820 w 517947"/>
                  <a:gd name="connsiteY27" fmla="*/ 108705 h 326115"/>
                  <a:gd name="connsiteX28" fmla="*/ 428425 w 517947"/>
                  <a:gd name="connsiteY28" fmla="*/ 159860 h 326115"/>
                  <a:gd name="connsiteX29" fmla="*/ 383664 w 517947"/>
                  <a:gd name="connsiteY29" fmla="*/ 211016 h 326115"/>
                  <a:gd name="connsiteX30" fmla="*/ 345298 w 517947"/>
                  <a:gd name="connsiteY30" fmla="*/ 198227 h 326115"/>
                  <a:gd name="connsiteX31" fmla="*/ 338904 w 517947"/>
                  <a:gd name="connsiteY31" fmla="*/ 166255 h 326115"/>
                  <a:gd name="connsiteX32" fmla="*/ 332509 w 517947"/>
                  <a:gd name="connsiteY32" fmla="*/ 140677 h 326115"/>
                  <a:gd name="connsiteX33" fmla="*/ 338904 w 517947"/>
                  <a:gd name="connsiteY33" fmla="*/ 108705 h 326115"/>
                  <a:gd name="connsiteX34" fmla="*/ 377270 w 517947"/>
                  <a:gd name="connsiteY34" fmla="*/ 95916 h 326115"/>
                  <a:gd name="connsiteX35" fmla="*/ 428425 w 517947"/>
                  <a:gd name="connsiteY35" fmla="*/ 127888 h 326115"/>
                  <a:gd name="connsiteX36" fmla="*/ 434820 w 517947"/>
                  <a:gd name="connsiteY36" fmla="*/ 153466 h 326115"/>
                  <a:gd name="connsiteX37" fmla="*/ 441214 w 517947"/>
                  <a:gd name="connsiteY37" fmla="*/ 185438 h 326115"/>
                  <a:gd name="connsiteX38" fmla="*/ 447608 w 517947"/>
                  <a:gd name="connsiteY38" fmla="*/ 204621 h 326115"/>
                  <a:gd name="connsiteX39" fmla="*/ 441214 w 517947"/>
                  <a:gd name="connsiteY39" fmla="*/ 230199 h 326115"/>
                  <a:gd name="connsiteX40" fmla="*/ 422031 w 517947"/>
                  <a:gd name="connsiteY40" fmla="*/ 236593 h 326115"/>
                  <a:gd name="connsiteX41" fmla="*/ 377270 w 517947"/>
                  <a:gd name="connsiteY41" fmla="*/ 249382 h 326115"/>
                  <a:gd name="connsiteX42" fmla="*/ 358087 w 517947"/>
                  <a:gd name="connsiteY42" fmla="*/ 242988 h 326115"/>
                  <a:gd name="connsiteX43" fmla="*/ 358087 w 517947"/>
                  <a:gd name="connsiteY43" fmla="*/ 134283 h 326115"/>
                  <a:gd name="connsiteX44" fmla="*/ 428425 w 517947"/>
                  <a:gd name="connsiteY44" fmla="*/ 76733 h 326115"/>
                  <a:gd name="connsiteX45" fmla="*/ 454003 w 517947"/>
                  <a:gd name="connsiteY45" fmla="*/ 70339 h 326115"/>
                  <a:gd name="connsiteX46" fmla="*/ 485975 w 517947"/>
                  <a:gd name="connsiteY46" fmla="*/ 76733 h 326115"/>
                  <a:gd name="connsiteX47" fmla="*/ 492369 w 517947"/>
                  <a:gd name="connsiteY47" fmla="*/ 95916 h 326115"/>
                  <a:gd name="connsiteX48" fmla="*/ 485975 w 517947"/>
                  <a:gd name="connsiteY48" fmla="*/ 166255 h 326115"/>
                  <a:gd name="connsiteX49" fmla="*/ 466792 w 517947"/>
                  <a:gd name="connsiteY49" fmla="*/ 185438 h 326115"/>
                  <a:gd name="connsiteX50" fmla="*/ 422031 w 517947"/>
                  <a:gd name="connsiteY50" fmla="*/ 204621 h 326115"/>
                  <a:gd name="connsiteX51" fmla="*/ 396453 w 517947"/>
                  <a:gd name="connsiteY51" fmla="*/ 217410 h 326115"/>
                  <a:gd name="connsiteX52" fmla="*/ 326115 w 517947"/>
                  <a:gd name="connsiteY52" fmla="*/ 211016 h 326115"/>
                  <a:gd name="connsiteX53" fmla="*/ 300537 w 517947"/>
                  <a:gd name="connsiteY53" fmla="*/ 198227 h 326115"/>
                  <a:gd name="connsiteX54" fmla="*/ 268565 w 517947"/>
                  <a:gd name="connsiteY54" fmla="*/ 127888 h 326115"/>
                  <a:gd name="connsiteX55" fmla="*/ 274959 w 517947"/>
                  <a:gd name="connsiteY55" fmla="*/ 57550 h 326115"/>
                  <a:gd name="connsiteX56" fmla="*/ 313326 w 517947"/>
                  <a:gd name="connsiteY56" fmla="*/ 44761 h 326115"/>
                  <a:gd name="connsiteX57" fmla="*/ 332509 w 517947"/>
                  <a:gd name="connsiteY57" fmla="*/ 51155 h 326115"/>
                  <a:gd name="connsiteX58" fmla="*/ 345298 w 517947"/>
                  <a:gd name="connsiteY58" fmla="*/ 102311 h 326115"/>
                  <a:gd name="connsiteX59" fmla="*/ 338904 w 517947"/>
                  <a:gd name="connsiteY59" fmla="*/ 121494 h 326115"/>
                  <a:gd name="connsiteX60" fmla="*/ 294143 w 517947"/>
                  <a:gd name="connsiteY60" fmla="*/ 179044 h 326115"/>
                  <a:gd name="connsiteX61" fmla="*/ 249382 w 517947"/>
                  <a:gd name="connsiteY61" fmla="*/ 198227 h 326115"/>
                  <a:gd name="connsiteX62" fmla="*/ 140677 w 517947"/>
                  <a:gd name="connsiteY62" fmla="*/ 191832 h 326115"/>
                  <a:gd name="connsiteX63" fmla="*/ 127888 w 517947"/>
                  <a:gd name="connsiteY63" fmla="*/ 172649 h 326115"/>
                  <a:gd name="connsiteX64" fmla="*/ 134283 w 517947"/>
                  <a:gd name="connsiteY64" fmla="*/ 108705 h 326115"/>
                  <a:gd name="connsiteX65" fmla="*/ 153466 w 517947"/>
                  <a:gd name="connsiteY65" fmla="*/ 95916 h 326115"/>
                  <a:gd name="connsiteX66" fmla="*/ 185438 w 517947"/>
                  <a:gd name="connsiteY66" fmla="*/ 102311 h 326115"/>
                  <a:gd name="connsiteX67" fmla="*/ 191832 w 517947"/>
                  <a:gd name="connsiteY67" fmla="*/ 121494 h 326115"/>
                  <a:gd name="connsiteX68" fmla="*/ 185438 w 517947"/>
                  <a:gd name="connsiteY68" fmla="*/ 204621 h 326115"/>
                  <a:gd name="connsiteX69" fmla="*/ 147071 w 517947"/>
                  <a:gd name="connsiteY69" fmla="*/ 230199 h 326115"/>
                  <a:gd name="connsiteX70" fmla="*/ 31972 w 517947"/>
                  <a:gd name="connsiteY70" fmla="*/ 223804 h 326115"/>
                  <a:gd name="connsiteX71" fmla="*/ 12789 w 517947"/>
                  <a:gd name="connsiteY71" fmla="*/ 204621 h 326115"/>
                  <a:gd name="connsiteX72" fmla="*/ 0 w 517947"/>
                  <a:gd name="connsiteY72" fmla="*/ 166255 h 326115"/>
                  <a:gd name="connsiteX73" fmla="*/ 6394 w 517947"/>
                  <a:gd name="connsiteY73" fmla="*/ 108705 h 326115"/>
                  <a:gd name="connsiteX74" fmla="*/ 25578 w 517947"/>
                  <a:gd name="connsiteY74" fmla="*/ 95916 h 326115"/>
                  <a:gd name="connsiteX75" fmla="*/ 44761 w 517947"/>
                  <a:gd name="connsiteY75" fmla="*/ 89522 h 326115"/>
                  <a:gd name="connsiteX76" fmla="*/ 70339 w 517947"/>
                  <a:gd name="connsiteY76" fmla="*/ 76733 h 326115"/>
                  <a:gd name="connsiteX77" fmla="*/ 115099 w 517947"/>
                  <a:gd name="connsiteY77" fmla="*/ 83127 h 326115"/>
                  <a:gd name="connsiteX78" fmla="*/ 127888 w 517947"/>
                  <a:gd name="connsiteY78" fmla="*/ 108705 h 326115"/>
                  <a:gd name="connsiteX79" fmla="*/ 140677 w 517947"/>
                  <a:gd name="connsiteY79" fmla="*/ 147072 h 326115"/>
                  <a:gd name="connsiteX80" fmla="*/ 134283 w 517947"/>
                  <a:gd name="connsiteY80" fmla="*/ 185438 h 326115"/>
                  <a:gd name="connsiteX81" fmla="*/ 95916 w 517947"/>
                  <a:gd name="connsiteY81" fmla="*/ 179044 h 326115"/>
                  <a:gd name="connsiteX82" fmla="*/ 44761 w 517947"/>
                  <a:gd name="connsiteY82" fmla="*/ 185438 h 326115"/>
                  <a:gd name="connsiteX83" fmla="*/ 63944 w 517947"/>
                  <a:gd name="connsiteY83" fmla="*/ 198227 h 326115"/>
                  <a:gd name="connsiteX84" fmla="*/ 121494 w 517947"/>
                  <a:gd name="connsiteY84" fmla="*/ 191832 h 326115"/>
                  <a:gd name="connsiteX85" fmla="*/ 166255 w 517947"/>
                  <a:gd name="connsiteY85" fmla="*/ 179044 h 326115"/>
                  <a:gd name="connsiteX86" fmla="*/ 230199 w 517947"/>
                  <a:gd name="connsiteY86" fmla="*/ 191832 h 326115"/>
                  <a:gd name="connsiteX87" fmla="*/ 236593 w 517947"/>
                  <a:gd name="connsiteY87" fmla="*/ 217410 h 326115"/>
                  <a:gd name="connsiteX88" fmla="*/ 242987 w 517947"/>
                  <a:gd name="connsiteY88" fmla="*/ 300537 h 326115"/>
                  <a:gd name="connsiteX89" fmla="*/ 249382 w 517947"/>
                  <a:gd name="connsiteY89" fmla="*/ 319720 h 326115"/>
                  <a:gd name="connsiteX90" fmla="*/ 268565 w 517947"/>
                  <a:gd name="connsiteY90" fmla="*/ 326115 h 326115"/>
                  <a:gd name="connsiteX91" fmla="*/ 287748 w 517947"/>
                  <a:gd name="connsiteY91" fmla="*/ 319720 h 326115"/>
                  <a:gd name="connsiteX92" fmla="*/ 306932 w 517947"/>
                  <a:gd name="connsiteY92" fmla="*/ 294143 h 326115"/>
                  <a:gd name="connsiteX93" fmla="*/ 319720 w 517947"/>
                  <a:gd name="connsiteY93" fmla="*/ 274960 h 326115"/>
                  <a:gd name="connsiteX94" fmla="*/ 338904 w 517947"/>
                  <a:gd name="connsiteY94" fmla="*/ 230199 h 326115"/>
                  <a:gd name="connsiteX95" fmla="*/ 364481 w 517947"/>
                  <a:gd name="connsiteY95" fmla="*/ 191832 h 326115"/>
                  <a:gd name="connsiteX96" fmla="*/ 409242 w 517947"/>
                  <a:gd name="connsiteY96" fmla="*/ 198227 h 326115"/>
                  <a:gd name="connsiteX97" fmla="*/ 434820 w 517947"/>
                  <a:gd name="connsiteY97" fmla="*/ 204621 h 326115"/>
                  <a:gd name="connsiteX98" fmla="*/ 460397 w 517947"/>
                  <a:gd name="connsiteY98" fmla="*/ 230199 h 326115"/>
                  <a:gd name="connsiteX99" fmla="*/ 479580 w 517947"/>
                  <a:gd name="connsiteY99" fmla="*/ 223804 h 326115"/>
                  <a:gd name="connsiteX100" fmla="*/ 498764 w 517947"/>
                  <a:gd name="connsiteY100" fmla="*/ 211016 h 326115"/>
                  <a:gd name="connsiteX101" fmla="*/ 517947 w 517947"/>
                  <a:gd name="connsiteY101" fmla="*/ 172649 h 326115"/>
                  <a:gd name="connsiteX102" fmla="*/ 511552 w 517947"/>
                  <a:gd name="connsiteY102" fmla="*/ 140677 h 326115"/>
                  <a:gd name="connsiteX103" fmla="*/ 485975 w 517947"/>
                  <a:gd name="connsiteY103" fmla="*/ 134283 h 326115"/>
                  <a:gd name="connsiteX104" fmla="*/ 428425 w 517947"/>
                  <a:gd name="connsiteY104" fmla="*/ 121494 h 326115"/>
                  <a:gd name="connsiteX105" fmla="*/ 370876 w 517947"/>
                  <a:gd name="connsiteY105" fmla="*/ 95916 h 326115"/>
                  <a:gd name="connsiteX106" fmla="*/ 351692 w 517947"/>
                  <a:gd name="connsiteY106" fmla="*/ 89522 h 326115"/>
                  <a:gd name="connsiteX107" fmla="*/ 332509 w 517947"/>
                  <a:gd name="connsiteY107" fmla="*/ 76733 h 326115"/>
                  <a:gd name="connsiteX108" fmla="*/ 300537 w 517947"/>
                  <a:gd name="connsiteY108" fmla="*/ 25578 h 326115"/>
                  <a:gd name="connsiteX109" fmla="*/ 287748 w 517947"/>
                  <a:gd name="connsiteY109" fmla="*/ 25578 h 32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517947" h="326115">
                    <a:moveTo>
                      <a:pt x="204621" y="0"/>
                    </a:moveTo>
                    <a:cubicBezTo>
                      <a:pt x="197981" y="949"/>
                      <a:pt x="139392" y="8475"/>
                      <a:pt x="127888" y="12789"/>
                    </a:cubicBezTo>
                    <a:cubicBezTo>
                      <a:pt x="120692" y="15487"/>
                      <a:pt x="115996" y="23148"/>
                      <a:pt x="108705" y="25578"/>
                    </a:cubicBezTo>
                    <a:cubicBezTo>
                      <a:pt x="96405" y="29678"/>
                      <a:pt x="83128" y="29841"/>
                      <a:pt x="70339" y="31972"/>
                    </a:cubicBezTo>
                    <a:cubicBezTo>
                      <a:pt x="68207" y="38366"/>
                      <a:pt x="63944" y="44415"/>
                      <a:pt x="63944" y="51155"/>
                    </a:cubicBezTo>
                    <a:cubicBezTo>
                      <a:pt x="63944" y="61351"/>
                      <a:pt x="72686" y="89390"/>
                      <a:pt x="83127" y="95916"/>
                    </a:cubicBezTo>
                    <a:cubicBezTo>
                      <a:pt x="94559" y="103061"/>
                      <a:pt x="121494" y="108705"/>
                      <a:pt x="121494" y="108705"/>
                    </a:cubicBezTo>
                    <a:cubicBezTo>
                      <a:pt x="134283" y="106574"/>
                      <a:pt x="148012" y="107577"/>
                      <a:pt x="159860" y="102311"/>
                    </a:cubicBezTo>
                    <a:cubicBezTo>
                      <a:pt x="204555" y="82446"/>
                      <a:pt x="160720" y="88661"/>
                      <a:pt x="185438" y="63944"/>
                    </a:cubicBezTo>
                    <a:cubicBezTo>
                      <a:pt x="190204" y="59178"/>
                      <a:pt x="198227" y="59681"/>
                      <a:pt x="204621" y="57550"/>
                    </a:cubicBezTo>
                    <a:cubicBezTo>
                      <a:pt x="213147" y="59681"/>
                      <a:pt x="223985" y="57730"/>
                      <a:pt x="230199" y="63944"/>
                    </a:cubicBezTo>
                    <a:cubicBezTo>
                      <a:pt x="241931" y="75676"/>
                      <a:pt x="234801" y="119835"/>
                      <a:pt x="230199" y="127888"/>
                    </a:cubicBezTo>
                    <a:cubicBezTo>
                      <a:pt x="226855" y="133740"/>
                      <a:pt x="217410" y="132151"/>
                      <a:pt x="211015" y="134283"/>
                    </a:cubicBezTo>
                    <a:cubicBezTo>
                      <a:pt x="200358" y="132151"/>
                      <a:pt x="187887" y="134205"/>
                      <a:pt x="179043" y="127888"/>
                    </a:cubicBezTo>
                    <a:cubicBezTo>
                      <a:pt x="153168" y="109405"/>
                      <a:pt x="171713" y="42271"/>
                      <a:pt x="172649" y="31972"/>
                    </a:cubicBezTo>
                    <a:cubicBezTo>
                      <a:pt x="177257" y="32894"/>
                      <a:pt x="215379" y="39144"/>
                      <a:pt x="223804" y="44761"/>
                    </a:cubicBezTo>
                    <a:cubicBezTo>
                      <a:pt x="231328" y="49777"/>
                      <a:pt x="237435" y="56806"/>
                      <a:pt x="242987" y="63944"/>
                    </a:cubicBezTo>
                    <a:cubicBezTo>
                      <a:pt x="252424" y="76077"/>
                      <a:pt x="255776" y="93785"/>
                      <a:pt x="268565" y="102311"/>
                    </a:cubicBezTo>
                    <a:lnTo>
                      <a:pt x="287748" y="115099"/>
                    </a:lnTo>
                    <a:cubicBezTo>
                      <a:pt x="292011" y="104442"/>
                      <a:pt x="295875" y="93616"/>
                      <a:pt x="300537" y="83127"/>
                    </a:cubicBezTo>
                    <a:cubicBezTo>
                      <a:pt x="304408" y="74417"/>
                      <a:pt x="315195" y="66897"/>
                      <a:pt x="313326" y="57550"/>
                    </a:cubicBezTo>
                    <a:cubicBezTo>
                      <a:pt x="312004" y="50941"/>
                      <a:pt x="300537" y="53287"/>
                      <a:pt x="294143" y="51155"/>
                    </a:cubicBezTo>
                    <a:cubicBezTo>
                      <a:pt x="277826" y="75631"/>
                      <a:pt x="270791" y="76946"/>
                      <a:pt x="287748" y="115099"/>
                    </a:cubicBezTo>
                    <a:cubicBezTo>
                      <a:pt x="290869" y="122122"/>
                      <a:pt x="300537" y="123625"/>
                      <a:pt x="306932" y="127888"/>
                    </a:cubicBezTo>
                    <a:cubicBezTo>
                      <a:pt x="323984" y="125757"/>
                      <a:pt x="341343" y="125358"/>
                      <a:pt x="358087" y="121494"/>
                    </a:cubicBezTo>
                    <a:cubicBezTo>
                      <a:pt x="399181" y="112011"/>
                      <a:pt x="379178" y="110948"/>
                      <a:pt x="409242" y="95916"/>
                    </a:cubicBezTo>
                    <a:cubicBezTo>
                      <a:pt x="415271" y="92902"/>
                      <a:pt x="422031" y="91653"/>
                      <a:pt x="428425" y="89522"/>
                    </a:cubicBezTo>
                    <a:cubicBezTo>
                      <a:pt x="430557" y="95916"/>
                      <a:pt x="434820" y="101965"/>
                      <a:pt x="434820" y="108705"/>
                    </a:cubicBezTo>
                    <a:cubicBezTo>
                      <a:pt x="434820" y="125889"/>
                      <a:pt x="434205" y="143677"/>
                      <a:pt x="428425" y="159860"/>
                    </a:cubicBezTo>
                    <a:cubicBezTo>
                      <a:pt x="416768" y="192500"/>
                      <a:pt x="406545" y="195762"/>
                      <a:pt x="383664" y="211016"/>
                    </a:cubicBezTo>
                    <a:cubicBezTo>
                      <a:pt x="370875" y="206753"/>
                      <a:pt x="354830" y="207759"/>
                      <a:pt x="345298" y="198227"/>
                    </a:cubicBezTo>
                    <a:cubicBezTo>
                      <a:pt x="337613" y="190542"/>
                      <a:pt x="341262" y="176865"/>
                      <a:pt x="338904" y="166255"/>
                    </a:cubicBezTo>
                    <a:cubicBezTo>
                      <a:pt x="336998" y="157676"/>
                      <a:pt x="334641" y="149203"/>
                      <a:pt x="332509" y="140677"/>
                    </a:cubicBezTo>
                    <a:cubicBezTo>
                      <a:pt x="334641" y="130020"/>
                      <a:pt x="331219" y="116390"/>
                      <a:pt x="338904" y="108705"/>
                    </a:cubicBezTo>
                    <a:cubicBezTo>
                      <a:pt x="348436" y="99173"/>
                      <a:pt x="377270" y="95916"/>
                      <a:pt x="377270" y="95916"/>
                    </a:cubicBezTo>
                    <a:cubicBezTo>
                      <a:pt x="422927" y="111135"/>
                      <a:pt x="408158" y="97489"/>
                      <a:pt x="428425" y="127888"/>
                    </a:cubicBezTo>
                    <a:cubicBezTo>
                      <a:pt x="430557" y="136414"/>
                      <a:pt x="432914" y="144887"/>
                      <a:pt x="434820" y="153466"/>
                    </a:cubicBezTo>
                    <a:cubicBezTo>
                      <a:pt x="437178" y="164076"/>
                      <a:pt x="438578" y="174894"/>
                      <a:pt x="441214" y="185438"/>
                    </a:cubicBezTo>
                    <a:cubicBezTo>
                      <a:pt x="442849" y="191977"/>
                      <a:pt x="445477" y="198227"/>
                      <a:pt x="447608" y="204621"/>
                    </a:cubicBezTo>
                    <a:cubicBezTo>
                      <a:pt x="445477" y="213147"/>
                      <a:pt x="446704" y="223336"/>
                      <a:pt x="441214" y="230199"/>
                    </a:cubicBezTo>
                    <a:cubicBezTo>
                      <a:pt x="437004" y="235462"/>
                      <a:pt x="428512" y="234741"/>
                      <a:pt x="422031" y="236593"/>
                    </a:cubicBezTo>
                    <a:cubicBezTo>
                      <a:pt x="365827" y="252651"/>
                      <a:pt x="423264" y="234052"/>
                      <a:pt x="377270" y="249382"/>
                    </a:cubicBezTo>
                    <a:cubicBezTo>
                      <a:pt x="370876" y="247251"/>
                      <a:pt x="361826" y="248596"/>
                      <a:pt x="358087" y="242988"/>
                    </a:cubicBezTo>
                    <a:cubicBezTo>
                      <a:pt x="344011" y="221875"/>
                      <a:pt x="357040" y="136769"/>
                      <a:pt x="358087" y="134283"/>
                    </a:cubicBezTo>
                    <a:cubicBezTo>
                      <a:pt x="368031" y="110667"/>
                      <a:pt x="402749" y="86362"/>
                      <a:pt x="428425" y="76733"/>
                    </a:cubicBezTo>
                    <a:cubicBezTo>
                      <a:pt x="436654" y="73647"/>
                      <a:pt x="445477" y="72470"/>
                      <a:pt x="454003" y="70339"/>
                    </a:cubicBezTo>
                    <a:cubicBezTo>
                      <a:pt x="464660" y="72470"/>
                      <a:pt x="476932" y="70704"/>
                      <a:pt x="485975" y="76733"/>
                    </a:cubicBezTo>
                    <a:cubicBezTo>
                      <a:pt x="491583" y="80472"/>
                      <a:pt x="492369" y="89176"/>
                      <a:pt x="492369" y="95916"/>
                    </a:cubicBezTo>
                    <a:cubicBezTo>
                      <a:pt x="492369" y="119459"/>
                      <a:pt x="492443" y="143618"/>
                      <a:pt x="485975" y="166255"/>
                    </a:cubicBezTo>
                    <a:cubicBezTo>
                      <a:pt x="483491" y="174950"/>
                      <a:pt x="474151" y="180182"/>
                      <a:pt x="466792" y="185438"/>
                    </a:cubicBezTo>
                    <a:cubicBezTo>
                      <a:pt x="445582" y="200588"/>
                      <a:pt x="442906" y="195675"/>
                      <a:pt x="422031" y="204621"/>
                    </a:cubicBezTo>
                    <a:cubicBezTo>
                      <a:pt x="413269" y="208376"/>
                      <a:pt x="404979" y="213147"/>
                      <a:pt x="396453" y="217410"/>
                    </a:cubicBezTo>
                    <a:cubicBezTo>
                      <a:pt x="373007" y="215279"/>
                      <a:pt x="349201" y="215633"/>
                      <a:pt x="326115" y="211016"/>
                    </a:cubicBezTo>
                    <a:cubicBezTo>
                      <a:pt x="316768" y="209147"/>
                      <a:pt x="306492" y="205670"/>
                      <a:pt x="300537" y="198227"/>
                    </a:cubicBezTo>
                    <a:cubicBezTo>
                      <a:pt x="284196" y="177801"/>
                      <a:pt x="276656" y="152162"/>
                      <a:pt x="268565" y="127888"/>
                    </a:cubicBezTo>
                    <a:cubicBezTo>
                      <a:pt x="270696" y="104442"/>
                      <a:pt x="263797" y="78279"/>
                      <a:pt x="274959" y="57550"/>
                    </a:cubicBezTo>
                    <a:cubicBezTo>
                      <a:pt x="281350" y="45681"/>
                      <a:pt x="313326" y="44761"/>
                      <a:pt x="313326" y="44761"/>
                    </a:cubicBezTo>
                    <a:cubicBezTo>
                      <a:pt x="319720" y="46892"/>
                      <a:pt x="329236" y="45263"/>
                      <a:pt x="332509" y="51155"/>
                    </a:cubicBezTo>
                    <a:cubicBezTo>
                      <a:pt x="341045" y="66520"/>
                      <a:pt x="345298" y="102311"/>
                      <a:pt x="345298" y="102311"/>
                    </a:cubicBezTo>
                    <a:cubicBezTo>
                      <a:pt x="343167" y="108705"/>
                      <a:pt x="342177" y="115602"/>
                      <a:pt x="338904" y="121494"/>
                    </a:cubicBezTo>
                    <a:cubicBezTo>
                      <a:pt x="330208" y="137147"/>
                      <a:pt x="311310" y="166782"/>
                      <a:pt x="294143" y="179044"/>
                    </a:cubicBezTo>
                    <a:cubicBezTo>
                      <a:pt x="280320" y="188918"/>
                      <a:pt x="265033" y="193009"/>
                      <a:pt x="249382" y="198227"/>
                    </a:cubicBezTo>
                    <a:cubicBezTo>
                      <a:pt x="213147" y="196095"/>
                      <a:pt x="176196" y="199310"/>
                      <a:pt x="140677" y="191832"/>
                    </a:cubicBezTo>
                    <a:cubicBezTo>
                      <a:pt x="133157" y="190249"/>
                      <a:pt x="128477" y="180311"/>
                      <a:pt x="127888" y="172649"/>
                    </a:cubicBezTo>
                    <a:cubicBezTo>
                      <a:pt x="126245" y="151291"/>
                      <a:pt x="127509" y="129027"/>
                      <a:pt x="134283" y="108705"/>
                    </a:cubicBezTo>
                    <a:cubicBezTo>
                      <a:pt x="136713" y="101414"/>
                      <a:pt x="147072" y="100179"/>
                      <a:pt x="153466" y="95916"/>
                    </a:cubicBezTo>
                    <a:cubicBezTo>
                      <a:pt x="164123" y="98048"/>
                      <a:pt x="176395" y="96282"/>
                      <a:pt x="185438" y="102311"/>
                    </a:cubicBezTo>
                    <a:cubicBezTo>
                      <a:pt x="191046" y="106050"/>
                      <a:pt x="191832" y="114754"/>
                      <a:pt x="191832" y="121494"/>
                    </a:cubicBezTo>
                    <a:cubicBezTo>
                      <a:pt x="191832" y="149285"/>
                      <a:pt x="196019" y="178923"/>
                      <a:pt x="185438" y="204621"/>
                    </a:cubicBezTo>
                    <a:cubicBezTo>
                      <a:pt x="179586" y="218834"/>
                      <a:pt x="147071" y="230199"/>
                      <a:pt x="147071" y="230199"/>
                    </a:cubicBezTo>
                    <a:cubicBezTo>
                      <a:pt x="108705" y="228067"/>
                      <a:pt x="69719" y="230994"/>
                      <a:pt x="31972" y="223804"/>
                    </a:cubicBezTo>
                    <a:cubicBezTo>
                      <a:pt x="23089" y="222112"/>
                      <a:pt x="17181" y="212526"/>
                      <a:pt x="12789" y="204621"/>
                    </a:cubicBezTo>
                    <a:cubicBezTo>
                      <a:pt x="6242" y="192837"/>
                      <a:pt x="0" y="166255"/>
                      <a:pt x="0" y="166255"/>
                    </a:cubicBezTo>
                    <a:cubicBezTo>
                      <a:pt x="2131" y="147072"/>
                      <a:pt x="-202" y="126844"/>
                      <a:pt x="6394" y="108705"/>
                    </a:cubicBezTo>
                    <a:cubicBezTo>
                      <a:pt x="9020" y="101482"/>
                      <a:pt x="18704" y="99353"/>
                      <a:pt x="25578" y="95916"/>
                    </a:cubicBezTo>
                    <a:cubicBezTo>
                      <a:pt x="31607" y="92902"/>
                      <a:pt x="38566" y="92177"/>
                      <a:pt x="44761" y="89522"/>
                    </a:cubicBezTo>
                    <a:cubicBezTo>
                      <a:pt x="53523" y="85767"/>
                      <a:pt x="61813" y="80996"/>
                      <a:pt x="70339" y="76733"/>
                    </a:cubicBezTo>
                    <a:cubicBezTo>
                      <a:pt x="85259" y="78864"/>
                      <a:pt x="101924" y="75808"/>
                      <a:pt x="115099" y="83127"/>
                    </a:cubicBezTo>
                    <a:cubicBezTo>
                      <a:pt x="123432" y="87756"/>
                      <a:pt x="124348" y="99854"/>
                      <a:pt x="127888" y="108705"/>
                    </a:cubicBezTo>
                    <a:cubicBezTo>
                      <a:pt x="132895" y="121222"/>
                      <a:pt x="140677" y="147072"/>
                      <a:pt x="140677" y="147072"/>
                    </a:cubicBezTo>
                    <a:cubicBezTo>
                      <a:pt x="138546" y="159861"/>
                      <a:pt x="144833" y="177902"/>
                      <a:pt x="134283" y="185438"/>
                    </a:cubicBezTo>
                    <a:cubicBezTo>
                      <a:pt x="123733" y="192974"/>
                      <a:pt x="108881" y="179044"/>
                      <a:pt x="95916" y="179044"/>
                    </a:cubicBezTo>
                    <a:cubicBezTo>
                      <a:pt x="78732" y="179044"/>
                      <a:pt x="61813" y="183307"/>
                      <a:pt x="44761" y="185438"/>
                    </a:cubicBezTo>
                    <a:cubicBezTo>
                      <a:pt x="51155" y="189701"/>
                      <a:pt x="56285" y="197589"/>
                      <a:pt x="63944" y="198227"/>
                    </a:cubicBezTo>
                    <a:cubicBezTo>
                      <a:pt x="83179" y="199830"/>
                      <a:pt x="102417" y="194767"/>
                      <a:pt x="121494" y="191832"/>
                    </a:cubicBezTo>
                    <a:cubicBezTo>
                      <a:pt x="136404" y="189538"/>
                      <a:pt x="151931" y="183818"/>
                      <a:pt x="166255" y="179044"/>
                    </a:cubicBezTo>
                    <a:cubicBezTo>
                      <a:pt x="187570" y="183307"/>
                      <a:pt x="211116" y="181423"/>
                      <a:pt x="230199" y="191832"/>
                    </a:cubicBezTo>
                    <a:cubicBezTo>
                      <a:pt x="237914" y="196040"/>
                      <a:pt x="235566" y="208682"/>
                      <a:pt x="236593" y="217410"/>
                    </a:cubicBezTo>
                    <a:cubicBezTo>
                      <a:pt x="239840" y="245011"/>
                      <a:pt x="239540" y="272961"/>
                      <a:pt x="242987" y="300537"/>
                    </a:cubicBezTo>
                    <a:cubicBezTo>
                      <a:pt x="243823" y="307225"/>
                      <a:pt x="244616" y="314954"/>
                      <a:pt x="249382" y="319720"/>
                    </a:cubicBezTo>
                    <a:cubicBezTo>
                      <a:pt x="254148" y="324486"/>
                      <a:pt x="262171" y="323983"/>
                      <a:pt x="268565" y="326115"/>
                    </a:cubicBezTo>
                    <a:cubicBezTo>
                      <a:pt x="274959" y="323983"/>
                      <a:pt x="282570" y="324035"/>
                      <a:pt x="287748" y="319720"/>
                    </a:cubicBezTo>
                    <a:cubicBezTo>
                      <a:pt x="295935" y="312897"/>
                      <a:pt x="300737" y="302815"/>
                      <a:pt x="306932" y="294143"/>
                    </a:cubicBezTo>
                    <a:cubicBezTo>
                      <a:pt x="311399" y="287890"/>
                      <a:pt x="316283" y="281834"/>
                      <a:pt x="319720" y="274960"/>
                    </a:cubicBezTo>
                    <a:cubicBezTo>
                      <a:pt x="346178" y="222043"/>
                      <a:pt x="298992" y="296720"/>
                      <a:pt x="338904" y="230199"/>
                    </a:cubicBezTo>
                    <a:cubicBezTo>
                      <a:pt x="346812" y="217019"/>
                      <a:pt x="364481" y="191832"/>
                      <a:pt x="364481" y="191832"/>
                    </a:cubicBezTo>
                    <a:cubicBezTo>
                      <a:pt x="379401" y="193964"/>
                      <a:pt x="394413" y="195531"/>
                      <a:pt x="409242" y="198227"/>
                    </a:cubicBezTo>
                    <a:cubicBezTo>
                      <a:pt x="417889" y="199799"/>
                      <a:pt x="427957" y="199131"/>
                      <a:pt x="434820" y="204621"/>
                    </a:cubicBezTo>
                    <a:cubicBezTo>
                      <a:pt x="483544" y="243599"/>
                      <a:pt x="394620" y="208271"/>
                      <a:pt x="460397" y="230199"/>
                    </a:cubicBezTo>
                    <a:cubicBezTo>
                      <a:pt x="466791" y="228067"/>
                      <a:pt x="473551" y="226818"/>
                      <a:pt x="479580" y="223804"/>
                    </a:cubicBezTo>
                    <a:cubicBezTo>
                      <a:pt x="486454" y="220367"/>
                      <a:pt x="493330" y="216450"/>
                      <a:pt x="498764" y="211016"/>
                    </a:cubicBezTo>
                    <a:cubicBezTo>
                      <a:pt x="511157" y="198623"/>
                      <a:pt x="512747" y="188248"/>
                      <a:pt x="517947" y="172649"/>
                    </a:cubicBezTo>
                    <a:cubicBezTo>
                      <a:pt x="515815" y="161992"/>
                      <a:pt x="518510" y="149026"/>
                      <a:pt x="511552" y="140677"/>
                    </a:cubicBezTo>
                    <a:cubicBezTo>
                      <a:pt x="505926" y="133926"/>
                      <a:pt x="494554" y="136189"/>
                      <a:pt x="485975" y="134283"/>
                    </a:cubicBezTo>
                    <a:cubicBezTo>
                      <a:pt x="412903" y="118044"/>
                      <a:pt x="490813" y="137090"/>
                      <a:pt x="428425" y="121494"/>
                    </a:cubicBezTo>
                    <a:cubicBezTo>
                      <a:pt x="398027" y="101228"/>
                      <a:pt x="416531" y="111134"/>
                      <a:pt x="370876" y="95916"/>
                    </a:cubicBezTo>
                    <a:lnTo>
                      <a:pt x="351692" y="89522"/>
                    </a:lnTo>
                    <a:cubicBezTo>
                      <a:pt x="345298" y="85259"/>
                      <a:pt x="336582" y="83250"/>
                      <a:pt x="332509" y="76733"/>
                    </a:cubicBezTo>
                    <a:cubicBezTo>
                      <a:pt x="311385" y="42935"/>
                      <a:pt x="334303" y="39084"/>
                      <a:pt x="300537" y="25578"/>
                    </a:cubicBezTo>
                    <a:cubicBezTo>
                      <a:pt x="296579" y="23995"/>
                      <a:pt x="292011" y="25578"/>
                      <a:pt x="287748" y="25578"/>
                    </a:cubicBezTo>
                  </a:path>
                </a:pathLst>
              </a:custGeom>
              <a:solidFill>
                <a:schemeClr val="accent5">
                  <a:lumMod val="40000"/>
                  <a:lumOff val="60000"/>
                </a:scheme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Content Placeholder 2">
              <a:extLst>
                <a:ext uri="{FF2B5EF4-FFF2-40B4-BE49-F238E27FC236}">
                  <a16:creationId xmlns:a16="http://schemas.microsoft.com/office/drawing/2014/main" id="{B8FE085E-5CB2-4D3E-10FD-CD5CCCF9596D}"/>
                </a:ext>
              </a:extLst>
            </p:cNvPr>
            <p:cNvSpPr txBox="1">
              <a:spLocks/>
            </p:cNvSpPr>
            <p:nvPr/>
          </p:nvSpPr>
          <p:spPr>
            <a:xfrm>
              <a:off x="6061757" y="2137818"/>
              <a:ext cx="4848413" cy="11341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1200"/>
                </a:spcAft>
              </a:pPr>
              <a:r>
                <a:rPr lang="en-US" sz="2400">
                  <a:latin typeface="Helvetica" pitchFamily="2" charset="0"/>
                </a:rPr>
                <a:t>When the rabbits kept vertically for 11 hours/day, TB shifted to the apical dorsal area.</a:t>
              </a:r>
            </a:p>
          </p:txBody>
        </p:sp>
      </p:grpSp>
    </p:spTree>
    <p:extLst>
      <p:ext uri="{BB962C8B-B14F-4D97-AF65-F5344CB8AC3E}">
        <p14:creationId xmlns:p14="http://schemas.microsoft.com/office/powerpoint/2010/main" val="2513958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06257-EE47-E3E9-1AF2-19779654602F}"/>
              </a:ext>
            </a:extLst>
          </p:cNvPr>
          <p:cNvSpPr>
            <a:spLocks noGrp="1"/>
          </p:cNvSpPr>
          <p:nvPr>
            <p:ph type="title"/>
          </p:nvPr>
        </p:nvSpPr>
        <p:spPr>
          <a:xfrm>
            <a:off x="883086" y="439268"/>
            <a:ext cx="10396602" cy="1710937"/>
          </a:xfrm>
        </p:spPr>
        <p:txBody>
          <a:bodyPr>
            <a:noAutofit/>
          </a:bodyPr>
          <a:lstStyle/>
          <a:p>
            <a:pPr algn="ctr">
              <a:lnSpc>
                <a:spcPct val="100000"/>
              </a:lnSpc>
              <a:spcAft>
                <a:spcPts val="300"/>
              </a:spcAft>
            </a:pPr>
            <a:r>
              <a:rPr lang="en-US" sz="3200" b="1">
                <a:solidFill>
                  <a:srgbClr val="0432FF"/>
                </a:solidFill>
                <a:latin typeface="Helvetica" pitchFamily="2" charset="0"/>
              </a:rPr>
              <a:t>If increased cavities in the RUL is due to increased mechanical stress, </a:t>
            </a:r>
            <a:r>
              <a:rPr lang="en-US" sz="3200" b="1">
                <a:solidFill>
                  <a:srgbClr val="C00000"/>
                </a:solidFill>
                <a:latin typeface="Helvetica" pitchFamily="2" charset="0"/>
              </a:rPr>
              <a:t>why is the RLL the second most common site to have cavities in the NBc?</a:t>
            </a:r>
          </a:p>
        </p:txBody>
      </p:sp>
      <p:grpSp>
        <p:nvGrpSpPr>
          <p:cNvPr id="51" name="Group 50">
            <a:extLst>
              <a:ext uri="{FF2B5EF4-FFF2-40B4-BE49-F238E27FC236}">
                <a16:creationId xmlns:a16="http://schemas.microsoft.com/office/drawing/2014/main" id="{762C03CC-B073-FCFF-E1F3-E389DFC7EEA7}"/>
              </a:ext>
            </a:extLst>
          </p:cNvPr>
          <p:cNvGrpSpPr/>
          <p:nvPr/>
        </p:nvGrpSpPr>
        <p:grpSpPr>
          <a:xfrm>
            <a:off x="2916153" y="2582955"/>
            <a:ext cx="6308558" cy="3801558"/>
            <a:chOff x="1087856" y="3154604"/>
            <a:chExt cx="4739713" cy="2856166"/>
          </a:xfrm>
        </p:grpSpPr>
        <p:grpSp>
          <p:nvGrpSpPr>
            <p:cNvPr id="36" name="Group 35">
              <a:extLst>
                <a:ext uri="{FF2B5EF4-FFF2-40B4-BE49-F238E27FC236}">
                  <a16:creationId xmlns:a16="http://schemas.microsoft.com/office/drawing/2014/main" id="{15D94E09-1061-8BDE-B426-9FBE87F90CF8}"/>
                </a:ext>
              </a:extLst>
            </p:cNvPr>
            <p:cNvGrpSpPr/>
            <p:nvPr/>
          </p:nvGrpSpPr>
          <p:grpSpPr>
            <a:xfrm>
              <a:off x="1087856" y="3154604"/>
              <a:ext cx="4739713" cy="2856166"/>
              <a:chOff x="2558196" y="3984700"/>
              <a:chExt cx="4739713" cy="2856166"/>
            </a:xfrm>
          </p:grpSpPr>
          <p:sp>
            <p:nvSpPr>
              <p:cNvPr id="37" name="TextBox 36">
                <a:extLst>
                  <a:ext uri="{FF2B5EF4-FFF2-40B4-BE49-F238E27FC236}">
                    <a16:creationId xmlns:a16="http://schemas.microsoft.com/office/drawing/2014/main" id="{9AD45495-5B1A-4020-88C2-BA4310EB0750}"/>
                  </a:ext>
                </a:extLst>
              </p:cNvPr>
              <p:cNvSpPr txBox="1"/>
              <p:nvPr/>
            </p:nvSpPr>
            <p:spPr>
              <a:xfrm>
                <a:off x="3940550" y="6447763"/>
                <a:ext cx="495233" cy="277485"/>
              </a:xfrm>
              <a:prstGeom prst="rect">
                <a:avLst/>
              </a:prstGeom>
              <a:noFill/>
              <a:ln>
                <a:noFill/>
              </a:ln>
            </p:spPr>
            <p:txBody>
              <a:bodyPr wrap="none" rtlCol="0">
                <a:spAutoFit/>
              </a:bodyPr>
              <a:lstStyle/>
              <a:p>
                <a:pPr algn="ctr"/>
                <a:r>
                  <a:rPr lang="en-US" b="1">
                    <a:solidFill>
                      <a:srgbClr val="C00000"/>
                    </a:solidFill>
                    <a:latin typeface="Helvetica" pitchFamily="2" charset="0"/>
                  </a:rPr>
                  <a:t>RUL</a:t>
                </a:r>
              </a:p>
            </p:txBody>
          </p:sp>
          <p:sp>
            <p:nvSpPr>
              <p:cNvPr id="38" name="TextBox 37">
                <a:extLst>
                  <a:ext uri="{FF2B5EF4-FFF2-40B4-BE49-F238E27FC236}">
                    <a16:creationId xmlns:a16="http://schemas.microsoft.com/office/drawing/2014/main" id="{0337146B-3CA3-F312-7421-E10B32C6804C}"/>
                  </a:ext>
                </a:extLst>
              </p:cNvPr>
              <p:cNvSpPr txBox="1"/>
              <p:nvPr/>
            </p:nvSpPr>
            <p:spPr>
              <a:xfrm>
                <a:off x="4499763" y="6447763"/>
                <a:ext cx="504868" cy="277485"/>
              </a:xfrm>
              <a:prstGeom prst="rect">
                <a:avLst/>
              </a:prstGeom>
              <a:noFill/>
            </p:spPr>
            <p:txBody>
              <a:bodyPr wrap="none" rtlCol="0">
                <a:spAutoFit/>
              </a:bodyPr>
              <a:lstStyle/>
              <a:p>
                <a:pPr algn="ctr"/>
                <a:r>
                  <a:rPr lang="en-US">
                    <a:latin typeface="Helvetica" pitchFamily="2" charset="0"/>
                  </a:rPr>
                  <a:t>RML</a:t>
                </a:r>
              </a:p>
            </p:txBody>
          </p:sp>
          <p:sp>
            <p:nvSpPr>
              <p:cNvPr id="39" name="TextBox 38">
                <a:extLst>
                  <a:ext uri="{FF2B5EF4-FFF2-40B4-BE49-F238E27FC236}">
                    <a16:creationId xmlns:a16="http://schemas.microsoft.com/office/drawing/2014/main" id="{50798377-5DDC-CB11-2BE6-D33C3934FD49}"/>
                  </a:ext>
                </a:extLst>
              </p:cNvPr>
              <p:cNvSpPr txBox="1"/>
              <p:nvPr/>
            </p:nvSpPr>
            <p:spPr>
              <a:xfrm>
                <a:off x="4997107" y="6447763"/>
                <a:ext cx="663843" cy="393103"/>
              </a:xfrm>
              <a:prstGeom prst="rect">
                <a:avLst/>
              </a:prstGeom>
              <a:noFill/>
              <a:ln>
                <a:noFill/>
              </a:ln>
            </p:spPr>
            <p:txBody>
              <a:bodyPr wrap="none" rtlCol="0">
                <a:spAutoFit/>
              </a:bodyPr>
              <a:lstStyle/>
              <a:p>
                <a:pPr algn="ctr"/>
                <a:r>
                  <a:rPr lang="en-US" sz="2800" b="1">
                    <a:solidFill>
                      <a:srgbClr val="C00000"/>
                    </a:solidFill>
                    <a:latin typeface="Helvetica" pitchFamily="2" charset="0"/>
                  </a:rPr>
                  <a:t>RLL</a:t>
                </a:r>
              </a:p>
            </p:txBody>
          </p:sp>
          <p:sp>
            <p:nvSpPr>
              <p:cNvPr id="40" name="TextBox 39">
                <a:extLst>
                  <a:ext uri="{FF2B5EF4-FFF2-40B4-BE49-F238E27FC236}">
                    <a16:creationId xmlns:a16="http://schemas.microsoft.com/office/drawing/2014/main" id="{FA777F9A-0291-E565-2705-90D0A57E028A}"/>
                  </a:ext>
                </a:extLst>
              </p:cNvPr>
              <p:cNvSpPr txBox="1"/>
              <p:nvPr/>
            </p:nvSpPr>
            <p:spPr>
              <a:xfrm>
                <a:off x="6189584" y="6447763"/>
                <a:ext cx="562677" cy="277485"/>
              </a:xfrm>
              <a:prstGeom prst="rect">
                <a:avLst/>
              </a:prstGeom>
              <a:noFill/>
            </p:spPr>
            <p:txBody>
              <a:bodyPr wrap="none" rtlCol="0">
                <a:spAutoFit/>
              </a:bodyPr>
              <a:lstStyle/>
              <a:p>
                <a:pPr algn="ctr"/>
                <a:r>
                  <a:rPr lang="en-US">
                    <a:latin typeface="Helvetica" pitchFamily="2" charset="0"/>
                  </a:rPr>
                  <a:t>Lingu</a:t>
                </a:r>
              </a:p>
            </p:txBody>
          </p:sp>
          <p:sp>
            <p:nvSpPr>
              <p:cNvPr id="41" name="TextBox 40">
                <a:extLst>
                  <a:ext uri="{FF2B5EF4-FFF2-40B4-BE49-F238E27FC236}">
                    <a16:creationId xmlns:a16="http://schemas.microsoft.com/office/drawing/2014/main" id="{9982CD41-281E-ECE3-C0FA-30E3701EBB62}"/>
                  </a:ext>
                </a:extLst>
              </p:cNvPr>
              <p:cNvSpPr txBox="1"/>
              <p:nvPr/>
            </p:nvSpPr>
            <p:spPr>
              <a:xfrm>
                <a:off x="6843160" y="6447763"/>
                <a:ext cx="427789" cy="277485"/>
              </a:xfrm>
              <a:prstGeom prst="rect">
                <a:avLst/>
              </a:prstGeom>
              <a:noFill/>
            </p:spPr>
            <p:txBody>
              <a:bodyPr wrap="none" rtlCol="0">
                <a:spAutoFit/>
              </a:bodyPr>
              <a:lstStyle/>
              <a:p>
                <a:pPr algn="ctr"/>
                <a:r>
                  <a:rPr lang="en-US">
                    <a:latin typeface="Helvetica" pitchFamily="2" charset="0"/>
                  </a:rPr>
                  <a:t>LLL</a:t>
                </a:r>
              </a:p>
            </p:txBody>
          </p:sp>
          <p:sp>
            <p:nvSpPr>
              <p:cNvPr id="42" name="TextBox 41">
                <a:extLst>
                  <a:ext uri="{FF2B5EF4-FFF2-40B4-BE49-F238E27FC236}">
                    <a16:creationId xmlns:a16="http://schemas.microsoft.com/office/drawing/2014/main" id="{994B28E0-C5C8-F7AA-BB8D-388B484E0EF9}"/>
                  </a:ext>
                </a:extLst>
              </p:cNvPr>
              <p:cNvSpPr txBox="1"/>
              <p:nvPr/>
            </p:nvSpPr>
            <p:spPr>
              <a:xfrm>
                <a:off x="5661547" y="6447763"/>
                <a:ext cx="475963" cy="277485"/>
              </a:xfrm>
              <a:prstGeom prst="rect">
                <a:avLst/>
              </a:prstGeom>
              <a:noFill/>
            </p:spPr>
            <p:txBody>
              <a:bodyPr wrap="none" rtlCol="0">
                <a:spAutoFit/>
              </a:bodyPr>
              <a:lstStyle/>
              <a:p>
                <a:pPr algn="ctr"/>
                <a:r>
                  <a:rPr lang="en-US">
                    <a:latin typeface="Helvetica" pitchFamily="2" charset="0"/>
                  </a:rPr>
                  <a:t>LUS</a:t>
                </a:r>
              </a:p>
            </p:txBody>
          </p:sp>
          <p:pic>
            <p:nvPicPr>
              <p:cNvPr id="43" name="Picture 42">
                <a:extLst>
                  <a:ext uri="{FF2B5EF4-FFF2-40B4-BE49-F238E27FC236}">
                    <a16:creationId xmlns:a16="http://schemas.microsoft.com/office/drawing/2014/main" id="{B542544C-B41B-EB63-80B6-183CD0E0A74E}"/>
                  </a:ext>
                </a:extLst>
              </p:cNvPr>
              <p:cNvPicPr>
                <a:picLocks noChangeAspect="1"/>
              </p:cNvPicPr>
              <p:nvPr/>
            </p:nvPicPr>
            <p:blipFill>
              <a:blip r:embed="rId2"/>
              <a:srcRect l="30122" t="15171" r="2575" b="21880"/>
              <a:stretch>
                <a:fillRect/>
              </a:stretch>
            </p:blipFill>
            <p:spPr>
              <a:xfrm>
                <a:off x="3907115" y="4280658"/>
                <a:ext cx="3390794" cy="2144407"/>
              </a:xfrm>
              <a:prstGeom prst="rect">
                <a:avLst/>
              </a:prstGeom>
            </p:spPr>
          </p:pic>
          <p:sp>
            <p:nvSpPr>
              <p:cNvPr id="44" name="TextBox 43">
                <a:extLst>
                  <a:ext uri="{FF2B5EF4-FFF2-40B4-BE49-F238E27FC236}">
                    <a16:creationId xmlns:a16="http://schemas.microsoft.com/office/drawing/2014/main" id="{F102641C-E732-3636-5866-38E811A142A4}"/>
                  </a:ext>
                </a:extLst>
              </p:cNvPr>
              <p:cNvSpPr txBox="1"/>
              <p:nvPr/>
            </p:nvSpPr>
            <p:spPr>
              <a:xfrm>
                <a:off x="2558196" y="4599876"/>
                <a:ext cx="1444268" cy="716835"/>
              </a:xfrm>
              <a:prstGeom prst="rect">
                <a:avLst/>
              </a:prstGeom>
              <a:noFill/>
            </p:spPr>
            <p:txBody>
              <a:bodyPr wrap="none" rtlCol="0">
                <a:spAutoFit/>
              </a:bodyPr>
              <a:lstStyle/>
              <a:p>
                <a:pPr algn="ctr"/>
                <a:r>
                  <a:rPr lang="en-US" sz="2800" b="1">
                    <a:latin typeface="Helvetica" pitchFamily="2" charset="0"/>
                  </a:rPr>
                  <a:t>Thick-wall</a:t>
                </a:r>
              </a:p>
              <a:p>
                <a:pPr algn="ctr"/>
                <a:r>
                  <a:rPr lang="en-US" sz="2800" b="1">
                    <a:latin typeface="Helvetica" pitchFamily="2" charset="0"/>
                  </a:rPr>
                  <a:t>cavity</a:t>
                </a:r>
              </a:p>
            </p:txBody>
          </p:sp>
          <p:sp>
            <p:nvSpPr>
              <p:cNvPr id="45" name="TextBox 44">
                <a:extLst>
                  <a:ext uri="{FF2B5EF4-FFF2-40B4-BE49-F238E27FC236}">
                    <a16:creationId xmlns:a16="http://schemas.microsoft.com/office/drawing/2014/main" id="{04A3B6D1-C335-F325-85F1-56DAE124E8EB}"/>
                  </a:ext>
                </a:extLst>
              </p:cNvPr>
              <p:cNvSpPr txBox="1"/>
              <p:nvPr/>
            </p:nvSpPr>
            <p:spPr>
              <a:xfrm>
                <a:off x="2812833" y="5767800"/>
                <a:ext cx="1221462" cy="716835"/>
              </a:xfrm>
              <a:prstGeom prst="rect">
                <a:avLst/>
              </a:prstGeom>
              <a:noFill/>
            </p:spPr>
            <p:txBody>
              <a:bodyPr wrap="none" rtlCol="0">
                <a:spAutoFit/>
              </a:bodyPr>
              <a:lstStyle/>
              <a:p>
                <a:pPr algn="ctr"/>
                <a:r>
                  <a:rPr lang="en-US" sz="2800">
                    <a:latin typeface="Helvetica" pitchFamily="2" charset="0"/>
                  </a:rPr>
                  <a:t>Thin-wall</a:t>
                </a:r>
              </a:p>
              <a:p>
                <a:pPr algn="ctr"/>
                <a:r>
                  <a:rPr lang="en-US" sz="2800">
                    <a:latin typeface="Helvetica" pitchFamily="2" charset="0"/>
                  </a:rPr>
                  <a:t>cavity</a:t>
                </a:r>
              </a:p>
            </p:txBody>
          </p:sp>
          <p:sp>
            <p:nvSpPr>
              <p:cNvPr id="46" name="TextBox 45">
                <a:extLst>
                  <a:ext uri="{FF2B5EF4-FFF2-40B4-BE49-F238E27FC236}">
                    <a16:creationId xmlns:a16="http://schemas.microsoft.com/office/drawing/2014/main" id="{98CD7CBA-4F1B-0EDE-2E84-B8962B785257}"/>
                  </a:ext>
                </a:extLst>
              </p:cNvPr>
              <p:cNvSpPr txBox="1"/>
              <p:nvPr/>
            </p:nvSpPr>
            <p:spPr>
              <a:xfrm>
                <a:off x="4554957" y="3984700"/>
                <a:ext cx="1769445" cy="346856"/>
              </a:xfrm>
              <a:prstGeom prst="rect">
                <a:avLst/>
              </a:prstGeom>
              <a:noFill/>
            </p:spPr>
            <p:txBody>
              <a:bodyPr wrap="none" rtlCol="0">
                <a:spAutoFit/>
              </a:bodyPr>
              <a:lstStyle/>
              <a:p>
                <a:pPr algn="ctr"/>
                <a:r>
                  <a:rPr lang="en-US" sz="2400" b="1">
                    <a:latin typeface="Helvetica" pitchFamily="2" charset="0"/>
                  </a:rPr>
                  <a:t>Nodular BXSIS</a:t>
                </a:r>
              </a:p>
            </p:txBody>
          </p:sp>
        </p:grpSp>
        <p:sp>
          <p:nvSpPr>
            <p:cNvPr id="47" name="TextBox 46">
              <a:extLst>
                <a:ext uri="{FF2B5EF4-FFF2-40B4-BE49-F238E27FC236}">
                  <a16:creationId xmlns:a16="http://schemas.microsoft.com/office/drawing/2014/main" id="{A1AD7A7E-5FEE-DC4E-249E-5561E7C94474}"/>
                </a:ext>
              </a:extLst>
            </p:cNvPr>
            <p:cNvSpPr txBox="1"/>
            <p:nvPr/>
          </p:nvSpPr>
          <p:spPr>
            <a:xfrm>
              <a:off x="2518076" y="3882730"/>
              <a:ext cx="439832" cy="393103"/>
            </a:xfrm>
            <a:prstGeom prst="rect">
              <a:avLst/>
            </a:prstGeom>
            <a:noFill/>
          </p:spPr>
          <p:txBody>
            <a:bodyPr wrap="none" rtlCol="0">
              <a:spAutoFit/>
            </a:bodyPr>
            <a:lstStyle/>
            <a:p>
              <a:pPr algn="ctr"/>
              <a:r>
                <a:rPr lang="en-US" sz="2800">
                  <a:latin typeface="Helvetica" pitchFamily="2" charset="0"/>
                </a:rPr>
                <a:t>16</a:t>
              </a:r>
            </a:p>
          </p:txBody>
        </p:sp>
        <p:sp>
          <p:nvSpPr>
            <p:cNvPr id="48" name="TextBox 47">
              <a:extLst>
                <a:ext uri="{FF2B5EF4-FFF2-40B4-BE49-F238E27FC236}">
                  <a16:creationId xmlns:a16="http://schemas.microsoft.com/office/drawing/2014/main" id="{27977EFE-682B-F416-745A-129032C11785}"/>
                </a:ext>
              </a:extLst>
            </p:cNvPr>
            <p:cNvSpPr txBox="1"/>
            <p:nvPr/>
          </p:nvSpPr>
          <p:spPr>
            <a:xfrm>
              <a:off x="2573662" y="5128852"/>
              <a:ext cx="406110" cy="300609"/>
            </a:xfrm>
            <a:prstGeom prst="rect">
              <a:avLst/>
            </a:prstGeom>
            <a:noFill/>
          </p:spPr>
          <p:txBody>
            <a:bodyPr wrap="none" rtlCol="0">
              <a:spAutoFit/>
            </a:bodyPr>
            <a:lstStyle/>
            <a:p>
              <a:pPr algn="ctr"/>
              <a:r>
                <a:rPr lang="en-US" sz="2000">
                  <a:latin typeface="Helvetica" pitchFamily="2" charset="0"/>
                </a:rPr>
                <a:t>5.5</a:t>
              </a:r>
            </a:p>
          </p:txBody>
        </p:sp>
        <p:sp>
          <p:nvSpPr>
            <p:cNvPr id="49" name="TextBox 48">
              <a:extLst>
                <a:ext uri="{FF2B5EF4-FFF2-40B4-BE49-F238E27FC236}">
                  <a16:creationId xmlns:a16="http://schemas.microsoft.com/office/drawing/2014/main" id="{57837965-DA76-8570-5F27-B500C9638E38}"/>
                </a:ext>
              </a:extLst>
            </p:cNvPr>
            <p:cNvSpPr txBox="1"/>
            <p:nvPr/>
          </p:nvSpPr>
          <p:spPr>
            <a:xfrm>
              <a:off x="3628659" y="3899213"/>
              <a:ext cx="439832" cy="393103"/>
            </a:xfrm>
            <a:prstGeom prst="rect">
              <a:avLst/>
            </a:prstGeom>
            <a:noFill/>
          </p:spPr>
          <p:txBody>
            <a:bodyPr wrap="none" rtlCol="0">
              <a:spAutoFit/>
            </a:bodyPr>
            <a:lstStyle/>
            <a:p>
              <a:pPr algn="ctr"/>
              <a:r>
                <a:rPr lang="en-US" sz="2800" b="1">
                  <a:solidFill>
                    <a:srgbClr val="C00000"/>
                  </a:solidFill>
                  <a:latin typeface="Helvetica" pitchFamily="2" charset="0"/>
                </a:rPr>
                <a:t>13</a:t>
              </a:r>
            </a:p>
          </p:txBody>
        </p:sp>
        <p:sp>
          <p:nvSpPr>
            <p:cNvPr id="50" name="TextBox 49">
              <a:extLst>
                <a:ext uri="{FF2B5EF4-FFF2-40B4-BE49-F238E27FC236}">
                  <a16:creationId xmlns:a16="http://schemas.microsoft.com/office/drawing/2014/main" id="{FF0C532E-70D3-BE09-A48F-C9E8D07E8E15}"/>
                </a:ext>
              </a:extLst>
            </p:cNvPr>
            <p:cNvSpPr txBox="1"/>
            <p:nvPr/>
          </p:nvSpPr>
          <p:spPr>
            <a:xfrm>
              <a:off x="3723410" y="5128852"/>
              <a:ext cx="245930" cy="300609"/>
            </a:xfrm>
            <a:prstGeom prst="rect">
              <a:avLst/>
            </a:prstGeom>
            <a:noFill/>
          </p:spPr>
          <p:txBody>
            <a:bodyPr wrap="none" rtlCol="0">
              <a:spAutoFit/>
            </a:bodyPr>
            <a:lstStyle/>
            <a:p>
              <a:pPr algn="ctr"/>
              <a:r>
                <a:rPr lang="en-US" sz="2000" b="1">
                  <a:solidFill>
                    <a:srgbClr val="C00000"/>
                  </a:solidFill>
                  <a:latin typeface="Helvetica" pitchFamily="2" charset="0"/>
                </a:rPr>
                <a:t>6</a:t>
              </a:r>
            </a:p>
          </p:txBody>
        </p:sp>
      </p:grpSp>
    </p:spTree>
    <p:extLst>
      <p:ext uri="{BB962C8B-B14F-4D97-AF65-F5344CB8AC3E}">
        <p14:creationId xmlns:p14="http://schemas.microsoft.com/office/powerpoint/2010/main" val="4096703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78BE6-1D88-18AD-3D64-4A69750779F8}"/>
              </a:ext>
            </a:extLst>
          </p:cNvPr>
          <p:cNvSpPr>
            <a:spLocks noGrp="1"/>
          </p:cNvSpPr>
          <p:nvPr>
            <p:ph type="title"/>
          </p:nvPr>
        </p:nvSpPr>
        <p:spPr>
          <a:xfrm>
            <a:off x="625258" y="193096"/>
            <a:ext cx="10936266" cy="2134832"/>
          </a:xfrm>
        </p:spPr>
        <p:txBody>
          <a:bodyPr>
            <a:noAutofit/>
          </a:bodyPr>
          <a:lstStyle/>
          <a:p>
            <a:pPr algn="ctr">
              <a:lnSpc>
                <a:spcPts val="4040"/>
              </a:lnSpc>
            </a:pPr>
            <a:r>
              <a:rPr lang="en-US" sz="3200" b="1">
                <a:latin typeface="Helvetica" pitchFamily="2" charset="0"/>
              </a:rPr>
              <a:t>Hypothesis</a:t>
            </a:r>
            <a:r>
              <a:rPr lang="en-US" sz="3200">
                <a:latin typeface="Helvetica" pitchFamily="2" charset="0"/>
              </a:rPr>
              <a:t>: in the RLL, the superior segment is more proned to cavities than the basilar segments because mechanically, the RLL is like an independent “mini-lung” with decreased blood flow, increased stress, </a:t>
            </a:r>
            <a:r>
              <a:rPr lang="en-US" sz="3200" i="1">
                <a:latin typeface="Helvetica" pitchFamily="2" charset="0"/>
              </a:rPr>
              <a:t>etc</a:t>
            </a:r>
            <a:endParaRPr lang="en-US" sz="3200" i="1"/>
          </a:p>
        </p:txBody>
      </p:sp>
      <p:grpSp>
        <p:nvGrpSpPr>
          <p:cNvPr id="4" name="Group 3">
            <a:extLst>
              <a:ext uri="{FF2B5EF4-FFF2-40B4-BE49-F238E27FC236}">
                <a16:creationId xmlns:a16="http://schemas.microsoft.com/office/drawing/2014/main" id="{3B61F6EF-4995-F290-1A0D-8C4C9426F3FC}"/>
              </a:ext>
            </a:extLst>
          </p:cNvPr>
          <p:cNvGrpSpPr/>
          <p:nvPr/>
        </p:nvGrpSpPr>
        <p:grpSpPr>
          <a:xfrm>
            <a:off x="1388779" y="2543831"/>
            <a:ext cx="3121198" cy="4121073"/>
            <a:chOff x="490464" y="3686692"/>
            <a:chExt cx="2292068" cy="2969846"/>
          </a:xfrm>
        </p:grpSpPr>
        <p:pic>
          <p:nvPicPr>
            <p:cNvPr id="5" name="Picture 13" descr="lung                                                           000358DFMacintosh HD                   BCDA7DD4:">
              <a:extLst>
                <a:ext uri="{FF2B5EF4-FFF2-40B4-BE49-F238E27FC236}">
                  <a16:creationId xmlns:a16="http://schemas.microsoft.com/office/drawing/2014/main" id="{A3A9547E-3E32-C6A7-37F7-9693A6A7A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464" y="3686692"/>
              <a:ext cx="2292068" cy="2969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Oval 5">
              <a:extLst>
                <a:ext uri="{FF2B5EF4-FFF2-40B4-BE49-F238E27FC236}">
                  <a16:creationId xmlns:a16="http://schemas.microsoft.com/office/drawing/2014/main" id="{C5E98039-44C7-4A73-D694-1545021EE309}"/>
                </a:ext>
              </a:extLst>
            </p:cNvPr>
            <p:cNvSpPr/>
            <p:nvPr/>
          </p:nvSpPr>
          <p:spPr>
            <a:xfrm>
              <a:off x="1134614" y="3802123"/>
              <a:ext cx="825500" cy="825500"/>
            </a:xfrm>
            <a:prstGeom prst="ellips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2C66CE7-6BAA-8A5A-155E-A306BBAC902A}"/>
                </a:ext>
              </a:extLst>
            </p:cNvPr>
            <p:cNvSpPr/>
            <p:nvPr/>
          </p:nvSpPr>
          <p:spPr>
            <a:xfrm>
              <a:off x="1744214" y="4576823"/>
              <a:ext cx="825500" cy="825500"/>
            </a:xfrm>
            <a:prstGeom prst="ellipse">
              <a:avLst/>
            </a:prstGeom>
            <a:noFill/>
            <a:ln w="3810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91DB9C-9F55-5313-C254-0D0FC93D7078}"/>
                </a:ext>
              </a:extLst>
            </p:cNvPr>
            <p:cNvSpPr txBox="1"/>
            <p:nvPr/>
          </p:nvSpPr>
          <p:spPr>
            <a:xfrm>
              <a:off x="612910" y="3727663"/>
              <a:ext cx="352210" cy="266159"/>
            </a:xfrm>
            <a:prstGeom prst="rect">
              <a:avLst/>
            </a:prstGeom>
            <a:solidFill>
              <a:schemeClr val="bg1"/>
            </a:solidFill>
          </p:spPr>
          <p:txBody>
            <a:bodyPr wrap="none" rtlCol="0">
              <a:spAutoFit/>
            </a:bodyPr>
            <a:lstStyle/>
            <a:p>
              <a:pPr algn="ctr"/>
              <a:r>
                <a:rPr lang="en-US">
                  <a:latin typeface="Helvetica" pitchFamily="2" charset="0"/>
                </a:rPr>
                <a:t>TB</a:t>
              </a:r>
            </a:p>
          </p:txBody>
        </p:sp>
      </p:grpSp>
      <p:grpSp>
        <p:nvGrpSpPr>
          <p:cNvPr id="20" name="Group 19">
            <a:extLst>
              <a:ext uri="{FF2B5EF4-FFF2-40B4-BE49-F238E27FC236}">
                <a16:creationId xmlns:a16="http://schemas.microsoft.com/office/drawing/2014/main" id="{E6E2B58D-2B23-1618-AD8D-229434973895}"/>
              </a:ext>
            </a:extLst>
          </p:cNvPr>
          <p:cNvGrpSpPr/>
          <p:nvPr/>
        </p:nvGrpSpPr>
        <p:grpSpPr>
          <a:xfrm>
            <a:off x="5287285" y="2543831"/>
            <a:ext cx="5650039" cy="4121073"/>
            <a:chOff x="5287285" y="2543831"/>
            <a:chExt cx="5650039" cy="4121073"/>
          </a:xfrm>
        </p:grpSpPr>
        <p:pic>
          <p:nvPicPr>
            <p:cNvPr id="16" name="Picture 2" descr="Mini-Me/Gallery | Heroes Wiki | Fandom">
              <a:extLst>
                <a:ext uri="{FF2B5EF4-FFF2-40B4-BE49-F238E27FC236}">
                  <a16:creationId xmlns:a16="http://schemas.microsoft.com/office/drawing/2014/main" id="{ECB6CC9C-7B6D-B07A-1FCD-E567ED92EC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457174" y="2543831"/>
              <a:ext cx="5480150" cy="412107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A5154F7-6DEA-8D5F-1724-DA5F1370FC56}"/>
                </a:ext>
              </a:extLst>
            </p:cNvPr>
            <p:cNvSpPr txBox="1"/>
            <p:nvPr/>
          </p:nvSpPr>
          <p:spPr>
            <a:xfrm>
              <a:off x="9304391" y="3522124"/>
              <a:ext cx="1486304" cy="830997"/>
            </a:xfrm>
            <a:prstGeom prst="rect">
              <a:avLst/>
            </a:prstGeom>
            <a:noFill/>
          </p:spPr>
          <p:txBody>
            <a:bodyPr wrap="none" rtlCol="0">
              <a:spAutoFit/>
            </a:bodyPr>
            <a:lstStyle/>
            <a:p>
              <a:pPr algn="ctr"/>
              <a:r>
                <a:rPr lang="en-US" sz="2400">
                  <a:solidFill>
                    <a:schemeClr val="bg1"/>
                  </a:solidFill>
                  <a:latin typeface="Helvetica" pitchFamily="2" charset="0"/>
                </a:rPr>
                <a:t>RLL</a:t>
              </a:r>
            </a:p>
            <a:p>
              <a:pPr algn="ctr"/>
              <a:r>
                <a:rPr lang="en-US" sz="2400">
                  <a:solidFill>
                    <a:schemeClr val="bg1"/>
                  </a:solidFill>
                  <a:latin typeface="Helvetica" pitchFamily="2" charset="0"/>
                </a:rPr>
                <a:t>(Mini-Me)</a:t>
              </a:r>
            </a:p>
          </p:txBody>
        </p:sp>
        <p:sp>
          <p:nvSpPr>
            <p:cNvPr id="19" name="TextBox 18">
              <a:extLst>
                <a:ext uri="{FF2B5EF4-FFF2-40B4-BE49-F238E27FC236}">
                  <a16:creationId xmlns:a16="http://schemas.microsoft.com/office/drawing/2014/main" id="{AD905548-317F-898F-8EC7-18B58A0B02B7}"/>
                </a:ext>
              </a:extLst>
            </p:cNvPr>
            <p:cNvSpPr txBox="1"/>
            <p:nvPr/>
          </p:nvSpPr>
          <p:spPr>
            <a:xfrm>
              <a:off x="5287285" y="2697684"/>
              <a:ext cx="2187971" cy="830997"/>
            </a:xfrm>
            <a:prstGeom prst="rect">
              <a:avLst/>
            </a:prstGeom>
            <a:solidFill>
              <a:schemeClr val="bg1"/>
            </a:solidFill>
          </p:spPr>
          <p:txBody>
            <a:bodyPr wrap="none" rtlCol="0">
              <a:spAutoFit/>
            </a:bodyPr>
            <a:lstStyle/>
            <a:p>
              <a:pPr algn="ctr"/>
              <a:r>
                <a:rPr lang="en-US" sz="2400">
                  <a:latin typeface="Helvetica" pitchFamily="2" charset="0"/>
                </a:rPr>
                <a:t>Total right lung</a:t>
              </a:r>
            </a:p>
            <a:p>
              <a:pPr algn="ctr"/>
              <a:r>
                <a:rPr lang="en-US" sz="2400">
                  <a:latin typeface="Helvetica" pitchFamily="2" charset="0"/>
                </a:rPr>
                <a:t>(Dr. Evil)</a:t>
              </a:r>
            </a:p>
          </p:txBody>
        </p:sp>
      </p:grpSp>
    </p:spTree>
    <p:extLst>
      <p:ext uri="{BB962C8B-B14F-4D97-AF65-F5344CB8AC3E}">
        <p14:creationId xmlns:p14="http://schemas.microsoft.com/office/powerpoint/2010/main" val="133748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85D066D-977D-66C1-3CE5-701BF61025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394" t="67046" r="21791"/>
          <a:stretch>
            <a:fillRect/>
          </a:stretch>
        </p:blipFill>
        <p:spPr bwMode="auto">
          <a:xfrm>
            <a:off x="6053889" y="146226"/>
            <a:ext cx="2538730" cy="27345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0F1C2A2B-7117-DE4E-3CBB-ED191AFB6C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566" t="67046"/>
          <a:stretch>
            <a:fillRect/>
          </a:stretch>
        </p:blipFill>
        <p:spPr bwMode="auto">
          <a:xfrm>
            <a:off x="8755880" y="135852"/>
            <a:ext cx="2385086" cy="2734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Table 14">
            <a:extLst>
              <a:ext uri="{FF2B5EF4-FFF2-40B4-BE49-F238E27FC236}">
                <a16:creationId xmlns:a16="http://schemas.microsoft.com/office/drawing/2014/main" id="{905B9851-A293-BED4-B190-2EEF3308E7A4}"/>
              </a:ext>
            </a:extLst>
          </p:cNvPr>
          <p:cNvGraphicFramePr>
            <a:graphicFrameLocks noGrp="1"/>
          </p:cNvGraphicFramePr>
          <p:nvPr>
            <p:extLst>
              <p:ext uri="{D42A27DB-BD31-4B8C-83A1-F6EECF244321}">
                <p14:modId xmlns:p14="http://schemas.microsoft.com/office/powerpoint/2010/main" val="1618061636"/>
              </p:ext>
            </p:extLst>
          </p:nvPr>
        </p:nvGraphicFramePr>
        <p:xfrm>
          <a:off x="212958" y="50104"/>
          <a:ext cx="4751968" cy="6737018"/>
        </p:xfrm>
        <a:graphic>
          <a:graphicData uri="http://schemas.openxmlformats.org/drawingml/2006/table">
            <a:tbl>
              <a:tblPr firstRow="1" bandRow="1">
                <a:tableStyleId>{5C22544A-7EE6-4342-B048-85BDC9FD1C3A}</a:tableStyleId>
              </a:tblPr>
              <a:tblGrid>
                <a:gridCol w="2154477">
                  <a:extLst>
                    <a:ext uri="{9D8B030D-6E8A-4147-A177-3AD203B41FA5}">
                      <a16:colId xmlns:a16="http://schemas.microsoft.com/office/drawing/2014/main" val="1201664057"/>
                    </a:ext>
                  </a:extLst>
                </a:gridCol>
                <a:gridCol w="2597491">
                  <a:extLst>
                    <a:ext uri="{9D8B030D-6E8A-4147-A177-3AD203B41FA5}">
                      <a16:colId xmlns:a16="http://schemas.microsoft.com/office/drawing/2014/main" val="1475435208"/>
                    </a:ext>
                  </a:extLst>
                </a:gridCol>
              </a:tblGrid>
              <a:tr h="336218">
                <a:tc>
                  <a:txBody>
                    <a:bodyPr/>
                    <a:lstStyle/>
                    <a:p>
                      <a:r>
                        <a:rPr lang="en-US" dirty="0">
                          <a:latin typeface="Helvetica" pitchFamily="2" charset="0"/>
                        </a:rPr>
                        <a:t>Patient #, CT Date</a:t>
                      </a:r>
                    </a:p>
                  </a:txBody>
                  <a:tcPr/>
                </a:tc>
                <a:tc>
                  <a:txBody>
                    <a:bodyPr/>
                    <a:lstStyle/>
                    <a:p>
                      <a:r>
                        <a:rPr lang="en-US" sz="1800" dirty="0">
                          <a:latin typeface="Helvetica" pitchFamily="2" charset="0"/>
                        </a:rPr>
                        <a:t>Cavity location in RLL</a:t>
                      </a:r>
                    </a:p>
                  </a:txBody>
                  <a:tcPr/>
                </a:tc>
                <a:extLst>
                  <a:ext uri="{0D108BD9-81ED-4DB2-BD59-A6C34878D82A}">
                    <a16:rowId xmlns:a16="http://schemas.microsoft.com/office/drawing/2014/main" val="1929017086"/>
                  </a:ext>
                </a:extLst>
              </a:tr>
              <a:tr h="278140">
                <a:tc>
                  <a:txBody>
                    <a:bodyPr/>
                    <a:lstStyle/>
                    <a:p>
                      <a:pPr algn="ctr"/>
                      <a:r>
                        <a:rPr lang="en-US" sz="1600" dirty="0">
                          <a:latin typeface="Helvetica" pitchFamily="2" charset="0"/>
                        </a:rPr>
                        <a:t>Patient 1, 8.15.2023</a:t>
                      </a:r>
                    </a:p>
                  </a:txBody>
                  <a:tcPr/>
                </a:tc>
                <a:tc>
                  <a:txBody>
                    <a:bodyPr/>
                    <a:lstStyle/>
                    <a:p>
                      <a:pPr algn="ctr"/>
                      <a:r>
                        <a:rPr lang="en-US" sz="1600" dirty="0">
                          <a:latin typeface="Helvetica" pitchFamily="2" charset="0"/>
                        </a:rPr>
                        <a:t>Superior segment (SS)</a:t>
                      </a:r>
                    </a:p>
                  </a:txBody>
                  <a:tcPr/>
                </a:tc>
                <a:extLst>
                  <a:ext uri="{0D108BD9-81ED-4DB2-BD59-A6C34878D82A}">
                    <a16:rowId xmlns:a16="http://schemas.microsoft.com/office/drawing/2014/main" val="430896778"/>
                  </a:ext>
                </a:extLst>
              </a:tr>
              <a:tr h="275572">
                <a:tc>
                  <a:txBody>
                    <a:bodyPr/>
                    <a:lstStyle/>
                    <a:p>
                      <a:pPr algn="ctr"/>
                      <a:r>
                        <a:rPr lang="en-US" sz="1600" dirty="0">
                          <a:latin typeface="Helvetica" pitchFamily="2" charset="0"/>
                        </a:rPr>
                        <a:t>Patient 2, 1.10.2023</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3387999162"/>
                  </a:ext>
                </a:extLst>
              </a:tr>
              <a:tr h="225469">
                <a:tc>
                  <a:txBody>
                    <a:bodyPr/>
                    <a:lstStyle/>
                    <a:p>
                      <a:pPr algn="ctr"/>
                      <a:r>
                        <a:rPr lang="en-US" sz="1600" dirty="0">
                          <a:latin typeface="Helvetica" pitchFamily="2" charset="0"/>
                        </a:rPr>
                        <a:t>Patient 3, 8.30.2023</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1451892908"/>
                  </a:ext>
                </a:extLst>
              </a:tr>
              <a:tr h="239247">
                <a:tc>
                  <a:txBody>
                    <a:bodyPr/>
                    <a:lstStyle/>
                    <a:p>
                      <a:pPr algn="ctr"/>
                      <a:r>
                        <a:rPr lang="en-US" sz="1600" dirty="0">
                          <a:latin typeface="Helvetica" pitchFamily="2" charset="0"/>
                        </a:rPr>
                        <a:t>Patient 4, 8.1.2023</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1933443079"/>
                  </a:ext>
                </a:extLst>
              </a:tr>
              <a:tr h="240500">
                <a:tc>
                  <a:txBody>
                    <a:bodyPr/>
                    <a:lstStyle/>
                    <a:p>
                      <a:pPr algn="ctr"/>
                      <a:r>
                        <a:rPr lang="en-US" sz="1600" dirty="0">
                          <a:latin typeface="Helvetica" pitchFamily="2" charset="0"/>
                        </a:rPr>
                        <a:t>Patient 5, 5.9.2023</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2429095005"/>
                  </a:ext>
                </a:extLst>
              </a:tr>
              <a:tr h="279331">
                <a:tc>
                  <a:txBody>
                    <a:bodyPr/>
                    <a:lstStyle/>
                    <a:p>
                      <a:pPr algn="ctr"/>
                      <a:r>
                        <a:rPr lang="en-US" sz="1600" dirty="0">
                          <a:latin typeface="Helvetica" pitchFamily="2" charset="0"/>
                        </a:rPr>
                        <a:t>Patient 6, 12.6.2023</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3032450971"/>
                  </a:ext>
                </a:extLst>
              </a:tr>
              <a:tr h="275572">
                <a:tc>
                  <a:txBody>
                    <a:bodyPr/>
                    <a:lstStyle/>
                    <a:p>
                      <a:pPr algn="ctr"/>
                      <a:r>
                        <a:rPr lang="en-US" sz="1600" dirty="0">
                          <a:latin typeface="Helvetica" pitchFamily="2" charset="0"/>
                        </a:rPr>
                        <a:t>Patient 7, 1.22.2024</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1337985685"/>
                  </a:ext>
                </a:extLst>
              </a:tr>
              <a:tr h="275573">
                <a:tc>
                  <a:txBody>
                    <a:bodyPr/>
                    <a:lstStyle/>
                    <a:p>
                      <a:pPr marL="0" indent="0" algn="ctr">
                        <a:buFontTx/>
                        <a:buNone/>
                      </a:pPr>
                      <a:r>
                        <a:rPr lang="en-US" sz="1600" dirty="0">
                          <a:latin typeface="Helvetica" pitchFamily="2" charset="0"/>
                        </a:rPr>
                        <a:t>Patient 8, 5.24.2023</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3632745570"/>
                  </a:ext>
                </a:extLst>
              </a:tr>
              <a:tr h="237994">
                <a:tc>
                  <a:txBody>
                    <a:bodyPr/>
                    <a:lstStyle/>
                    <a:p>
                      <a:pPr algn="ctr"/>
                      <a:r>
                        <a:rPr lang="en-US" sz="1600" dirty="0">
                          <a:latin typeface="Helvetica" pitchFamily="2" charset="0"/>
                        </a:rPr>
                        <a:t>Patient 9, 5.31.2023</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3466257893"/>
                  </a:ext>
                </a:extLst>
              </a:tr>
              <a:tr h="189143">
                <a:tc>
                  <a:txBody>
                    <a:bodyPr/>
                    <a:lstStyle/>
                    <a:p>
                      <a:pPr algn="ctr"/>
                      <a:r>
                        <a:rPr lang="en-US" sz="1600" dirty="0">
                          <a:latin typeface="Helvetica" pitchFamily="2" charset="0"/>
                        </a:rPr>
                        <a:t>Patient 10, 6.1.2023</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598443065"/>
                  </a:ext>
                </a:extLst>
              </a:tr>
              <a:tr h="265552">
                <a:tc>
                  <a:txBody>
                    <a:bodyPr/>
                    <a:lstStyle/>
                    <a:p>
                      <a:pPr algn="ctr"/>
                      <a:r>
                        <a:rPr lang="en-US" sz="1600" dirty="0">
                          <a:latin typeface="Helvetica" pitchFamily="2" charset="0"/>
                        </a:rPr>
                        <a:t>Patient 11, 6.8.2023</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817369167"/>
                  </a:ext>
                </a:extLst>
              </a:tr>
              <a:tr h="254278">
                <a:tc>
                  <a:txBody>
                    <a:bodyPr/>
                    <a:lstStyle/>
                    <a:p>
                      <a:pPr algn="ctr"/>
                      <a:r>
                        <a:rPr lang="en-US" sz="1600" dirty="0">
                          <a:latin typeface="Helvetica" pitchFamily="2" charset="0"/>
                        </a:rPr>
                        <a:t>Patient 12, 8.11.2023</a:t>
                      </a:r>
                    </a:p>
                  </a:txBody>
                  <a:tcPr/>
                </a:tc>
                <a:tc>
                  <a:txBody>
                    <a:bodyPr/>
                    <a:lstStyle/>
                    <a:p>
                      <a:pPr algn="ctr"/>
                      <a:r>
                        <a:rPr lang="en-US" sz="1600" dirty="0">
                          <a:latin typeface="Helvetica" pitchFamily="2" charset="0"/>
                        </a:rPr>
                        <a:t>R posterior basal?</a:t>
                      </a:r>
                    </a:p>
                  </a:txBody>
                  <a:tcPr/>
                </a:tc>
                <a:extLst>
                  <a:ext uri="{0D108BD9-81ED-4DB2-BD59-A6C34878D82A}">
                    <a16:rowId xmlns:a16="http://schemas.microsoft.com/office/drawing/2014/main" val="2624477737"/>
                  </a:ext>
                </a:extLst>
              </a:tr>
              <a:tr h="255531">
                <a:tc>
                  <a:txBody>
                    <a:bodyPr/>
                    <a:lstStyle/>
                    <a:p>
                      <a:pPr algn="ctr"/>
                      <a:r>
                        <a:rPr lang="en-US" sz="1600" dirty="0">
                          <a:latin typeface="Helvetica" pitchFamily="2" charset="0"/>
                        </a:rPr>
                        <a:t>Patient 13, 6.15.2023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lvetica" pitchFamily="2" charset="0"/>
                        </a:rPr>
                        <a:t>R posterior basal?</a:t>
                      </a:r>
                    </a:p>
                  </a:txBody>
                  <a:tcPr/>
                </a:tc>
                <a:extLst>
                  <a:ext uri="{0D108BD9-81ED-4DB2-BD59-A6C34878D82A}">
                    <a16:rowId xmlns:a16="http://schemas.microsoft.com/office/drawing/2014/main" val="3732085857"/>
                  </a:ext>
                </a:extLst>
              </a:tr>
              <a:tr h="244257">
                <a:tc>
                  <a:txBody>
                    <a:bodyPr/>
                    <a:lstStyle/>
                    <a:p>
                      <a:pPr algn="ctr"/>
                      <a:r>
                        <a:rPr lang="en-US" sz="1600" dirty="0">
                          <a:latin typeface="Helvetica" pitchFamily="2" charset="0"/>
                        </a:rPr>
                        <a:t>Patient 14, 6.27.2018</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126965710"/>
                  </a:ext>
                </a:extLst>
              </a:tr>
              <a:tr h="295614">
                <a:tc>
                  <a:txBody>
                    <a:bodyPr/>
                    <a:lstStyle/>
                    <a:p>
                      <a:pPr algn="ctr"/>
                      <a:r>
                        <a:rPr lang="en-US" sz="1600" dirty="0">
                          <a:latin typeface="Helvetica" pitchFamily="2" charset="0"/>
                        </a:rPr>
                        <a:t>Patient 15, 5.29.2024</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645964171"/>
                  </a:ext>
                </a:extLst>
              </a:tr>
              <a:tr h="275573">
                <a:tc>
                  <a:txBody>
                    <a:bodyPr/>
                    <a:lstStyle/>
                    <a:p>
                      <a:pPr algn="ctr"/>
                      <a:r>
                        <a:rPr lang="en-US" sz="1600" dirty="0">
                          <a:latin typeface="Helvetica" pitchFamily="2" charset="0"/>
                        </a:rPr>
                        <a:t>Patient 16, 11.9.2017</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311643505"/>
                  </a:ext>
                </a:extLst>
              </a:tr>
              <a:tr h="250520">
                <a:tc>
                  <a:txBody>
                    <a:bodyPr/>
                    <a:lstStyle/>
                    <a:p>
                      <a:pPr algn="ctr"/>
                      <a:r>
                        <a:rPr lang="en-US" sz="1600" dirty="0">
                          <a:latin typeface="Helvetica" pitchFamily="2" charset="0"/>
                        </a:rPr>
                        <a:t>Patient 17, 2.20.2024</a:t>
                      </a:r>
                    </a:p>
                  </a:txBody>
                  <a:tcPr/>
                </a:tc>
                <a:tc>
                  <a:txBody>
                    <a:bodyPr/>
                    <a:lstStyle/>
                    <a:p>
                      <a:pPr algn="ctr"/>
                      <a:r>
                        <a:rPr lang="en-US" sz="1600" dirty="0">
                          <a:latin typeface="Helvetica" pitchFamily="2" charset="0"/>
                        </a:rPr>
                        <a:t>R posterior basal?</a:t>
                      </a:r>
                    </a:p>
                  </a:txBody>
                  <a:tcPr/>
                </a:tc>
                <a:extLst>
                  <a:ext uri="{0D108BD9-81ED-4DB2-BD59-A6C34878D82A}">
                    <a16:rowId xmlns:a16="http://schemas.microsoft.com/office/drawing/2014/main" val="2120026688"/>
                  </a:ext>
                </a:extLst>
              </a:tr>
              <a:tr h="251773">
                <a:tc>
                  <a:txBody>
                    <a:bodyPr/>
                    <a:lstStyle/>
                    <a:p>
                      <a:pPr algn="ctr"/>
                      <a:r>
                        <a:rPr lang="en-US" sz="1600" dirty="0">
                          <a:latin typeface="Helvetica" pitchFamily="2" charset="0"/>
                        </a:rPr>
                        <a:t>Patient 18, 4.7.2023</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3657568448"/>
                  </a:ext>
                </a:extLst>
              </a:tr>
              <a:tr h="336218">
                <a:tc>
                  <a:txBody>
                    <a:bodyPr/>
                    <a:lstStyle/>
                    <a:p>
                      <a:pPr algn="ctr"/>
                      <a:r>
                        <a:rPr lang="en-US" sz="1600" dirty="0">
                          <a:latin typeface="Helvetica" pitchFamily="2" charset="0"/>
                        </a:rPr>
                        <a:t>Patient 19, 3.24.2023</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1347029088"/>
                  </a:ext>
                </a:extLst>
              </a:tr>
            </a:tbl>
          </a:graphicData>
        </a:graphic>
      </p:graphicFrame>
      <p:grpSp>
        <p:nvGrpSpPr>
          <p:cNvPr id="8" name="Group 7">
            <a:extLst>
              <a:ext uri="{FF2B5EF4-FFF2-40B4-BE49-F238E27FC236}">
                <a16:creationId xmlns:a16="http://schemas.microsoft.com/office/drawing/2014/main" id="{2AB23377-7F41-F1D8-E2C3-38B7528418BE}"/>
              </a:ext>
            </a:extLst>
          </p:cNvPr>
          <p:cNvGrpSpPr/>
          <p:nvPr/>
        </p:nvGrpSpPr>
        <p:grpSpPr>
          <a:xfrm>
            <a:off x="5194667" y="2976017"/>
            <a:ext cx="6826069" cy="3785452"/>
            <a:chOff x="5194667" y="2976017"/>
            <a:chExt cx="6826069" cy="3785452"/>
          </a:xfrm>
        </p:grpSpPr>
        <p:pic>
          <p:nvPicPr>
            <p:cNvPr id="17" name="Picture 16" descr="A close-up of a ct scan&#10;&#10;AI-generated content may be incorrect.">
              <a:extLst>
                <a:ext uri="{FF2B5EF4-FFF2-40B4-BE49-F238E27FC236}">
                  <a16:creationId xmlns:a16="http://schemas.microsoft.com/office/drawing/2014/main" id="{51D937D7-523A-84A5-7167-4CFF878B1857}"/>
                </a:ext>
              </a:extLst>
            </p:cNvPr>
            <p:cNvPicPr>
              <a:picLocks noChangeAspect="1"/>
            </p:cNvPicPr>
            <p:nvPr/>
          </p:nvPicPr>
          <p:blipFill>
            <a:blip r:embed="rId4"/>
            <a:stretch>
              <a:fillRect/>
            </a:stretch>
          </p:blipFill>
          <p:spPr>
            <a:xfrm>
              <a:off x="5194667" y="2976017"/>
              <a:ext cx="2002591" cy="3125337"/>
            </a:xfrm>
            <a:prstGeom prst="rect">
              <a:avLst/>
            </a:prstGeom>
          </p:spPr>
        </p:pic>
        <p:sp>
          <p:nvSpPr>
            <p:cNvPr id="18" name="TextBox 17">
              <a:extLst>
                <a:ext uri="{FF2B5EF4-FFF2-40B4-BE49-F238E27FC236}">
                  <a16:creationId xmlns:a16="http://schemas.microsoft.com/office/drawing/2014/main" id="{27FEC0FF-890D-579B-DE3C-953BD0892FD7}"/>
                </a:ext>
              </a:extLst>
            </p:cNvPr>
            <p:cNvSpPr txBox="1"/>
            <p:nvPr/>
          </p:nvSpPr>
          <p:spPr>
            <a:xfrm>
              <a:off x="5327775" y="6115138"/>
              <a:ext cx="1736373" cy="646331"/>
            </a:xfrm>
            <a:prstGeom prst="rect">
              <a:avLst/>
            </a:prstGeom>
            <a:noFill/>
          </p:spPr>
          <p:txBody>
            <a:bodyPr wrap="none" rtlCol="0">
              <a:spAutoFit/>
            </a:bodyPr>
            <a:lstStyle/>
            <a:p>
              <a:pPr algn="ctr"/>
              <a:r>
                <a:rPr lang="en-US" dirty="0">
                  <a:latin typeface="Helvetica" pitchFamily="2" charset="0"/>
                </a:rPr>
                <a:t>Patient 4</a:t>
              </a:r>
            </a:p>
            <a:p>
              <a:pPr algn="ctr"/>
              <a:r>
                <a:rPr lang="en-US" dirty="0">
                  <a:latin typeface="Helvetica" pitchFamily="2" charset="0"/>
                </a:rPr>
                <a:t>August 1, 2023</a:t>
              </a:r>
            </a:p>
          </p:txBody>
        </p:sp>
        <p:pic>
          <p:nvPicPr>
            <p:cNvPr id="2" name="Picture 1" descr="A close-up of a chest x-ray&#10;&#10;AI-generated content may be incorrect.">
              <a:extLst>
                <a:ext uri="{FF2B5EF4-FFF2-40B4-BE49-F238E27FC236}">
                  <a16:creationId xmlns:a16="http://schemas.microsoft.com/office/drawing/2014/main" id="{85012DF5-6EA4-75BE-8DFB-A567BAB6AE83}"/>
                </a:ext>
              </a:extLst>
            </p:cNvPr>
            <p:cNvPicPr>
              <a:picLocks noChangeAspect="1"/>
            </p:cNvPicPr>
            <p:nvPr/>
          </p:nvPicPr>
          <p:blipFill>
            <a:blip r:embed="rId5"/>
            <a:stretch>
              <a:fillRect/>
            </a:stretch>
          </p:blipFill>
          <p:spPr>
            <a:xfrm>
              <a:off x="7288136" y="2976017"/>
              <a:ext cx="2439589" cy="3126569"/>
            </a:xfrm>
            <a:prstGeom prst="rect">
              <a:avLst/>
            </a:prstGeom>
          </p:spPr>
        </p:pic>
        <p:sp>
          <p:nvSpPr>
            <p:cNvPr id="3" name="TextBox 2">
              <a:extLst>
                <a:ext uri="{FF2B5EF4-FFF2-40B4-BE49-F238E27FC236}">
                  <a16:creationId xmlns:a16="http://schemas.microsoft.com/office/drawing/2014/main" id="{2E235ABD-3545-B044-85E0-2FD56FA7F4E6}"/>
                </a:ext>
              </a:extLst>
            </p:cNvPr>
            <p:cNvSpPr txBox="1"/>
            <p:nvPr/>
          </p:nvSpPr>
          <p:spPr>
            <a:xfrm>
              <a:off x="7650306" y="6115138"/>
              <a:ext cx="1693873" cy="646331"/>
            </a:xfrm>
            <a:prstGeom prst="rect">
              <a:avLst/>
            </a:prstGeom>
            <a:noFill/>
          </p:spPr>
          <p:txBody>
            <a:bodyPr wrap="square" rtlCol="0">
              <a:spAutoFit/>
            </a:bodyPr>
            <a:lstStyle/>
            <a:p>
              <a:pPr algn="ctr"/>
              <a:r>
                <a:rPr lang="en-US" dirty="0">
                  <a:latin typeface="Helvetica" pitchFamily="2" charset="0"/>
                </a:rPr>
                <a:t>Patient 7</a:t>
              </a:r>
            </a:p>
            <a:p>
              <a:pPr algn="ctr"/>
              <a:r>
                <a:rPr lang="en-US" dirty="0">
                  <a:latin typeface="Helvetica" pitchFamily="2" charset="0"/>
                </a:rPr>
                <a:t>Jan 22, 2024</a:t>
              </a:r>
            </a:p>
          </p:txBody>
        </p:sp>
        <p:pic>
          <p:nvPicPr>
            <p:cNvPr id="4" name="Picture 3" descr="A close-up of a chest x-ray&#10;&#10;AI-generated content may be incorrect.">
              <a:extLst>
                <a:ext uri="{FF2B5EF4-FFF2-40B4-BE49-F238E27FC236}">
                  <a16:creationId xmlns:a16="http://schemas.microsoft.com/office/drawing/2014/main" id="{2DA2AF66-E930-4211-F348-90AE350AFC82}"/>
                </a:ext>
              </a:extLst>
            </p:cNvPr>
            <p:cNvPicPr>
              <a:picLocks noChangeAspect="1"/>
            </p:cNvPicPr>
            <p:nvPr/>
          </p:nvPicPr>
          <p:blipFill>
            <a:blip r:embed="rId6"/>
            <a:stretch>
              <a:fillRect/>
            </a:stretch>
          </p:blipFill>
          <p:spPr>
            <a:xfrm>
              <a:off x="9835148" y="2976017"/>
              <a:ext cx="2185588" cy="3125337"/>
            </a:xfrm>
            <a:prstGeom prst="rect">
              <a:avLst/>
            </a:prstGeom>
          </p:spPr>
        </p:pic>
        <p:sp>
          <p:nvSpPr>
            <p:cNvPr id="6" name="TextBox 5">
              <a:extLst>
                <a:ext uri="{FF2B5EF4-FFF2-40B4-BE49-F238E27FC236}">
                  <a16:creationId xmlns:a16="http://schemas.microsoft.com/office/drawing/2014/main" id="{FCA17706-DA32-5E13-9A9C-B2889E9646C7}"/>
                </a:ext>
              </a:extLst>
            </p:cNvPr>
            <p:cNvSpPr txBox="1"/>
            <p:nvPr/>
          </p:nvSpPr>
          <p:spPr>
            <a:xfrm>
              <a:off x="9997728" y="6115138"/>
              <a:ext cx="1856616" cy="646331"/>
            </a:xfrm>
            <a:prstGeom prst="rect">
              <a:avLst/>
            </a:prstGeom>
            <a:noFill/>
          </p:spPr>
          <p:txBody>
            <a:bodyPr wrap="square" rtlCol="0">
              <a:spAutoFit/>
            </a:bodyPr>
            <a:lstStyle/>
            <a:p>
              <a:pPr algn="ctr"/>
              <a:r>
                <a:rPr lang="en-US" dirty="0">
                  <a:latin typeface="Helvetica" pitchFamily="2" charset="0"/>
                </a:rPr>
                <a:t>Patient 8</a:t>
              </a:r>
            </a:p>
            <a:p>
              <a:pPr algn="ctr"/>
              <a:r>
                <a:rPr lang="en-US" dirty="0">
                  <a:latin typeface="Helvetica" pitchFamily="2" charset="0"/>
                </a:rPr>
                <a:t>May 24, 2023</a:t>
              </a:r>
            </a:p>
          </p:txBody>
        </p:sp>
      </p:grpSp>
    </p:spTree>
    <p:extLst>
      <p:ext uri="{BB962C8B-B14F-4D97-AF65-F5344CB8AC3E}">
        <p14:creationId xmlns:p14="http://schemas.microsoft.com/office/powerpoint/2010/main" val="96934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205DC3-BEDE-C31E-6F6B-50392FAD0092}"/>
              </a:ext>
            </a:extLst>
          </p:cNvPr>
          <p:cNvSpPr txBox="1"/>
          <p:nvPr/>
        </p:nvSpPr>
        <p:spPr>
          <a:xfrm>
            <a:off x="167014" y="356734"/>
            <a:ext cx="4112615" cy="1015663"/>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000" dirty="0">
                <a:latin typeface="Helvetica" pitchFamily="2" charset="0"/>
              </a:rPr>
              <a:t>68-year-old woman with </a:t>
            </a:r>
            <a:r>
              <a:rPr lang="en-US" sz="2000" i="1" dirty="0">
                <a:latin typeface="Helvetica" pitchFamily="2" charset="0"/>
              </a:rPr>
              <a:t>Mycobacterium </a:t>
            </a:r>
            <a:r>
              <a:rPr lang="en-US" sz="2000" i="1" dirty="0" err="1">
                <a:latin typeface="Helvetica" pitchFamily="2" charset="0"/>
              </a:rPr>
              <a:t>abscessus</a:t>
            </a:r>
            <a:r>
              <a:rPr lang="en-US" sz="2000" i="1" dirty="0">
                <a:latin typeface="Helvetica" pitchFamily="2" charset="0"/>
              </a:rPr>
              <a:t> </a:t>
            </a:r>
            <a:r>
              <a:rPr lang="en-US" sz="2000" dirty="0">
                <a:latin typeface="Helvetica" pitchFamily="2" charset="0"/>
              </a:rPr>
              <a:t>lung disease.</a:t>
            </a:r>
          </a:p>
        </p:txBody>
      </p:sp>
      <p:sp>
        <p:nvSpPr>
          <p:cNvPr id="4" name="TextBox 3">
            <a:extLst>
              <a:ext uri="{FF2B5EF4-FFF2-40B4-BE49-F238E27FC236}">
                <a16:creationId xmlns:a16="http://schemas.microsoft.com/office/drawing/2014/main" id="{ED780588-14C2-A1F2-0103-AB1CB009BAA8}"/>
              </a:ext>
            </a:extLst>
          </p:cNvPr>
          <p:cNvSpPr txBox="1"/>
          <p:nvPr/>
        </p:nvSpPr>
        <p:spPr>
          <a:xfrm>
            <a:off x="8818322" y="267368"/>
            <a:ext cx="3281819" cy="1200329"/>
          </a:xfrm>
          <a:prstGeom prst="rect">
            <a:avLst/>
          </a:prstGeom>
          <a:noFill/>
        </p:spPr>
        <p:txBody>
          <a:bodyPr wrap="square" rtlCol="0">
            <a:spAutoFit/>
          </a:bodyPr>
          <a:lstStyle/>
          <a:p>
            <a:r>
              <a:rPr lang="en-US" sz="2400">
                <a:latin typeface="Helvetica" pitchFamily="2" charset="0"/>
              </a:rPr>
              <a:t>Is the administration of the IV antibiotics optimal in this picture?</a:t>
            </a:r>
          </a:p>
        </p:txBody>
      </p:sp>
      <p:sp>
        <p:nvSpPr>
          <p:cNvPr id="8" name="TextBox 7">
            <a:extLst>
              <a:ext uri="{FF2B5EF4-FFF2-40B4-BE49-F238E27FC236}">
                <a16:creationId xmlns:a16="http://schemas.microsoft.com/office/drawing/2014/main" id="{B3ED533D-877C-1A32-4599-73387432664A}"/>
              </a:ext>
            </a:extLst>
          </p:cNvPr>
          <p:cNvSpPr txBox="1"/>
          <p:nvPr/>
        </p:nvSpPr>
        <p:spPr>
          <a:xfrm>
            <a:off x="9406337" y="3576181"/>
            <a:ext cx="2105787" cy="584775"/>
          </a:xfrm>
          <a:prstGeom prst="rect">
            <a:avLst/>
          </a:prstGeom>
          <a:noFill/>
        </p:spPr>
        <p:txBody>
          <a:bodyPr wrap="square" rtlCol="0">
            <a:spAutoFit/>
          </a:bodyPr>
          <a:lstStyle/>
          <a:p>
            <a:r>
              <a:rPr lang="en-US" sz="3200">
                <a:latin typeface="Helvetica" pitchFamily="2" charset="0"/>
              </a:rPr>
              <a:t>I’d say no!</a:t>
            </a:r>
          </a:p>
        </p:txBody>
      </p:sp>
      <p:grpSp>
        <p:nvGrpSpPr>
          <p:cNvPr id="12" name="Group 11">
            <a:extLst>
              <a:ext uri="{FF2B5EF4-FFF2-40B4-BE49-F238E27FC236}">
                <a16:creationId xmlns:a16="http://schemas.microsoft.com/office/drawing/2014/main" id="{87AEE954-7B78-24DC-64A8-61CAB7A9D501}"/>
              </a:ext>
            </a:extLst>
          </p:cNvPr>
          <p:cNvGrpSpPr/>
          <p:nvPr/>
        </p:nvGrpSpPr>
        <p:grpSpPr>
          <a:xfrm>
            <a:off x="167014" y="1305622"/>
            <a:ext cx="4112615" cy="4428176"/>
            <a:chOff x="167014" y="1305622"/>
            <a:chExt cx="4112615" cy="4428176"/>
          </a:xfrm>
        </p:grpSpPr>
        <p:pic>
          <p:nvPicPr>
            <p:cNvPr id="11" name="Picture 10" descr="A close-up of a chest x-ray&#10;&#10;AI-generated content may be incorrect.">
              <a:extLst>
                <a:ext uri="{FF2B5EF4-FFF2-40B4-BE49-F238E27FC236}">
                  <a16:creationId xmlns:a16="http://schemas.microsoft.com/office/drawing/2014/main" id="{70F0DA6B-9E50-944E-02CE-FF600E01AFB5}"/>
                </a:ext>
              </a:extLst>
            </p:cNvPr>
            <p:cNvPicPr>
              <a:picLocks noChangeAspect="1"/>
            </p:cNvPicPr>
            <p:nvPr/>
          </p:nvPicPr>
          <p:blipFill>
            <a:blip r:embed="rId2"/>
            <a:srcRect l="20687" t="27797" r="22907" b="23454"/>
            <a:stretch>
              <a:fillRect/>
            </a:stretch>
          </p:blipFill>
          <p:spPr>
            <a:xfrm>
              <a:off x="779319" y="2372670"/>
              <a:ext cx="2681967" cy="1378114"/>
            </a:xfrm>
            <a:prstGeom prst="rect">
              <a:avLst/>
            </a:prstGeom>
          </p:spPr>
        </p:pic>
        <p:pic>
          <p:nvPicPr>
            <p:cNvPr id="10" name="Picture 9" descr="A hand holding a test tube with red liquid&#10;&#10;AI-generated content may be incorrect.">
              <a:extLst>
                <a:ext uri="{FF2B5EF4-FFF2-40B4-BE49-F238E27FC236}">
                  <a16:creationId xmlns:a16="http://schemas.microsoft.com/office/drawing/2014/main" id="{F9340D0A-64B9-6343-A675-593481BDEB3C}"/>
                </a:ext>
              </a:extLst>
            </p:cNvPr>
            <p:cNvPicPr>
              <a:picLocks noChangeAspect="1"/>
            </p:cNvPicPr>
            <p:nvPr/>
          </p:nvPicPr>
          <p:blipFill>
            <a:blip r:embed="rId3"/>
            <a:srcRect t="20904"/>
            <a:stretch>
              <a:fillRect/>
            </a:stretch>
          </p:blipFill>
          <p:spPr>
            <a:xfrm>
              <a:off x="1378526" y="3868568"/>
              <a:ext cx="1483551" cy="1865230"/>
            </a:xfrm>
            <a:prstGeom prst="rect">
              <a:avLst/>
            </a:prstGeom>
          </p:spPr>
        </p:pic>
        <p:sp>
          <p:nvSpPr>
            <p:cNvPr id="9" name="TextBox 8">
              <a:extLst>
                <a:ext uri="{FF2B5EF4-FFF2-40B4-BE49-F238E27FC236}">
                  <a16:creationId xmlns:a16="http://schemas.microsoft.com/office/drawing/2014/main" id="{E19C6902-7A80-D08A-82A4-278287093D31}"/>
                </a:ext>
              </a:extLst>
            </p:cNvPr>
            <p:cNvSpPr txBox="1"/>
            <p:nvPr/>
          </p:nvSpPr>
          <p:spPr>
            <a:xfrm>
              <a:off x="167014" y="1305622"/>
              <a:ext cx="4112615" cy="1015663"/>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000" dirty="0">
                  <a:latin typeface="Helvetica" pitchFamily="2" charset="0"/>
                </a:rPr>
                <a:t>Although her BXSIS is relatively mild, she has recurrent severe hemoptsis.</a:t>
              </a:r>
            </a:p>
          </p:txBody>
        </p:sp>
      </p:grpSp>
      <p:grpSp>
        <p:nvGrpSpPr>
          <p:cNvPr id="14" name="Group 13">
            <a:extLst>
              <a:ext uri="{FF2B5EF4-FFF2-40B4-BE49-F238E27FC236}">
                <a16:creationId xmlns:a16="http://schemas.microsoft.com/office/drawing/2014/main" id="{75B2B2DA-9482-01A7-3E27-7FF4E29F11F6}"/>
              </a:ext>
            </a:extLst>
          </p:cNvPr>
          <p:cNvGrpSpPr/>
          <p:nvPr/>
        </p:nvGrpSpPr>
        <p:grpSpPr>
          <a:xfrm>
            <a:off x="167014" y="392629"/>
            <a:ext cx="8578659" cy="6395234"/>
            <a:chOff x="167014" y="392629"/>
            <a:chExt cx="8578659" cy="6395234"/>
          </a:xfrm>
        </p:grpSpPr>
        <p:grpSp>
          <p:nvGrpSpPr>
            <p:cNvPr id="13" name="Group 12">
              <a:extLst>
                <a:ext uri="{FF2B5EF4-FFF2-40B4-BE49-F238E27FC236}">
                  <a16:creationId xmlns:a16="http://schemas.microsoft.com/office/drawing/2014/main" id="{C4589D8F-A4F3-9E2B-B48E-053237095B6B}"/>
                </a:ext>
              </a:extLst>
            </p:cNvPr>
            <p:cNvGrpSpPr/>
            <p:nvPr/>
          </p:nvGrpSpPr>
          <p:grpSpPr>
            <a:xfrm>
              <a:off x="167014" y="392629"/>
              <a:ext cx="8578659" cy="6395234"/>
              <a:chOff x="167014" y="392629"/>
              <a:chExt cx="8578659" cy="6395234"/>
            </a:xfrm>
          </p:grpSpPr>
          <p:pic>
            <p:nvPicPr>
              <p:cNvPr id="5" name="Picture 4" descr="A person holding a iv drip&#10;&#10;AI-generated content may be incorrect.">
                <a:extLst>
                  <a:ext uri="{FF2B5EF4-FFF2-40B4-BE49-F238E27FC236}">
                    <a16:creationId xmlns:a16="http://schemas.microsoft.com/office/drawing/2014/main" id="{596310FC-1E51-BC82-2AEC-1CAD0EAED549}"/>
                  </a:ext>
                </a:extLst>
              </p:cNvPr>
              <p:cNvPicPr>
                <a:picLocks noChangeAspect="1"/>
              </p:cNvPicPr>
              <p:nvPr/>
            </p:nvPicPr>
            <p:blipFill>
              <a:blip r:embed="rId4"/>
              <a:stretch>
                <a:fillRect/>
              </a:stretch>
            </p:blipFill>
            <p:spPr>
              <a:xfrm>
                <a:off x="4352279" y="392629"/>
                <a:ext cx="4393394" cy="5857858"/>
              </a:xfrm>
              <a:prstGeom prst="rect">
                <a:avLst/>
              </a:prstGeom>
            </p:spPr>
          </p:pic>
          <p:sp>
            <p:nvSpPr>
              <p:cNvPr id="6" name="TextBox 5">
                <a:extLst>
                  <a:ext uri="{FF2B5EF4-FFF2-40B4-BE49-F238E27FC236}">
                    <a16:creationId xmlns:a16="http://schemas.microsoft.com/office/drawing/2014/main" id="{EBBD7D55-1D9F-079E-2DF7-0F5E28ECA286}"/>
                  </a:ext>
                </a:extLst>
              </p:cNvPr>
              <p:cNvSpPr txBox="1"/>
              <p:nvPr/>
            </p:nvSpPr>
            <p:spPr>
              <a:xfrm>
                <a:off x="4438463" y="6283929"/>
                <a:ext cx="4221027" cy="338554"/>
              </a:xfrm>
              <a:prstGeom prst="rect">
                <a:avLst/>
              </a:prstGeom>
              <a:solidFill>
                <a:schemeClr val="bg1"/>
              </a:solidFill>
            </p:spPr>
            <p:txBody>
              <a:bodyPr wrap="none" rtlCol="0">
                <a:spAutoFit/>
              </a:bodyPr>
              <a:lstStyle/>
              <a:p>
                <a:r>
                  <a:rPr lang="en-US" sz="1600">
                    <a:latin typeface="Helvetica" pitchFamily="2" charset="0"/>
                  </a:rPr>
                  <a:t>Permission obtained from patient &amp; husband</a:t>
                </a:r>
              </a:p>
            </p:txBody>
          </p:sp>
          <p:sp>
            <p:nvSpPr>
              <p:cNvPr id="3" name="TextBox 2">
                <a:extLst>
                  <a:ext uri="{FF2B5EF4-FFF2-40B4-BE49-F238E27FC236}">
                    <a16:creationId xmlns:a16="http://schemas.microsoft.com/office/drawing/2014/main" id="{DBBF8E1F-914A-B5D6-2C76-B6F3FBC4CCF9}"/>
                  </a:ext>
                </a:extLst>
              </p:cNvPr>
              <p:cNvSpPr txBox="1"/>
              <p:nvPr/>
            </p:nvSpPr>
            <p:spPr>
              <a:xfrm>
                <a:off x="167014" y="5772200"/>
                <a:ext cx="3617516" cy="1015663"/>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000" dirty="0">
                    <a:latin typeface="Helvetica" pitchFamily="2" charset="0"/>
                  </a:rPr>
                  <a:t>She is on 4 antibiotics that include IV imipenem and amikacin.</a:t>
                </a:r>
              </a:p>
            </p:txBody>
          </p:sp>
        </p:grpSp>
        <p:sp>
          <p:nvSpPr>
            <p:cNvPr id="7" name="TextBox 6">
              <a:extLst>
                <a:ext uri="{FF2B5EF4-FFF2-40B4-BE49-F238E27FC236}">
                  <a16:creationId xmlns:a16="http://schemas.microsoft.com/office/drawing/2014/main" id="{8DE5C24A-DD8A-70C9-6A58-041680ECAFFE}"/>
                </a:ext>
              </a:extLst>
            </p:cNvPr>
            <p:cNvSpPr txBox="1"/>
            <p:nvPr/>
          </p:nvSpPr>
          <p:spPr>
            <a:xfrm>
              <a:off x="5591823" y="406838"/>
              <a:ext cx="1914307" cy="338554"/>
            </a:xfrm>
            <a:prstGeom prst="rect">
              <a:avLst/>
            </a:prstGeom>
            <a:solidFill>
              <a:schemeClr val="bg1"/>
            </a:solidFill>
          </p:spPr>
          <p:txBody>
            <a:bodyPr wrap="none" rtlCol="0">
              <a:spAutoFit/>
            </a:bodyPr>
            <a:lstStyle/>
            <a:p>
              <a:r>
                <a:rPr lang="en-US" sz="1600">
                  <a:latin typeface="Helvetica" pitchFamily="2" charset="0"/>
                </a:rPr>
                <a:t>NJH Infusion Clinic</a:t>
              </a:r>
            </a:p>
          </p:txBody>
        </p:sp>
      </p:grpSp>
    </p:spTree>
    <p:extLst>
      <p:ext uri="{BB962C8B-B14F-4D97-AF65-F5344CB8AC3E}">
        <p14:creationId xmlns:p14="http://schemas.microsoft.com/office/powerpoint/2010/main" val="271475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F695B-8FA8-4458-C228-110A1D5B9FE0}"/>
              </a:ext>
            </a:extLst>
          </p:cNvPr>
          <p:cNvSpPr>
            <a:spLocks noGrp="1"/>
          </p:cNvSpPr>
          <p:nvPr>
            <p:ph type="title"/>
          </p:nvPr>
        </p:nvSpPr>
        <p:spPr>
          <a:xfrm>
            <a:off x="536594" y="3961231"/>
            <a:ext cx="11137663" cy="1095507"/>
          </a:xfrm>
        </p:spPr>
        <p:txBody>
          <a:bodyPr>
            <a:noAutofit/>
          </a:bodyPr>
          <a:lstStyle/>
          <a:p>
            <a:pPr algn="ctr"/>
            <a:r>
              <a:rPr lang="en-US" sz="3200" b="1">
                <a:latin typeface="Helvetica" pitchFamily="2" charset="0"/>
              </a:rPr>
              <a:t>Are there simple things we should be advising our NTM patients with cavities in the upper lobes or SS-LL?</a:t>
            </a:r>
            <a:endParaRPr lang="en-US" sz="3200"/>
          </a:p>
        </p:txBody>
      </p:sp>
      <p:sp>
        <p:nvSpPr>
          <p:cNvPr id="4" name="Title 1">
            <a:extLst>
              <a:ext uri="{FF2B5EF4-FFF2-40B4-BE49-F238E27FC236}">
                <a16:creationId xmlns:a16="http://schemas.microsoft.com/office/drawing/2014/main" id="{A2EFF7C7-149F-81DD-A777-282F5627C42E}"/>
              </a:ext>
            </a:extLst>
          </p:cNvPr>
          <p:cNvSpPr txBox="1">
            <a:spLocks/>
          </p:cNvSpPr>
          <p:nvPr/>
        </p:nvSpPr>
        <p:spPr>
          <a:xfrm>
            <a:off x="3074041" y="301588"/>
            <a:ext cx="6141402" cy="6802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latin typeface="Helvetica" pitchFamily="2" charset="0"/>
              </a:rPr>
              <a:t>Summary of NTM lung cavities</a:t>
            </a:r>
            <a:endParaRPr lang="en-US" sz="3200"/>
          </a:p>
        </p:txBody>
      </p:sp>
      <p:sp>
        <p:nvSpPr>
          <p:cNvPr id="5" name="Content Placeholder 2">
            <a:extLst>
              <a:ext uri="{FF2B5EF4-FFF2-40B4-BE49-F238E27FC236}">
                <a16:creationId xmlns:a16="http://schemas.microsoft.com/office/drawing/2014/main" id="{9BF95CCB-3E7A-57AE-4A67-A1920067B951}"/>
              </a:ext>
            </a:extLst>
          </p:cNvPr>
          <p:cNvSpPr txBox="1">
            <a:spLocks/>
          </p:cNvSpPr>
          <p:nvPr/>
        </p:nvSpPr>
        <p:spPr>
          <a:xfrm>
            <a:off x="375781" y="900193"/>
            <a:ext cx="11537923" cy="30109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spcAft>
                <a:spcPts val="600"/>
              </a:spcAft>
            </a:pPr>
            <a:r>
              <a:rPr lang="en-US" sz="2400">
                <a:latin typeface="Helvetica" pitchFamily="2" charset="0"/>
              </a:rPr>
              <a:t>Nearly 2/3 of all cavities occur in the upper lobes, especially the RUL.</a:t>
            </a:r>
          </a:p>
          <a:p>
            <a:pPr>
              <a:lnSpc>
                <a:spcPct val="120000"/>
              </a:lnSpc>
              <a:spcBef>
                <a:spcPts val="0"/>
              </a:spcBef>
              <a:spcAft>
                <a:spcPts val="600"/>
              </a:spcAft>
            </a:pPr>
            <a:r>
              <a:rPr lang="en-US" sz="2400">
                <a:latin typeface="Helvetica" pitchFamily="2" charset="0"/>
              </a:rPr>
              <a:t>Decreased blood flow and lymphatic formation as well as increased pH, P</a:t>
            </a:r>
            <a:r>
              <a:rPr lang="en-US" sz="2400" baseline="-25000">
                <a:latin typeface="Helvetica" pitchFamily="2" charset="0"/>
              </a:rPr>
              <a:t>A</a:t>
            </a:r>
            <a:r>
              <a:rPr lang="en-US" sz="2400">
                <a:latin typeface="Helvetica" pitchFamily="2" charset="0"/>
              </a:rPr>
              <a:t>O</a:t>
            </a:r>
            <a:r>
              <a:rPr lang="en-US" sz="2400" baseline="-25000">
                <a:latin typeface="Helvetica" pitchFamily="2" charset="0"/>
              </a:rPr>
              <a:t>2</a:t>
            </a:r>
            <a:r>
              <a:rPr lang="en-US" sz="2400">
                <a:latin typeface="Helvetica" pitchFamily="2" charset="0"/>
              </a:rPr>
              <a:t>, and mechanical stress in the upper lobes may account for this.</a:t>
            </a:r>
          </a:p>
          <a:p>
            <a:pPr>
              <a:lnSpc>
                <a:spcPct val="120000"/>
              </a:lnSpc>
              <a:spcBef>
                <a:spcPts val="0"/>
              </a:spcBef>
              <a:spcAft>
                <a:spcPts val="600"/>
              </a:spcAft>
            </a:pPr>
            <a:r>
              <a:rPr lang="en-US" sz="2400">
                <a:latin typeface="Helvetica" pitchFamily="2" charset="0"/>
              </a:rPr>
              <a:t>In nodular-BXSIS phenotype, the RLL was the second most common site of cavities, and the superior segment accounted for 84% of them (”mini-lung”).</a:t>
            </a:r>
          </a:p>
          <a:p>
            <a:pPr>
              <a:lnSpc>
                <a:spcPct val="120000"/>
              </a:lnSpc>
              <a:spcBef>
                <a:spcPts val="0"/>
              </a:spcBef>
              <a:spcAft>
                <a:spcPts val="600"/>
              </a:spcAft>
            </a:pPr>
            <a:r>
              <a:rPr lang="en-US" sz="2400">
                <a:solidFill>
                  <a:srgbClr val="0432FF"/>
                </a:solidFill>
                <a:latin typeface="Helvetica" pitchFamily="2" charset="0"/>
              </a:rPr>
              <a:t>No </a:t>
            </a:r>
            <a:r>
              <a:rPr lang="en-US" sz="2400">
                <a:solidFill>
                  <a:srgbClr val="0432FF"/>
                </a:solidFill>
                <a:latin typeface="Symbol" pitchFamily="2" charset="2"/>
              </a:rPr>
              <a:t>D</a:t>
            </a:r>
            <a:r>
              <a:rPr lang="en-US" sz="2400">
                <a:solidFill>
                  <a:srgbClr val="0432FF"/>
                </a:solidFill>
                <a:latin typeface="Helvetica" pitchFamily="2" charset="0"/>
              </a:rPr>
              <a:t> in distribution of cavities based on MAC vs. </a:t>
            </a:r>
            <a:r>
              <a:rPr lang="en-US" sz="2400" i="1">
                <a:solidFill>
                  <a:srgbClr val="0432FF"/>
                </a:solidFill>
                <a:latin typeface="Helvetica" pitchFamily="2" charset="0"/>
              </a:rPr>
              <a:t>M. abscessus </a:t>
            </a:r>
            <a:r>
              <a:rPr lang="en-US" sz="2400">
                <a:solidFill>
                  <a:srgbClr val="0432FF"/>
                </a:solidFill>
                <a:latin typeface="Helvetica" pitchFamily="2" charset="0"/>
              </a:rPr>
              <a:t>group.</a:t>
            </a:r>
          </a:p>
        </p:txBody>
      </p:sp>
      <p:sp>
        <p:nvSpPr>
          <p:cNvPr id="6" name="Content Placeholder 2">
            <a:extLst>
              <a:ext uri="{FF2B5EF4-FFF2-40B4-BE49-F238E27FC236}">
                <a16:creationId xmlns:a16="http://schemas.microsoft.com/office/drawing/2014/main" id="{B0B76FE9-09C2-0B1C-A05C-46EAD5F4C554}"/>
              </a:ext>
            </a:extLst>
          </p:cNvPr>
          <p:cNvSpPr txBox="1">
            <a:spLocks/>
          </p:cNvSpPr>
          <p:nvPr/>
        </p:nvSpPr>
        <p:spPr>
          <a:xfrm>
            <a:off x="375782" y="5023941"/>
            <a:ext cx="11537922" cy="16572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spcAft>
                <a:spcPts val="600"/>
              </a:spcAft>
            </a:pPr>
            <a:r>
              <a:rPr lang="en-US" sz="2400">
                <a:latin typeface="Helvetica" pitchFamily="2" charset="0"/>
              </a:rPr>
              <a:t>Should they be </a:t>
            </a:r>
            <a:r>
              <a:rPr lang="en-US" sz="2400" i="1" u="sng">
                <a:latin typeface="Helvetica" pitchFamily="2" charset="0"/>
              </a:rPr>
              <a:t>lying down more</a:t>
            </a:r>
            <a:r>
              <a:rPr lang="en-US" sz="2400">
                <a:latin typeface="Helvetica" pitchFamily="2" charset="0"/>
              </a:rPr>
              <a:t> when resting?</a:t>
            </a:r>
          </a:p>
          <a:p>
            <a:pPr>
              <a:lnSpc>
                <a:spcPct val="120000"/>
              </a:lnSpc>
              <a:spcBef>
                <a:spcPts val="0"/>
              </a:spcBef>
              <a:spcAft>
                <a:spcPts val="600"/>
              </a:spcAft>
            </a:pPr>
            <a:r>
              <a:rPr lang="en-US" sz="2400">
                <a:latin typeface="Helvetica" pitchFamily="2" charset="0"/>
              </a:rPr>
              <a:t>Should they be </a:t>
            </a:r>
            <a:r>
              <a:rPr lang="en-US" sz="2400" i="1" u="sng">
                <a:latin typeface="Helvetica" pitchFamily="2" charset="0"/>
              </a:rPr>
              <a:t>lying down when getting IV</a:t>
            </a:r>
            <a:r>
              <a:rPr lang="en-US" sz="2400">
                <a:latin typeface="Helvetica" pitchFamily="2" charset="0"/>
              </a:rPr>
              <a:t> (or inhaled) antibiotics?</a:t>
            </a:r>
          </a:p>
          <a:p>
            <a:pPr>
              <a:lnSpc>
                <a:spcPct val="120000"/>
              </a:lnSpc>
              <a:spcBef>
                <a:spcPts val="0"/>
              </a:spcBef>
              <a:spcAft>
                <a:spcPts val="600"/>
              </a:spcAft>
            </a:pPr>
            <a:r>
              <a:rPr lang="en-US" sz="2400">
                <a:latin typeface="Helvetica" pitchFamily="2" charset="0"/>
              </a:rPr>
              <a:t>Should NTM-LD patients with upper lobe cavities </a:t>
            </a:r>
            <a:r>
              <a:rPr lang="en-US" sz="2400" i="1" u="sng">
                <a:latin typeface="Helvetica" pitchFamily="2" charset="0"/>
              </a:rPr>
              <a:t>refrain from excessive exercise</a:t>
            </a:r>
            <a:r>
              <a:rPr lang="en-US" sz="2400">
                <a:latin typeface="Helvetica" pitchFamily="2" charset="0"/>
              </a:rPr>
              <a:t>?</a:t>
            </a:r>
          </a:p>
          <a:p>
            <a:pPr>
              <a:lnSpc>
                <a:spcPct val="120000"/>
              </a:lnSpc>
              <a:spcBef>
                <a:spcPts val="0"/>
              </a:spcBef>
              <a:spcAft>
                <a:spcPts val="600"/>
              </a:spcAft>
            </a:pPr>
            <a:endParaRPr lang="en-US" sz="2400">
              <a:latin typeface="Helvetica" pitchFamily="2" charset="0"/>
            </a:endParaRPr>
          </a:p>
        </p:txBody>
      </p:sp>
    </p:spTree>
    <p:extLst>
      <p:ext uri="{BB962C8B-B14F-4D97-AF65-F5344CB8AC3E}">
        <p14:creationId xmlns:p14="http://schemas.microsoft.com/office/powerpoint/2010/main" val="232487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r. Edward Livingston Trudeau and aeration of the White Plague - Hektoen  International">
            <a:extLst>
              <a:ext uri="{FF2B5EF4-FFF2-40B4-BE49-F238E27FC236}">
                <a16:creationId xmlns:a16="http://schemas.microsoft.com/office/drawing/2014/main" id="{77D70740-FE8C-0509-1F6C-D610130C7D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599" y="260338"/>
            <a:ext cx="3842519" cy="268880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78461E19-A612-14D6-3245-85E421FAFE92}"/>
              </a:ext>
            </a:extLst>
          </p:cNvPr>
          <p:cNvSpPr txBox="1">
            <a:spLocks/>
          </p:cNvSpPr>
          <p:nvPr/>
        </p:nvSpPr>
        <p:spPr>
          <a:xfrm>
            <a:off x="4618805" y="1007459"/>
            <a:ext cx="6778387" cy="119456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Aft>
                <a:spcPts val="600"/>
              </a:spcAft>
              <a:buNone/>
            </a:pPr>
            <a:r>
              <a:rPr lang="en-US" sz="2600" i="1">
                <a:solidFill>
                  <a:srgbClr val="C00000"/>
                </a:solidFill>
                <a:latin typeface="Helvetica" pitchFamily="2" charset="0"/>
              </a:rPr>
              <a:t>I know I have hurt nobody by rest, but I am quite sure I often have by allowing them to exercise </a:t>
            </a:r>
            <a:r>
              <a:rPr lang="en-US" sz="2000">
                <a:latin typeface="Helvetica" pitchFamily="2" charset="0"/>
              </a:rPr>
              <a:t>(Edward Livingston Trudeau, MD, 1848-1915, New York).</a:t>
            </a:r>
          </a:p>
        </p:txBody>
      </p:sp>
      <p:grpSp>
        <p:nvGrpSpPr>
          <p:cNvPr id="2" name="Group 1">
            <a:extLst>
              <a:ext uri="{FF2B5EF4-FFF2-40B4-BE49-F238E27FC236}">
                <a16:creationId xmlns:a16="http://schemas.microsoft.com/office/drawing/2014/main" id="{7D34FF4E-A845-0161-B654-5228727EA27B}"/>
              </a:ext>
            </a:extLst>
          </p:cNvPr>
          <p:cNvGrpSpPr/>
          <p:nvPr/>
        </p:nvGrpSpPr>
        <p:grpSpPr>
          <a:xfrm>
            <a:off x="1171397" y="3176988"/>
            <a:ext cx="10402652" cy="3515593"/>
            <a:chOff x="1171397" y="3176988"/>
            <a:chExt cx="10402652" cy="3515593"/>
          </a:xfrm>
        </p:grpSpPr>
        <p:pic>
          <p:nvPicPr>
            <p:cNvPr id="9" name="Picture 2" descr="Dr. Webb of Colorado Springs, Founder Science Immunology, Authority  Tuberculosis | eBay">
              <a:extLst>
                <a:ext uri="{FF2B5EF4-FFF2-40B4-BE49-F238E27FC236}">
                  <a16:creationId xmlns:a16="http://schemas.microsoft.com/office/drawing/2014/main" id="{39F09FBC-0E6C-0748-00EB-9A5E304783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33" r="2516"/>
            <a:stretch/>
          </p:blipFill>
          <p:spPr bwMode="auto">
            <a:xfrm>
              <a:off x="1171397" y="3176988"/>
              <a:ext cx="2720922" cy="351559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3AD2CDD1-60C2-A61B-B726-E41C3344EFEA}"/>
                </a:ext>
              </a:extLst>
            </p:cNvPr>
            <p:cNvSpPr txBox="1">
              <a:spLocks/>
            </p:cNvSpPr>
            <p:nvPr/>
          </p:nvSpPr>
          <p:spPr>
            <a:xfrm>
              <a:off x="4031035" y="4158463"/>
              <a:ext cx="7543014" cy="17788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i="1">
                  <a:solidFill>
                    <a:srgbClr val="C00000"/>
                  </a:solidFill>
                  <a:latin typeface="Helvetica" pitchFamily="2" charset="0"/>
                </a:rPr>
                <a:t>A good rule is the following: Never stand when you can sit, never sit when you can lie down </a:t>
              </a:r>
              <a:r>
                <a:rPr lang="en-US" sz="2000">
                  <a:latin typeface="Helvetica" pitchFamily="2" charset="0"/>
                </a:rPr>
                <a:t>(Gerald Webb, MD, 1871-1949, Colorado) in Webb GB &amp; Ryder CT. </a:t>
              </a:r>
              <a:r>
                <a:rPr lang="en-US" sz="2000" u="sng">
                  <a:latin typeface="Helvetica" pitchFamily="2" charset="0"/>
                </a:rPr>
                <a:t>Overcoming TB: An Almanac of Recovery</a:t>
              </a:r>
              <a:r>
                <a:rPr lang="en-US" sz="2000">
                  <a:latin typeface="Helvetica" pitchFamily="2" charset="0"/>
                </a:rPr>
                <a:t>, 3</a:t>
              </a:r>
              <a:r>
                <a:rPr lang="en-US" sz="2000" baseline="30000">
                  <a:latin typeface="Helvetica" pitchFamily="2" charset="0"/>
                </a:rPr>
                <a:t>rd</a:t>
              </a:r>
              <a:r>
                <a:rPr lang="en-US" sz="2000">
                  <a:latin typeface="Helvetica" pitchFamily="2" charset="0"/>
                </a:rPr>
                <a:t> edition, 1927).</a:t>
              </a:r>
            </a:p>
          </p:txBody>
        </p:sp>
      </p:grpSp>
    </p:spTree>
    <p:extLst>
      <p:ext uri="{BB962C8B-B14F-4D97-AF65-F5344CB8AC3E}">
        <p14:creationId xmlns:p14="http://schemas.microsoft.com/office/powerpoint/2010/main" val="280138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FCDF-526C-28DD-9933-5BC91377BAF2}"/>
              </a:ext>
            </a:extLst>
          </p:cNvPr>
          <p:cNvSpPr>
            <a:spLocks noGrp="1"/>
          </p:cNvSpPr>
          <p:nvPr>
            <p:ph type="title"/>
          </p:nvPr>
        </p:nvSpPr>
        <p:spPr>
          <a:xfrm>
            <a:off x="696760" y="431954"/>
            <a:ext cx="10798479" cy="1205057"/>
          </a:xfrm>
        </p:spPr>
        <p:txBody>
          <a:bodyPr>
            <a:normAutofit/>
          </a:bodyPr>
          <a:lstStyle/>
          <a:p>
            <a:pPr algn="ctr"/>
            <a:r>
              <a:rPr lang="en-US" sz="3200">
                <a:latin typeface="Helvetica" pitchFamily="2" charset="0"/>
              </a:rPr>
              <a:t>Hypothesized mechanisms by which the RML, lingula, and RUL are more severely affected by NTM lung disease</a:t>
            </a:r>
          </a:p>
        </p:txBody>
      </p:sp>
      <p:sp>
        <p:nvSpPr>
          <p:cNvPr id="120" name="TextBox 119">
            <a:extLst>
              <a:ext uri="{FF2B5EF4-FFF2-40B4-BE49-F238E27FC236}">
                <a16:creationId xmlns:a16="http://schemas.microsoft.com/office/drawing/2014/main" id="{7E66B2FC-2D9F-B95E-C211-7FFCA015AE8B}"/>
              </a:ext>
            </a:extLst>
          </p:cNvPr>
          <p:cNvSpPr txBox="1"/>
          <p:nvPr/>
        </p:nvSpPr>
        <p:spPr>
          <a:xfrm>
            <a:off x="222539" y="2014582"/>
            <a:ext cx="6917297" cy="4411464"/>
          </a:xfrm>
          <a:prstGeom prst="rect">
            <a:avLst/>
          </a:prstGeom>
          <a:noFill/>
        </p:spPr>
        <p:txBody>
          <a:bodyPr wrap="square" rtlCol="0">
            <a:spAutoFit/>
          </a:bodyPr>
          <a:lstStyle/>
          <a:p>
            <a:r>
              <a:rPr lang="en-US" u="sng">
                <a:latin typeface="Helvetica"/>
                <a:cs typeface="Helvetica"/>
              </a:rPr>
              <a:t>HYPOTHESIZED MECHANISMS</a:t>
            </a:r>
          </a:p>
          <a:p>
            <a:pPr>
              <a:spcAft>
                <a:spcPts val="700"/>
              </a:spcAft>
            </a:pPr>
            <a:r>
              <a:rPr lang="en-US">
                <a:latin typeface="Helvetica"/>
                <a:cs typeface="Helvetica"/>
              </a:rPr>
              <a:t>1) Less acute angle of right mainstem takeoff</a:t>
            </a:r>
          </a:p>
          <a:p>
            <a:pPr>
              <a:spcAft>
                <a:spcPts val="700"/>
              </a:spcAft>
            </a:pPr>
            <a:r>
              <a:rPr lang="en-US">
                <a:latin typeface="Helvetica"/>
                <a:cs typeface="Helvetica"/>
              </a:rPr>
              <a:t>2) Secretions down the medial wall of bronchus intermedius more likely to enter the RML</a:t>
            </a:r>
          </a:p>
          <a:p>
            <a:pPr>
              <a:spcAft>
                <a:spcPts val="700"/>
              </a:spcAft>
            </a:pPr>
            <a:r>
              <a:rPr lang="en-US">
                <a:latin typeface="Helvetica"/>
                <a:cs typeface="Helvetica"/>
              </a:rPr>
              <a:t>3) Narrower orifice of the RML</a:t>
            </a:r>
          </a:p>
          <a:p>
            <a:pPr>
              <a:spcAft>
                <a:spcPts val="700"/>
              </a:spcAft>
            </a:pPr>
            <a:r>
              <a:rPr lang="en-US">
                <a:latin typeface="Helvetica"/>
                <a:cs typeface="Helvetica"/>
              </a:rPr>
              <a:t>4) Secretions enter the ventral RML &amp; lingula during prone position</a:t>
            </a:r>
          </a:p>
          <a:p>
            <a:pPr>
              <a:spcAft>
                <a:spcPts val="700"/>
              </a:spcAft>
            </a:pPr>
            <a:r>
              <a:rPr lang="en-US">
                <a:latin typeface="Helvetica"/>
                <a:cs typeface="Helvetica"/>
              </a:rPr>
              <a:t>5) Less acute angle of lingula bronchus</a:t>
            </a:r>
          </a:p>
          <a:p>
            <a:pPr>
              <a:spcAft>
                <a:spcPts val="700"/>
              </a:spcAft>
            </a:pPr>
            <a:r>
              <a:rPr lang="en-US">
                <a:latin typeface="Helvetica"/>
                <a:cs typeface="Helvetica"/>
              </a:rPr>
              <a:t>6) Effects of the beating heart on microatelectasis and macrophage phenotype</a:t>
            </a:r>
          </a:p>
          <a:p>
            <a:pPr>
              <a:spcAft>
                <a:spcPts val="700"/>
              </a:spcAft>
            </a:pPr>
            <a:r>
              <a:rPr lang="en-US">
                <a:latin typeface="Helvetica"/>
                <a:cs typeface="Helvetica"/>
              </a:rPr>
              <a:t>7) Electrical influence of the heart on cilia function</a:t>
            </a:r>
          </a:p>
          <a:p>
            <a:pPr>
              <a:spcAft>
                <a:spcPts val="700"/>
              </a:spcAft>
            </a:pPr>
            <a:r>
              <a:rPr lang="en-US">
                <a:latin typeface="Helvetica"/>
                <a:cs typeface="Helvetica"/>
              </a:rPr>
              <a:t>8) Decreased lymphatic flow of the upper lobes</a:t>
            </a:r>
          </a:p>
          <a:p>
            <a:pPr>
              <a:spcAft>
                <a:spcPts val="700"/>
              </a:spcAft>
            </a:pPr>
            <a:r>
              <a:rPr lang="en-US">
                <a:latin typeface="Helvetica"/>
                <a:cs typeface="Helvetica"/>
              </a:rPr>
              <a:t>9) Secretions enter RUL with supination and right lateral decubitus</a:t>
            </a:r>
          </a:p>
        </p:txBody>
      </p:sp>
      <p:grpSp>
        <p:nvGrpSpPr>
          <p:cNvPr id="151" name="Group 150">
            <a:extLst>
              <a:ext uri="{FF2B5EF4-FFF2-40B4-BE49-F238E27FC236}">
                <a16:creationId xmlns:a16="http://schemas.microsoft.com/office/drawing/2014/main" id="{C7F1B873-EDE0-3A51-648F-2302519B66E5}"/>
              </a:ext>
            </a:extLst>
          </p:cNvPr>
          <p:cNvGrpSpPr/>
          <p:nvPr/>
        </p:nvGrpSpPr>
        <p:grpSpPr>
          <a:xfrm>
            <a:off x="7086832" y="1756724"/>
            <a:ext cx="4558329" cy="4432182"/>
            <a:chOff x="230883" y="434417"/>
            <a:chExt cx="3113400" cy="3027240"/>
          </a:xfrm>
        </p:grpSpPr>
        <p:grpSp>
          <p:nvGrpSpPr>
            <p:cNvPr id="152" name="Group 151">
              <a:extLst>
                <a:ext uri="{FF2B5EF4-FFF2-40B4-BE49-F238E27FC236}">
                  <a16:creationId xmlns:a16="http://schemas.microsoft.com/office/drawing/2014/main" id="{C03BB405-DA6F-8E2E-6233-0B7254DE8D8A}"/>
                </a:ext>
              </a:extLst>
            </p:cNvPr>
            <p:cNvGrpSpPr/>
            <p:nvPr/>
          </p:nvGrpSpPr>
          <p:grpSpPr>
            <a:xfrm>
              <a:off x="2752604" y="2500162"/>
              <a:ext cx="263214" cy="261610"/>
              <a:chOff x="4156359" y="1277826"/>
              <a:chExt cx="263214" cy="261610"/>
            </a:xfrm>
          </p:grpSpPr>
          <p:sp>
            <p:nvSpPr>
              <p:cNvPr id="226" name="Rectangle 225">
                <a:extLst>
                  <a:ext uri="{FF2B5EF4-FFF2-40B4-BE49-F238E27FC236}">
                    <a16:creationId xmlns:a16="http://schemas.microsoft.com/office/drawing/2014/main" id="{8C297541-2B1E-89E0-55FD-19397C86966C}"/>
                  </a:ext>
                </a:extLst>
              </p:cNvPr>
              <p:cNvSpPr/>
              <p:nvPr/>
            </p:nvSpPr>
            <p:spPr>
              <a:xfrm>
                <a:off x="4192469" y="1313896"/>
                <a:ext cx="190995" cy="18947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TextBox 226">
                <a:extLst>
                  <a:ext uri="{FF2B5EF4-FFF2-40B4-BE49-F238E27FC236}">
                    <a16:creationId xmlns:a16="http://schemas.microsoft.com/office/drawing/2014/main" id="{98708B9D-4A81-F500-CD9A-376FE19E7572}"/>
                  </a:ext>
                </a:extLst>
              </p:cNvPr>
              <p:cNvSpPr txBox="1"/>
              <p:nvPr/>
            </p:nvSpPr>
            <p:spPr>
              <a:xfrm>
                <a:off x="4156359" y="1277826"/>
                <a:ext cx="263214" cy="261610"/>
              </a:xfrm>
              <a:prstGeom prst="rect">
                <a:avLst/>
              </a:prstGeom>
              <a:noFill/>
            </p:spPr>
            <p:txBody>
              <a:bodyPr wrap="none" rtlCol="0">
                <a:spAutoFit/>
              </a:bodyPr>
              <a:lstStyle/>
              <a:p>
                <a:r>
                  <a:rPr lang="en-US" sz="1100" b="1" dirty="0">
                    <a:latin typeface="Helvetica" pitchFamily="2" charset="0"/>
                  </a:rPr>
                  <a:t>4</a:t>
                </a:r>
              </a:p>
            </p:txBody>
          </p:sp>
        </p:grpSp>
        <mc:AlternateContent xmlns:mc="http://schemas.openxmlformats.org/markup-compatibility/2006" xmlns:p14="http://schemas.microsoft.com/office/powerpoint/2010/main">
          <mc:Choice Requires="p14">
            <p:contentPart p14:bwMode="auto" r:id="rId2">
              <p14:nvContentPartPr>
                <p14:cNvPr id="153" name="Ink 152">
                  <a:extLst>
                    <a:ext uri="{FF2B5EF4-FFF2-40B4-BE49-F238E27FC236}">
                      <a16:creationId xmlns:a16="http://schemas.microsoft.com/office/drawing/2014/main" id="{589D1D13-C9C7-B15C-C135-880AEAA01F21}"/>
                    </a:ext>
                  </a:extLst>
                </p14:cNvPr>
                <p14:cNvContentPartPr/>
                <p14:nvPr/>
              </p14:nvContentPartPr>
              <p14:xfrm>
                <a:off x="797163" y="460697"/>
                <a:ext cx="757080" cy="868320"/>
              </p14:xfrm>
            </p:contentPart>
          </mc:Choice>
          <mc:Fallback xmlns="">
            <p:pic>
              <p:nvPicPr>
                <p:cNvPr id="124" name="Ink 123">
                  <a:extLst>
                    <a:ext uri="{FF2B5EF4-FFF2-40B4-BE49-F238E27FC236}">
                      <a16:creationId xmlns:a16="http://schemas.microsoft.com/office/drawing/2014/main" id="{AEB5EBB6-4651-034A-DFFD-F5FBE7F4686E}"/>
                    </a:ext>
                  </a:extLst>
                </p:cNvPr>
                <p:cNvPicPr/>
                <p:nvPr/>
              </p:nvPicPr>
              <p:blipFill>
                <a:blip r:embed="rId3"/>
                <a:stretch>
                  <a:fillRect/>
                </a:stretch>
              </p:blipFill>
              <p:spPr>
                <a:xfrm>
                  <a:off x="781683" y="445211"/>
                  <a:ext cx="787680" cy="89893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4" name="Ink 9">
                  <a:extLst>
                    <a:ext uri="{FF2B5EF4-FFF2-40B4-BE49-F238E27FC236}">
                      <a16:creationId xmlns:a16="http://schemas.microsoft.com/office/drawing/2014/main" id="{C5DA996E-92B6-A21D-72A4-0F3AB718B1DD}"/>
                    </a:ext>
                  </a:extLst>
                </p14:cNvPr>
                <p14:cNvContentPartPr/>
                <p14:nvPr/>
              </p14:nvContentPartPr>
              <p14:xfrm>
                <a:off x="1426803" y="1381577"/>
                <a:ext cx="301680" cy="328320"/>
              </p14:xfrm>
            </p:contentPart>
          </mc:Choice>
          <mc:Fallback xmlns="">
            <p:pic>
              <p:nvPicPr>
                <p:cNvPr id="125" name="Ink 9">
                  <a:extLst>
                    <a:ext uri="{FF2B5EF4-FFF2-40B4-BE49-F238E27FC236}">
                      <a16:creationId xmlns:a16="http://schemas.microsoft.com/office/drawing/2014/main" id="{3127938C-8C0D-5835-1A52-3770766A34F4}"/>
                    </a:ext>
                  </a:extLst>
                </p:cNvPr>
                <p:cNvPicPr/>
                <p:nvPr/>
              </p:nvPicPr>
              <p:blipFill>
                <a:blip r:embed="rId5"/>
                <a:stretch>
                  <a:fillRect/>
                </a:stretch>
              </p:blipFill>
              <p:spPr>
                <a:xfrm>
                  <a:off x="1411341" y="1366114"/>
                  <a:ext cx="332244" cy="35888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5" name="Ink 154">
                  <a:extLst>
                    <a:ext uri="{FF2B5EF4-FFF2-40B4-BE49-F238E27FC236}">
                      <a16:creationId xmlns:a16="http://schemas.microsoft.com/office/drawing/2014/main" id="{860A7C94-84C0-2441-3A76-BCD0CEA59742}"/>
                    </a:ext>
                  </a:extLst>
                </p14:cNvPr>
                <p14:cNvContentPartPr/>
                <p14:nvPr/>
              </p14:nvContentPartPr>
              <p14:xfrm>
                <a:off x="881763" y="1646177"/>
                <a:ext cx="572040" cy="836280"/>
              </p14:xfrm>
            </p:contentPart>
          </mc:Choice>
          <mc:Fallback xmlns="">
            <p:pic>
              <p:nvPicPr>
                <p:cNvPr id="126" name="Ink 125">
                  <a:extLst>
                    <a:ext uri="{FF2B5EF4-FFF2-40B4-BE49-F238E27FC236}">
                      <a16:creationId xmlns:a16="http://schemas.microsoft.com/office/drawing/2014/main" id="{4FA30EA9-E2EB-BA47-E8BD-8266EE2C3DDA}"/>
                    </a:ext>
                  </a:extLst>
                </p:cNvPr>
                <p:cNvPicPr/>
                <p:nvPr/>
              </p:nvPicPr>
              <p:blipFill>
                <a:blip r:embed="rId7"/>
                <a:stretch>
                  <a:fillRect/>
                </a:stretch>
              </p:blipFill>
              <p:spPr>
                <a:xfrm>
                  <a:off x="866283" y="1630704"/>
                  <a:ext cx="602640" cy="86686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6" name="Ink 155">
                  <a:extLst>
                    <a:ext uri="{FF2B5EF4-FFF2-40B4-BE49-F238E27FC236}">
                      <a16:creationId xmlns:a16="http://schemas.microsoft.com/office/drawing/2014/main" id="{324A9166-46CB-DD2C-F572-2D15A5E632AC}"/>
                    </a:ext>
                  </a:extLst>
                </p14:cNvPr>
                <p14:cNvContentPartPr/>
                <p14:nvPr/>
              </p14:nvContentPartPr>
              <p14:xfrm>
                <a:off x="929283" y="1789097"/>
                <a:ext cx="682920" cy="804600"/>
              </p14:xfrm>
            </p:contentPart>
          </mc:Choice>
          <mc:Fallback xmlns="">
            <p:pic>
              <p:nvPicPr>
                <p:cNvPr id="127" name="Ink 126">
                  <a:extLst>
                    <a:ext uri="{FF2B5EF4-FFF2-40B4-BE49-F238E27FC236}">
                      <a16:creationId xmlns:a16="http://schemas.microsoft.com/office/drawing/2014/main" id="{E7295BEF-8337-2437-7947-75B1AD5325B5}"/>
                    </a:ext>
                  </a:extLst>
                </p:cNvPr>
                <p:cNvPicPr/>
                <p:nvPr/>
              </p:nvPicPr>
              <p:blipFill>
                <a:blip r:embed="rId9"/>
                <a:stretch>
                  <a:fillRect/>
                </a:stretch>
              </p:blipFill>
              <p:spPr>
                <a:xfrm>
                  <a:off x="913811" y="1773617"/>
                  <a:ext cx="713504" cy="835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7" name="Ink 14">
                  <a:extLst>
                    <a:ext uri="{FF2B5EF4-FFF2-40B4-BE49-F238E27FC236}">
                      <a16:creationId xmlns:a16="http://schemas.microsoft.com/office/drawing/2014/main" id="{22BD8D95-0650-267D-9761-D81A3E0F8728}"/>
                    </a:ext>
                  </a:extLst>
                </p14:cNvPr>
                <p14:cNvContentPartPr/>
                <p14:nvPr/>
              </p14:nvContentPartPr>
              <p14:xfrm>
                <a:off x="1590603" y="1662017"/>
                <a:ext cx="137880" cy="646200"/>
              </p14:xfrm>
            </p:contentPart>
          </mc:Choice>
          <mc:Fallback xmlns="">
            <p:pic>
              <p:nvPicPr>
                <p:cNvPr id="128" name="Ink 14">
                  <a:extLst>
                    <a:ext uri="{FF2B5EF4-FFF2-40B4-BE49-F238E27FC236}">
                      <a16:creationId xmlns:a16="http://schemas.microsoft.com/office/drawing/2014/main" id="{573CC1B3-DEB0-E886-0584-C2D896724C57}"/>
                    </a:ext>
                  </a:extLst>
                </p:cNvPr>
                <p:cNvPicPr/>
                <p:nvPr/>
              </p:nvPicPr>
              <p:blipFill>
                <a:blip r:embed="rId11"/>
                <a:stretch>
                  <a:fillRect/>
                </a:stretch>
              </p:blipFill>
              <p:spPr>
                <a:xfrm>
                  <a:off x="1575123" y="1646537"/>
                  <a:ext cx="16848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8" name="Ink 157">
                  <a:extLst>
                    <a:ext uri="{FF2B5EF4-FFF2-40B4-BE49-F238E27FC236}">
                      <a16:creationId xmlns:a16="http://schemas.microsoft.com/office/drawing/2014/main" id="{3BF09337-23A6-3A5A-52D7-870FFD66E90B}"/>
                    </a:ext>
                  </a:extLst>
                </p14:cNvPr>
                <p14:cNvContentPartPr/>
                <p14:nvPr/>
              </p14:nvContentPartPr>
              <p14:xfrm>
                <a:off x="1765203" y="1302017"/>
                <a:ext cx="10800" cy="360"/>
              </p14:xfrm>
            </p:contentPart>
          </mc:Choice>
          <mc:Fallback xmlns="">
            <p:pic>
              <p:nvPicPr>
                <p:cNvPr id="129" name="Ink 128">
                  <a:extLst>
                    <a:ext uri="{FF2B5EF4-FFF2-40B4-BE49-F238E27FC236}">
                      <a16:creationId xmlns:a16="http://schemas.microsoft.com/office/drawing/2014/main" id="{C229B181-7023-9633-CF4D-6EB7DF6801AB}"/>
                    </a:ext>
                  </a:extLst>
                </p:cNvPr>
                <p:cNvPicPr/>
                <p:nvPr/>
              </p:nvPicPr>
              <p:blipFill>
                <a:blip r:embed="rId13"/>
                <a:stretch>
                  <a:fillRect/>
                </a:stretch>
              </p:blipFill>
              <p:spPr>
                <a:xfrm>
                  <a:off x="1749723" y="1286537"/>
                  <a:ext cx="414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9" name="Ink 14">
                  <a:extLst>
                    <a:ext uri="{FF2B5EF4-FFF2-40B4-BE49-F238E27FC236}">
                      <a16:creationId xmlns:a16="http://schemas.microsoft.com/office/drawing/2014/main" id="{FD05C92F-861C-362A-738B-905A4FEE3098}"/>
                    </a:ext>
                  </a:extLst>
                </p14:cNvPr>
                <p14:cNvContentPartPr/>
                <p14:nvPr/>
              </p14:nvContentPartPr>
              <p14:xfrm>
                <a:off x="1717683" y="1058657"/>
                <a:ext cx="302040" cy="365400"/>
              </p14:xfrm>
            </p:contentPart>
          </mc:Choice>
          <mc:Fallback xmlns="">
            <p:pic>
              <p:nvPicPr>
                <p:cNvPr id="130" name="Ink 14">
                  <a:extLst>
                    <a:ext uri="{FF2B5EF4-FFF2-40B4-BE49-F238E27FC236}">
                      <a16:creationId xmlns:a16="http://schemas.microsoft.com/office/drawing/2014/main" id="{6E3AD9F4-1A09-37ED-78DF-9E9095BF5848}"/>
                    </a:ext>
                  </a:extLst>
                </p:cNvPr>
                <p:cNvPicPr/>
                <p:nvPr/>
              </p:nvPicPr>
              <p:blipFill>
                <a:blip r:embed="rId15"/>
                <a:stretch>
                  <a:fillRect/>
                </a:stretch>
              </p:blipFill>
              <p:spPr>
                <a:xfrm>
                  <a:off x="1702203" y="1043177"/>
                  <a:ext cx="33264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0" name="Ink 18">
                  <a:extLst>
                    <a:ext uri="{FF2B5EF4-FFF2-40B4-BE49-F238E27FC236}">
                      <a16:creationId xmlns:a16="http://schemas.microsoft.com/office/drawing/2014/main" id="{2B78AEEF-8F3B-B1BF-D6A9-50ABE2C6FE6B}"/>
                    </a:ext>
                  </a:extLst>
                </p14:cNvPr>
                <p14:cNvContentPartPr/>
                <p14:nvPr/>
              </p14:nvContentPartPr>
              <p14:xfrm>
                <a:off x="1823523" y="460697"/>
                <a:ext cx="370800" cy="725400"/>
              </p14:xfrm>
            </p:contentPart>
          </mc:Choice>
          <mc:Fallback xmlns="">
            <p:pic>
              <p:nvPicPr>
                <p:cNvPr id="131" name="Ink 18">
                  <a:extLst>
                    <a:ext uri="{FF2B5EF4-FFF2-40B4-BE49-F238E27FC236}">
                      <a16:creationId xmlns:a16="http://schemas.microsoft.com/office/drawing/2014/main" id="{EA15AE62-AF0E-624D-99B0-1715D3D47AF3}"/>
                    </a:ext>
                  </a:extLst>
                </p:cNvPr>
                <p:cNvPicPr/>
                <p:nvPr/>
              </p:nvPicPr>
              <p:blipFill>
                <a:blip r:embed="rId17"/>
                <a:stretch>
                  <a:fillRect/>
                </a:stretch>
              </p:blipFill>
              <p:spPr>
                <a:xfrm>
                  <a:off x="1808043" y="445209"/>
                  <a:ext cx="401400" cy="75601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1" name="Ink 29">
                  <a:extLst>
                    <a:ext uri="{FF2B5EF4-FFF2-40B4-BE49-F238E27FC236}">
                      <a16:creationId xmlns:a16="http://schemas.microsoft.com/office/drawing/2014/main" id="{B22695AC-93A4-5841-FB19-764FB5350F59}"/>
                    </a:ext>
                  </a:extLst>
                </p14:cNvPr>
                <p14:cNvContentPartPr/>
                <p14:nvPr/>
              </p14:nvContentPartPr>
              <p14:xfrm>
                <a:off x="2246883" y="1492457"/>
                <a:ext cx="264960" cy="820800"/>
              </p14:xfrm>
            </p:contentPart>
          </mc:Choice>
          <mc:Fallback xmlns="">
            <p:pic>
              <p:nvPicPr>
                <p:cNvPr id="132" name="Ink 29">
                  <a:extLst>
                    <a:ext uri="{FF2B5EF4-FFF2-40B4-BE49-F238E27FC236}">
                      <a16:creationId xmlns:a16="http://schemas.microsoft.com/office/drawing/2014/main" id="{A7E514DA-DA8F-7616-95AB-2A5D0F033CEE}"/>
                    </a:ext>
                  </a:extLst>
                </p:cNvPr>
                <p:cNvPicPr/>
                <p:nvPr/>
              </p:nvPicPr>
              <p:blipFill>
                <a:blip r:embed="rId19"/>
                <a:stretch>
                  <a:fillRect/>
                </a:stretch>
              </p:blipFill>
              <p:spPr>
                <a:xfrm>
                  <a:off x="2231403" y="1471928"/>
                  <a:ext cx="300600" cy="856456"/>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2" name="Ink 161">
                  <a:extLst>
                    <a:ext uri="{FF2B5EF4-FFF2-40B4-BE49-F238E27FC236}">
                      <a16:creationId xmlns:a16="http://schemas.microsoft.com/office/drawing/2014/main" id="{93D16D39-9CCF-421E-1586-30A5F6099A3E}"/>
                    </a:ext>
                  </a:extLst>
                </p14:cNvPr>
                <p14:cNvContentPartPr/>
                <p14:nvPr/>
              </p14:nvContentPartPr>
              <p14:xfrm>
                <a:off x="1532643" y="2312897"/>
                <a:ext cx="910440" cy="836280"/>
              </p14:xfrm>
            </p:contentPart>
          </mc:Choice>
          <mc:Fallback xmlns="">
            <p:pic>
              <p:nvPicPr>
                <p:cNvPr id="133" name="Ink 132">
                  <a:extLst>
                    <a:ext uri="{FF2B5EF4-FFF2-40B4-BE49-F238E27FC236}">
                      <a16:creationId xmlns:a16="http://schemas.microsoft.com/office/drawing/2014/main" id="{136EC560-E0B7-441B-6BA2-C03EF482BC76}"/>
                    </a:ext>
                  </a:extLst>
                </p:cNvPr>
                <p:cNvPicPr/>
                <p:nvPr/>
              </p:nvPicPr>
              <p:blipFill>
                <a:blip r:embed="rId21"/>
                <a:stretch>
                  <a:fillRect/>
                </a:stretch>
              </p:blipFill>
              <p:spPr>
                <a:xfrm>
                  <a:off x="1517163" y="2297424"/>
                  <a:ext cx="941040" cy="86686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3" name="Ink 162">
                  <a:extLst>
                    <a:ext uri="{FF2B5EF4-FFF2-40B4-BE49-F238E27FC236}">
                      <a16:creationId xmlns:a16="http://schemas.microsoft.com/office/drawing/2014/main" id="{5E916B81-9442-BEB0-2F90-6BBF87CCAD72}"/>
                    </a:ext>
                  </a:extLst>
                </p14:cNvPr>
                <p14:cNvContentPartPr/>
                <p14:nvPr/>
              </p14:nvContentPartPr>
              <p14:xfrm>
                <a:off x="664683" y="1106177"/>
                <a:ext cx="815400" cy="370800"/>
              </p14:xfrm>
            </p:contentPart>
          </mc:Choice>
          <mc:Fallback xmlns="">
            <p:pic>
              <p:nvPicPr>
                <p:cNvPr id="134" name="Ink 133">
                  <a:extLst>
                    <a:ext uri="{FF2B5EF4-FFF2-40B4-BE49-F238E27FC236}">
                      <a16:creationId xmlns:a16="http://schemas.microsoft.com/office/drawing/2014/main" id="{63D59C39-901E-41C3-ED00-9C8B94E95F39}"/>
                    </a:ext>
                  </a:extLst>
                </p:cNvPr>
                <p:cNvPicPr/>
                <p:nvPr/>
              </p:nvPicPr>
              <p:blipFill>
                <a:blip r:embed="rId23"/>
                <a:stretch>
                  <a:fillRect/>
                </a:stretch>
              </p:blipFill>
              <p:spPr>
                <a:xfrm>
                  <a:off x="649196" y="1090697"/>
                  <a:ext cx="846014"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4" name="Ink 163">
                  <a:extLst>
                    <a:ext uri="{FF2B5EF4-FFF2-40B4-BE49-F238E27FC236}">
                      <a16:creationId xmlns:a16="http://schemas.microsoft.com/office/drawing/2014/main" id="{62E388A0-B09F-4B51-2300-02460F8E035D}"/>
                    </a:ext>
                  </a:extLst>
                </p14:cNvPr>
                <p14:cNvContentPartPr/>
                <p14:nvPr/>
              </p14:nvContentPartPr>
              <p14:xfrm>
                <a:off x="230883" y="434417"/>
                <a:ext cx="1619640" cy="3027240"/>
              </p14:xfrm>
            </p:contentPart>
          </mc:Choice>
          <mc:Fallback xmlns="">
            <p:pic>
              <p:nvPicPr>
                <p:cNvPr id="135" name="Ink 134">
                  <a:extLst>
                    <a:ext uri="{FF2B5EF4-FFF2-40B4-BE49-F238E27FC236}">
                      <a16:creationId xmlns:a16="http://schemas.microsoft.com/office/drawing/2014/main" id="{AFE7ADAD-52A5-B4AE-F8A4-033386B06ECF}"/>
                    </a:ext>
                  </a:extLst>
                </p:cNvPr>
                <p:cNvPicPr/>
                <p:nvPr/>
              </p:nvPicPr>
              <p:blipFill>
                <a:blip r:embed="rId25"/>
                <a:stretch>
                  <a:fillRect/>
                </a:stretch>
              </p:blipFill>
              <p:spPr>
                <a:xfrm>
                  <a:off x="215403" y="418937"/>
                  <a:ext cx="1650240" cy="3057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5" name="Ink 164">
                  <a:extLst>
                    <a:ext uri="{FF2B5EF4-FFF2-40B4-BE49-F238E27FC236}">
                      <a16:creationId xmlns:a16="http://schemas.microsoft.com/office/drawing/2014/main" id="{B84DA00E-6A70-431A-190D-4560CC968BAD}"/>
                    </a:ext>
                  </a:extLst>
                </p14:cNvPr>
                <p14:cNvContentPartPr/>
                <p14:nvPr/>
              </p14:nvContentPartPr>
              <p14:xfrm>
                <a:off x="2162283" y="899897"/>
                <a:ext cx="354960" cy="392040"/>
              </p14:xfrm>
            </p:contentPart>
          </mc:Choice>
          <mc:Fallback xmlns="">
            <p:pic>
              <p:nvPicPr>
                <p:cNvPr id="136" name="Ink 135">
                  <a:extLst>
                    <a:ext uri="{FF2B5EF4-FFF2-40B4-BE49-F238E27FC236}">
                      <a16:creationId xmlns:a16="http://schemas.microsoft.com/office/drawing/2014/main" id="{6621F6BE-AD7B-7CEE-7D87-485F9C32B5CF}"/>
                    </a:ext>
                  </a:extLst>
                </p:cNvPr>
                <p:cNvPicPr/>
                <p:nvPr/>
              </p:nvPicPr>
              <p:blipFill>
                <a:blip r:embed="rId27"/>
                <a:stretch>
                  <a:fillRect/>
                </a:stretch>
              </p:blipFill>
              <p:spPr>
                <a:xfrm>
                  <a:off x="2146803" y="884403"/>
                  <a:ext cx="385560" cy="42266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6" name="Ink 48">
                  <a:extLst>
                    <a:ext uri="{FF2B5EF4-FFF2-40B4-BE49-F238E27FC236}">
                      <a16:creationId xmlns:a16="http://schemas.microsoft.com/office/drawing/2014/main" id="{4F86C045-DD48-77BD-2CCE-4C7F31EE9032}"/>
                    </a:ext>
                  </a:extLst>
                </p14:cNvPr>
                <p14:cNvContentPartPr/>
                <p14:nvPr/>
              </p14:nvContentPartPr>
              <p14:xfrm>
                <a:off x="2506083" y="862817"/>
                <a:ext cx="180360" cy="1625040"/>
              </p14:xfrm>
            </p:contentPart>
          </mc:Choice>
          <mc:Fallback xmlns="">
            <p:pic>
              <p:nvPicPr>
                <p:cNvPr id="137" name="Ink 48">
                  <a:extLst>
                    <a:ext uri="{FF2B5EF4-FFF2-40B4-BE49-F238E27FC236}">
                      <a16:creationId xmlns:a16="http://schemas.microsoft.com/office/drawing/2014/main" id="{3A56ADD7-35AC-0DBD-2931-5015D9335553}"/>
                    </a:ext>
                  </a:extLst>
                </p:cNvPr>
                <p:cNvPicPr/>
                <p:nvPr/>
              </p:nvPicPr>
              <p:blipFill>
                <a:blip r:embed="rId29"/>
                <a:stretch>
                  <a:fillRect/>
                </a:stretch>
              </p:blipFill>
              <p:spPr>
                <a:xfrm>
                  <a:off x="2490603" y="847334"/>
                  <a:ext cx="210960" cy="165564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7" name="Ink 166">
                  <a:extLst>
                    <a:ext uri="{FF2B5EF4-FFF2-40B4-BE49-F238E27FC236}">
                      <a16:creationId xmlns:a16="http://schemas.microsoft.com/office/drawing/2014/main" id="{627976E2-CA8F-3983-2C29-1870A1DEB497}"/>
                    </a:ext>
                  </a:extLst>
                </p14:cNvPr>
                <p14:cNvContentPartPr/>
                <p14:nvPr/>
              </p14:nvContentPartPr>
              <p14:xfrm>
                <a:off x="1982283" y="1275737"/>
                <a:ext cx="243720" cy="1047960"/>
              </p14:xfrm>
            </p:contentPart>
          </mc:Choice>
          <mc:Fallback xmlns="">
            <p:pic>
              <p:nvPicPr>
                <p:cNvPr id="138" name="Ink 137">
                  <a:extLst>
                    <a:ext uri="{FF2B5EF4-FFF2-40B4-BE49-F238E27FC236}">
                      <a16:creationId xmlns:a16="http://schemas.microsoft.com/office/drawing/2014/main" id="{8F7EA84A-7C20-0975-A6F2-F281555B90A0}"/>
                    </a:ext>
                  </a:extLst>
                </p:cNvPr>
                <p:cNvPicPr/>
                <p:nvPr/>
              </p:nvPicPr>
              <p:blipFill>
                <a:blip r:embed="rId31"/>
                <a:stretch>
                  <a:fillRect/>
                </a:stretch>
              </p:blipFill>
              <p:spPr>
                <a:xfrm>
                  <a:off x="1966803" y="1260262"/>
                  <a:ext cx="274320" cy="1078549"/>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8" name="Ink 167">
                  <a:extLst>
                    <a:ext uri="{FF2B5EF4-FFF2-40B4-BE49-F238E27FC236}">
                      <a16:creationId xmlns:a16="http://schemas.microsoft.com/office/drawing/2014/main" id="{FA4166B8-2C3F-769A-8E7C-8828798252D1}"/>
                    </a:ext>
                  </a:extLst>
                </p14:cNvPr>
                <p14:cNvContentPartPr/>
                <p14:nvPr/>
              </p14:nvContentPartPr>
              <p14:xfrm>
                <a:off x="1908123" y="471497"/>
                <a:ext cx="1434240" cy="2836800"/>
              </p14:xfrm>
            </p:contentPart>
          </mc:Choice>
          <mc:Fallback xmlns="">
            <p:pic>
              <p:nvPicPr>
                <p:cNvPr id="139" name="Ink 138">
                  <a:extLst>
                    <a:ext uri="{FF2B5EF4-FFF2-40B4-BE49-F238E27FC236}">
                      <a16:creationId xmlns:a16="http://schemas.microsoft.com/office/drawing/2014/main" id="{28D25293-33E5-8EA9-81F1-C920D2E0A52C}"/>
                    </a:ext>
                  </a:extLst>
                </p:cNvPr>
                <p:cNvPicPr/>
                <p:nvPr/>
              </p:nvPicPr>
              <p:blipFill>
                <a:blip r:embed="rId33"/>
                <a:stretch>
                  <a:fillRect/>
                </a:stretch>
              </p:blipFill>
              <p:spPr>
                <a:xfrm>
                  <a:off x="1892643" y="456017"/>
                  <a:ext cx="1464840" cy="2867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9" name="Ink 68">
                  <a:extLst>
                    <a:ext uri="{FF2B5EF4-FFF2-40B4-BE49-F238E27FC236}">
                      <a16:creationId xmlns:a16="http://schemas.microsoft.com/office/drawing/2014/main" id="{E613AA36-38D5-28BD-B76F-41E48DB42E30}"/>
                    </a:ext>
                  </a:extLst>
                </p14:cNvPr>
                <p14:cNvContentPartPr/>
                <p14:nvPr/>
              </p14:nvContentPartPr>
              <p14:xfrm>
                <a:off x="1956003" y="3022097"/>
                <a:ext cx="1370880" cy="302040"/>
              </p14:xfrm>
            </p:contentPart>
          </mc:Choice>
          <mc:Fallback xmlns="">
            <p:pic>
              <p:nvPicPr>
                <p:cNvPr id="140" name="Ink 68">
                  <a:extLst>
                    <a:ext uri="{FF2B5EF4-FFF2-40B4-BE49-F238E27FC236}">
                      <a16:creationId xmlns:a16="http://schemas.microsoft.com/office/drawing/2014/main" id="{D01BF70F-43A9-36F9-754F-F74A58C2F5F9}"/>
                    </a:ext>
                  </a:extLst>
                </p:cNvPr>
                <p:cNvPicPr/>
                <p:nvPr/>
              </p:nvPicPr>
              <p:blipFill>
                <a:blip r:embed="rId35"/>
                <a:stretch>
                  <a:fillRect/>
                </a:stretch>
              </p:blipFill>
              <p:spPr>
                <a:xfrm>
                  <a:off x="1935483" y="3001577"/>
                  <a:ext cx="14115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70" name="Ink 169">
                  <a:extLst>
                    <a:ext uri="{FF2B5EF4-FFF2-40B4-BE49-F238E27FC236}">
                      <a16:creationId xmlns:a16="http://schemas.microsoft.com/office/drawing/2014/main" id="{50F213D1-8E5F-235F-0BAE-E06DBE2F37F9}"/>
                    </a:ext>
                  </a:extLst>
                </p14:cNvPr>
                <p14:cNvContentPartPr/>
                <p14:nvPr/>
              </p14:nvContentPartPr>
              <p14:xfrm>
                <a:off x="2373963" y="2371217"/>
                <a:ext cx="21600" cy="5760"/>
              </p14:xfrm>
            </p:contentPart>
          </mc:Choice>
          <mc:Fallback xmlns="">
            <p:pic>
              <p:nvPicPr>
                <p:cNvPr id="141" name="Ink 140">
                  <a:extLst>
                    <a:ext uri="{FF2B5EF4-FFF2-40B4-BE49-F238E27FC236}">
                      <a16:creationId xmlns:a16="http://schemas.microsoft.com/office/drawing/2014/main" id="{87986473-3044-2A54-C5E0-92879927322F}"/>
                    </a:ext>
                  </a:extLst>
                </p:cNvPr>
                <p:cNvPicPr/>
                <p:nvPr/>
              </p:nvPicPr>
              <p:blipFill>
                <a:blip r:embed="rId37"/>
                <a:stretch>
                  <a:fillRect/>
                </a:stretch>
              </p:blipFill>
              <p:spPr>
                <a:xfrm>
                  <a:off x="2358483" y="2355737"/>
                  <a:ext cx="522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1" name="Ink 170">
                  <a:extLst>
                    <a:ext uri="{FF2B5EF4-FFF2-40B4-BE49-F238E27FC236}">
                      <a16:creationId xmlns:a16="http://schemas.microsoft.com/office/drawing/2014/main" id="{C83DE160-7196-D0E4-C244-26AB471A3D9C}"/>
                    </a:ext>
                  </a:extLst>
                </p14:cNvPr>
                <p14:cNvContentPartPr/>
                <p14:nvPr/>
              </p14:nvContentPartPr>
              <p14:xfrm>
                <a:off x="2135643" y="2365817"/>
                <a:ext cx="661680" cy="735840"/>
              </p14:xfrm>
            </p:contentPart>
          </mc:Choice>
          <mc:Fallback xmlns="">
            <p:pic>
              <p:nvPicPr>
                <p:cNvPr id="142" name="Ink 141">
                  <a:extLst>
                    <a:ext uri="{FF2B5EF4-FFF2-40B4-BE49-F238E27FC236}">
                      <a16:creationId xmlns:a16="http://schemas.microsoft.com/office/drawing/2014/main" id="{4C5BC46C-FE19-1F38-75CA-F4DBFC02E537}"/>
                    </a:ext>
                  </a:extLst>
                </p:cNvPr>
                <p:cNvPicPr/>
                <p:nvPr/>
              </p:nvPicPr>
              <p:blipFill>
                <a:blip r:embed="rId39"/>
                <a:stretch>
                  <a:fillRect/>
                </a:stretch>
              </p:blipFill>
              <p:spPr>
                <a:xfrm>
                  <a:off x="2120163" y="2350345"/>
                  <a:ext cx="692280" cy="766425"/>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72" name="Ink 75">
                  <a:extLst>
                    <a:ext uri="{FF2B5EF4-FFF2-40B4-BE49-F238E27FC236}">
                      <a16:creationId xmlns:a16="http://schemas.microsoft.com/office/drawing/2014/main" id="{4958DB03-0F81-4B97-91C9-2752B76F95BA}"/>
                    </a:ext>
                  </a:extLst>
                </p14:cNvPr>
                <p14:cNvContentPartPr/>
                <p14:nvPr/>
              </p14:nvContentPartPr>
              <p14:xfrm>
                <a:off x="1241403" y="2360417"/>
                <a:ext cx="571680" cy="762480"/>
              </p14:xfrm>
            </p:contentPart>
          </mc:Choice>
          <mc:Fallback xmlns="">
            <p:pic>
              <p:nvPicPr>
                <p:cNvPr id="143" name="Ink 75">
                  <a:extLst>
                    <a:ext uri="{FF2B5EF4-FFF2-40B4-BE49-F238E27FC236}">
                      <a16:creationId xmlns:a16="http://schemas.microsoft.com/office/drawing/2014/main" id="{E9C42634-2564-8DD8-05E2-FA9340D56B35}"/>
                    </a:ext>
                  </a:extLst>
                </p:cNvPr>
                <p:cNvPicPr/>
                <p:nvPr/>
              </p:nvPicPr>
              <p:blipFill>
                <a:blip r:embed="rId41"/>
                <a:stretch>
                  <a:fillRect/>
                </a:stretch>
              </p:blipFill>
              <p:spPr>
                <a:xfrm>
                  <a:off x="1225923" y="2344930"/>
                  <a:ext cx="602280" cy="793094"/>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3" name="Ink 172">
                  <a:extLst>
                    <a:ext uri="{FF2B5EF4-FFF2-40B4-BE49-F238E27FC236}">
                      <a16:creationId xmlns:a16="http://schemas.microsoft.com/office/drawing/2014/main" id="{8E6CE2B8-7B73-4E7B-B720-BBE28E48F77E}"/>
                    </a:ext>
                  </a:extLst>
                </p14:cNvPr>
                <p14:cNvContentPartPr/>
                <p14:nvPr/>
              </p14:nvContentPartPr>
              <p14:xfrm>
                <a:off x="1119723" y="540257"/>
                <a:ext cx="10800" cy="21600"/>
              </p14:xfrm>
            </p:contentPart>
          </mc:Choice>
          <mc:Fallback xmlns="">
            <p:pic>
              <p:nvPicPr>
                <p:cNvPr id="144" name="Ink 143">
                  <a:extLst>
                    <a:ext uri="{FF2B5EF4-FFF2-40B4-BE49-F238E27FC236}">
                      <a16:creationId xmlns:a16="http://schemas.microsoft.com/office/drawing/2014/main" id="{EA641C31-190D-37A7-2ABD-9D549A5BEFBA}"/>
                    </a:ext>
                  </a:extLst>
                </p:cNvPr>
                <p:cNvPicPr/>
                <p:nvPr/>
              </p:nvPicPr>
              <p:blipFill>
                <a:blip r:embed="rId43"/>
                <a:stretch>
                  <a:fillRect/>
                </a:stretch>
              </p:blipFill>
              <p:spPr>
                <a:xfrm>
                  <a:off x="1104243" y="524777"/>
                  <a:ext cx="414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4" name="Ink 173">
                  <a:extLst>
                    <a:ext uri="{FF2B5EF4-FFF2-40B4-BE49-F238E27FC236}">
                      <a16:creationId xmlns:a16="http://schemas.microsoft.com/office/drawing/2014/main" id="{0CCC37EB-6833-C9CB-06FD-3D570723E287}"/>
                    </a:ext>
                  </a:extLst>
                </p14:cNvPr>
                <p14:cNvContentPartPr/>
                <p14:nvPr/>
              </p14:nvContentPartPr>
              <p14:xfrm>
                <a:off x="786363" y="513617"/>
                <a:ext cx="704160" cy="767520"/>
              </p14:xfrm>
            </p:contentPart>
          </mc:Choice>
          <mc:Fallback xmlns="">
            <p:pic>
              <p:nvPicPr>
                <p:cNvPr id="145" name="Ink 144">
                  <a:extLst>
                    <a:ext uri="{FF2B5EF4-FFF2-40B4-BE49-F238E27FC236}">
                      <a16:creationId xmlns:a16="http://schemas.microsoft.com/office/drawing/2014/main" id="{A8DFA074-A4F0-6AF0-B24D-3CB0A5ACA7EE}"/>
                    </a:ext>
                  </a:extLst>
                </p:cNvPr>
                <p:cNvPicPr/>
                <p:nvPr/>
              </p:nvPicPr>
              <p:blipFill>
                <a:blip r:embed="rId45"/>
                <a:stretch>
                  <a:fillRect/>
                </a:stretch>
              </p:blipFill>
              <p:spPr>
                <a:xfrm>
                  <a:off x="770883" y="498137"/>
                  <a:ext cx="734760" cy="798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5" name="Ink 89">
                  <a:extLst>
                    <a:ext uri="{FF2B5EF4-FFF2-40B4-BE49-F238E27FC236}">
                      <a16:creationId xmlns:a16="http://schemas.microsoft.com/office/drawing/2014/main" id="{A6566C48-21A0-DCA3-EAAF-037BD1CD217D}"/>
                    </a:ext>
                  </a:extLst>
                </p14:cNvPr>
                <p14:cNvContentPartPr/>
                <p14:nvPr/>
              </p14:nvContentPartPr>
              <p14:xfrm>
                <a:off x="828843" y="566537"/>
                <a:ext cx="592920" cy="682920"/>
              </p14:xfrm>
            </p:contentPart>
          </mc:Choice>
          <mc:Fallback xmlns="">
            <p:pic>
              <p:nvPicPr>
                <p:cNvPr id="146" name="Ink 89">
                  <a:extLst>
                    <a:ext uri="{FF2B5EF4-FFF2-40B4-BE49-F238E27FC236}">
                      <a16:creationId xmlns:a16="http://schemas.microsoft.com/office/drawing/2014/main" id="{14FA5907-639E-6A38-7F39-6CF2C31F2D1C}"/>
                    </a:ext>
                  </a:extLst>
                </p:cNvPr>
                <p:cNvPicPr/>
                <p:nvPr/>
              </p:nvPicPr>
              <p:blipFill>
                <a:blip r:embed="rId47"/>
                <a:stretch>
                  <a:fillRect/>
                </a:stretch>
              </p:blipFill>
              <p:spPr>
                <a:xfrm>
                  <a:off x="797902" y="535577"/>
                  <a:ext cx="654083" cy="744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76" name="Ink 93">
                  <a:extLst>
                    <a:ext uri="{FF2B5EF4-FFF2-40B4-BE49-F238E27FC236}">
                      <a16:creationId xmlns:a16="http://schemas.microsoft.com/office/drawing/2014/main" id="{EA14DE84-C903-C0E1-5B1D-BCFF589CC7D0}"/>
                    </a:ext>
                  </a:extLst>
                </p14:cNvPr>
                <p14:cNvContentPartPr/>
                <p14:nvPr/>
              </p14:nvContentPartPr>
              <p14:xfrm>
                <a:off x="1056363" y="767777"/>
                <a:ext cx="111600" cy="143280"/>
              </p14:xfrm>
            </p:contentPart>
          </mc:Choice>
          <mc:Fallback xmlns="">
            <p:pic>
              <p:nvPicPr>
                <p:cNvPr id="147" name="Ink 93">
                  <a:extLst>
                    <a:ext uri="{FF2B5EF4-FFF2-40B4-BE49-F238E27FC236}">
                      <a16:creationId xmlns:a16="http://schemas.microsoft.com/office/drawing/2014/main" id="{11C5967D-2C18-6741-44C9-FDB662C8E4B8}"/>
                    </a:ext>
                  </a:extLst>
                </p:cNvPr>
                <p:cNvPicPr/>
                <p:nvPr/>
              </p:nvPicPr>
              <p:blipFill>
                <a:blip r:embed="rId49"/>
                <a:stretch>
                  <a:fillRect/>
                </a:stretch>
              </p:blipFill>
              <p:spPr>
                <a:xfrm>
                  <a:off x="1025403" y="736817"/>
                  <a:ext cx="172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7" name="Ink 98">
                  <a:extLst>
                    <a:ext uri="{FF2B5EF4-FFF2-40B4-BE49-F238E27FC236}">
                      <a16:creationId xmlns:a16="http://schemas.microsoft.com/office/drawing/2014/main" id="{87CFD13F-B983-D7AF-0D87-5BF58E028422}"/>
                    </a:ext>
                  </a:extLst>
                </p14:cNvPr>
                <p14:cNvContentPartPr/>
                <p14:nvPr/>
              </p14:nvContentPartPr>
              <p14:xfrm>
                <a:off x="1127283" y="857777"/>
                <a:ext cx="109440" cy="233280"/>
              </p14:xfrm>
            </p:contentPart>
          </mc:Choice>
          <mc:Fallback xmlns="">
            <p:pic>
              <p:nvPicPr>
                <p:cNvPr id="148" name="Ink 98">
                  <a:extLst>
                    <a:ext uri="{FF2B5EF4-FFF2-40B4-BE49-F238E27FC236}">
                      <a16:creationId xmlns:a16="http://schemas.microsoft.com/office/drawing/2014/main" id="{ACAAE334-94FA-984C-0C07-C848CDEFEB1E}"/>
                    </a:ext>
                  </a:extLst>
                </p:cNvPr>
                <p:cNvPicPr/>
                <p:nvPr/>
              </p:nvPicPr>
              <p:blipFill>
                <a:blip r:embed="rId51"/>
                <a:stretch>
                  <a:fillRect/>
                </a:stretch>
              </p:blipFill>
              <p:spPr>
                <a:xfrm>
                  <a:off x="1065520" y="796217"/>
                  <a:ext cx="232966"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8" name="Ink 101">
                  <a:extLst>
                    <a:ext uri="{FF2B5EF4-FFF2-40B4-BE49-F238E27FC236}">
                      <a16:creationId xmlns:a16="http://schemas.microsoft.com/office/drawing/2014/main" id="{267A9726-0BBE-F804-1225-95E5B2F304F6}"/>
                    </a:ext>
                  </a:extLst>
                </p14:cNvPr>
                <p14:cNvContentPartPr/>
                <p14:nvPr/>
              </p14:nvContentPartPr>
              <p14:xfrm>
                <a:off x="886803" y="852377"/>
                <a:ext cx="79920" cy="185760"/>
              </p14:xfrm>
            </p:contentPart>
          </mc:Choice>
          <mc:Fallback xmlns="">
            <p:pic>
              <p:nvPicPr>
                <p:cNvPr id="149" name="Ink 101">
                  <a:extLst>
                    <a:ext uri="{FF2B5EF4-FFF2-40B4-BE49-F238E27FC236}">
                      <a16:creationId xmlns:a16="http://schemas.microsoft.com/office/drawing/2014/main" id="{C2DFF6F9-DA2A-41BA-8F21-975013A569E6}"/>
                    </a:ext>
                  </a:extLst>
                </p:cNvPr>
                <p:cNvPicPr/>
                <p:nvPr/>
              </p:nvPicPr>
              <p:blipFill>
                <a:blip r:embed="rId53"/>
                <a:stretch>
                  <a:fillRect/>
                </a:stretch>
              </p:blipFill>
              <p:spPr>
                <a:xfrm>
                  <a:off x="824964" y="790817"/>
                  <a:ext cx="203597"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9" name="Ink 116">
                  <a:extLst>
                    <a:ext uri="{FF2B5EF4-FFF2-40B4-BE49-F238E27FC236}">
                      <a16:creationId xmlns:a16="http://schemas.microsoft.com/office/drawing/2014/main" id="{71071B50-D1EA-4E34-898B-D23F84AD9E96}"/>
                    </a:ext>
                  </a:extLst>
                </p14:cNvPr>
                <p14:cNvContentPartPr/>
                <p14:nvPr/>
              </p14:nvContentPartPr>
              <p14:xfrm>
                <a:off x="998043" y="693617"/>
                <a:ext cx="312480" cy="497880"/>
              </p14:xfrm>
            </p:contentPart>
          </mc:Choice>
          <mc:Fallback xmlns="">
            <p:pic>
              <p:nvPicPr>
                <p:cNvPr id="150" name="Ink 116">
                  <a:extLst>
                    <a:ext uri="{FF2B5EF4-FFF2-40B4-BE49-F238E27FC236}">
                      <a16:creationId xmlns:a16="http://schemas.microsoft.com/office/drawing/2014/main" id="{06AB4DCF-EAB4-BDA6-2F0C-E8AEBEF9DF9E}"/>
                    </a:ext>
                  </a:extLst>
                </p:cNvPr>
                <p:cNvPicPr/>
                <p:nvPr/>
              </p:nvPicPr>
              <p:blipFill>
                <a:blip r:embed="rId55"/>
                <a:stretch>
                  <a:fillRect/>
                </a:stretch>
              </p:blipFill>
              <p:spPr>
                <a:xfrm>
                  <a:off x="936483" y="632057"/>
                  <a:ext cx="43560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0" name="Ink 123">
                  <a:extLst>
                    <a:ext uri="{FF2B5EF4-FFF2-40B4-BE49-F238E27FC236}">
                      <a16:creationId xmlns:a16="http://schemas.microsoft.com/office/drawing/2014/main" id="{09E0B017-C8D8-E554-0895-F612D7798FE9}"/>
                    </a:ext>
                  </a:extLst>
                </p14:cNvPr>
                <p14:cNvContentPartPr/>
                <p14:nvPr/>
              </p14:nvContentPartPr>
              <p14:xfrm>
                <a:off x="1268043" y="2376257"/>
                <a:ext cx="519120" cy="709560"/>
              </p14:xfrm>
            </p:contentPart>
          </mc:Choice>
          <mc:Fallback xmlns="">
            <p:pic>
              <p:nvPicPr>
                <p:cNvPr id="151" name="Ink 123">
                  <a:extLst>
                    <a:ext uri="{FF2B5EF4-FFF2-40B4-BE49-F238E27FC236}">
                      <a16:creationId xmlns:a16="http://schemas.microsoft.com/office/drawing/2014/main" id="{F12FF86C-B17B-844A-E0B4-19F803AE9E8C}"/>
                    </a:ext>
                  </a:extLst>
                </p:cNvPr>
                <p:cNvPicPr/>
                <p:nvPr/>
              </p:nvPicPr>
              <p:blipFill>
                <a:blip r:embed="rId57"/>
                <a:stretch>
                  <a:fillRect/>
                </a:stretch>
              </p:blipFill>
              <p:spPr>
                <a:xfrm>
                  <a:off x="1237083" y="2345281"/>
                  <a:ext cx="580320" cy="770791"/>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1" name="Ink 180">
                  <a:extLst>
                    <a:ext uri="{FF2B5EF4-FFF2-40B4-BE49-F238E27FC236}">
                      <a16:creationId xmlns:a16="http://schemas.microsoft.com/office/drawing/2014/main" id="{966F0DA1-64A4-C5D2-89AB-D142028947B1}"/>
                    </a:ext>
                  </a:extLst>
                </p14:cNvPr>
                <p14:cNvContentPartPr/>
                <p14:nvPr/>
              </p14:nvContentPartPr>
              <p14:xfrm>
                <a:off x="2236443" y="2381657"/>
                <a:ext cx="534960" cy="656640"/>
              </p14:xfrm>
            </p:contentPart>
          </mc:Choice>
          <mc:Fallback xmlns="">
            <p:pic>
              <p:nvPicPr>
                <p:cNvPr id="152" name="Ink 151">
                  <a:extLst>
                    <a:ext uri="{FF2B5EF4-FFF2-40B4-BE49-F238E27FC236}">
                      <a16:creationId xmlns:a16="http://schemas.microsoft.com/office/drawing/2014/main" id="{086D0DFA-6F92-B17E-A3B9-A86CFFE76A44}"/>
                    </a:ext>
                  </a:extLst>
                </p:cNvPr>
                <p:cNvPicPr/>
                <p:nvPr/>
              </p:nvPicPr>
              <p:blipFill>
                <a:blip r:embed="rId59"/>
                <a:stretch>
                  <a:fillRect/>
                </a:stretch>
              </p:blipFill>
              <p:spPr>
                <a:xfrm>
                  <a:off x="2205483" y="2350697"/>
                  <a:ext cx="596160" cy="717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2" name="Ink 136">
                  <a:extLst>
                    <a:ext uri="{FF2B5EF4-FFF2-40B4-BE49-F238E27FC236}">
                      <a16:creationId xmlns:a16="http://schemas.microsoft.com/office/drawing/2014/main" id="{E6FBBE0B-C126-2EBD-ABDF-8326D76C5398}"/>
                    </a:ext>
                  </a:extLst>
                </p14:cNvPr>
                <p14:cNvContentPartPr/>
                <p14:nvPr/>
              </p14:nvContentPartPr>
              <p14:xfrm>
                <a:off x="2511483" y="2598737"/>
                <a:ext cx="217440" cy="392040"/>
              </p14:xfrm>
            </p:contentPart>
          </mc:Choice>
          <mc:Fallback xmlns="">
            <p:pic>
              <p:nvPicPr>
                <p:cNvPr id="153" name="Ink 136">
                  <a:extLst>
                    <a:ext uri="{FF2B5EF4-FFF2-40B4-BE49-F238E27FC236}">
                      <a16:creationId xmlns:a16="http://schemas.microsoft.com/office/drawing/2014/main" id="{E5D7892E-EEF7-51A5-7847-12BB7D0F662E}"/>
                    </a:ext>
                  </a:extLst>
                </p:cNvPr>
                <p:cNvPicPr/>
                <p:nvPr/>
              </p:nvPicPr>
              <p:blipFill>
                <a:blip r:embed="rId61"/>
                <a:stretch>
                  <a:fillRect/>
                </a:stretch>
              </p:blipFill>
              <p:spPr>
                <a:xfrm>
                  <a:off x="2480472" y="2567777"/>
                  <a:ext cx="278741"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83" name="Ink 144">
                  <a:extLst>
                    <a:ext uri="{FF2B5EF4-FFF2-40B4-BE49-F238E27FC236}">
                      <a16:creationId xmlns:a16="http://schemas.microsoft.com/office/drawing/2014/main" id="{38A5561F-87EC-7E94-7B92-23125E4E51B6}"/>
                    </a:ext>
                  </a:extLst>
                </p14:cNvPr>
                <p14:cNvContentPartPr/>
                <p14:nvPr/>
              </p14:nvContentPartPr>
              <p14:xfrm>
                <a:off x="2389803" y="2477057"/>
                <a:ext cx="244080" cy="460440"/>
              </p14:xfrm>
            </p:contentPart>
          </mc:Choice>
          <mc:Fallback xmlns="">
            <p:pic>
              <p:nvPicPr>
                <p:cNvPr id="154" name="Ink 144">
                  <a:extLst>
                    <a:ext uri="{FF2B5EF4-FFF2-40B4-BE49-F238E27FC236}">
                      <a16:creationId xmlns:a16="http://schemas.microsoft.com/office/drawing/2014/main" id="{4DDE2406-6D26-FF10-1465-C4825E78F56E}"/>
                    </a:ext>
                  </a:extLst>
                </p:cNvPr>
                <p:cNvPicPr/>
                <p:nvPr/>
              </p:nvPicPr>
              <p:blipFill>
                <a:blip r:embed="rId63"/>
                <a:stretch>
                  <a:fillRect/>
                </a:stretch>
              </p:blipFill>
              <p:spPr>
                <a:xfrm>
                  <a:off x="2328243" y="2415545"/>
                  <a:ext cx="367200" cy="583464"/>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4" name="Ink 158">
                  <a:extLst>
                    <a:ext uri="{FF2B5EF4-FFF2-40B4-BE49-F238E27FC236}">
                      <a16:creationId xmlns:a16="http://schemas.microsoft.com/office/drawing/2014/main" id="{46BA5C54-C52F-0EEF-05EF-5B658EB5E88D}"/>
                    </a:ext>
                  </a:extLst>
                </p14:cNvPr>
                <p14:cNvContentPartPr/>
                <p14:nvPr/>
              </p14:nvContentPartPr>
              <p14:xfrm>
                <a:off x="1292163" y="2418737"/>
                <a:ext cx="314640" cy="534600"/>
              </p14:xfrm>
            </p:contentPart>
          </mc:Choice>
          <mc:Fallback xmlns="">
            <p:pic>
              <p:nvPicPr>
                <p:cNvPr id="155" name="Ink 158">
                  <a:extLst>
                    <a:ext uri="{FF2B5EF4-FFF2-40B4-BE49-F238E27FC236}">
                      <a16:creationId xmlns:a16="http://schemas.microsoft.com/office/drawing/2014/main" id="{A2175084-5DA9-6265-9927-A07268974167}"/>
                    </a:ext>
                  </a:extLst>
                </p:cNvPr>
                <p:cNvPicPr/>
                <p:nvPr/>
              </p:nvPicPr>
              <p:blipFill>
                <a:blip r:embed="rId65"/>
                <a:stretch>
                  <a:fillRect/>
                </a:stretch>
              </p:blipFill>
              <p:spPr>
                <a:xfrm>
                  <a:off x="1230673" y="2357218"/>
                  <a:ext cx="437619" cy="657637"/>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85" name="Ink 167">
                  <a:extLst>
                    <a:ext uri="{FF2B5EF4-FFF2-40B4-BE49-F238E27FC236}">
                      <a16:creationId xmlns:a16="http://schemas.microsoft.com/office/drawing/2014/main" id="{3CDD75C3-0041-7CB0-79B8-6109A4EE9A94}"/>
                    </a:ext>
                  </a:extLst>
                </p14:cNvPr>
                <p14:cNvContentPartPr/>
                <p14:nvPr/>
              </p14:nvContentPartPr>
              <p14:xfrm>
                <a:off x="2574843" y="2609177"/>
                <a:ext cx="180360" cy="248760"/>
              </p14:xfrm>
            </p:contentPart>
          </mc:Choice>
          <mc:Fallback xmlns="">
            <p:pic>
              <p:nvPicPr>
                <p:cNvPr id="156" name="Ink 167">
                  <a:extLst>
                    <a:ext uri="{FF2B5EF4-FFF2-40B4-BE49-F238E27FC236}">
                      <a16:creationId xmlns:a16="http://schemas.microsoft.com/office/drawing/2014/main" id="{73BA196E-7DF8-976E-82A3-F12246068313}"/>
                    </a:ext>
                  </a:extLst>
                </p:cNvPr>
                <p:cNvPicPr/>
                <p:nvPr/>
              </p:nvPicPr>
              <p:blipFill>
                <a:blip r:embed="rId67"/>
                <a:stretch>
                  <a:fillRect/>
                </a:stretch>
              </p:blipFill>
              <p:spPr>
                <a:xfrm>
                  <a:off x="2513283" y="2547617"/>
                  <a:ext cx="3034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86" name="Ink 185">
                  <a:extLst>
                    <a:ext uri="{FF2B5EF4-FFF2-40B4-BE49-F238E27FC236}">
                      <a16:creationId xmlns:a16="http://schemas.microsoft.com/office/drawing/2014/main" id="{80265031-AC36-E80F-35F5-70879152C047}"/>
                    </a:ext>
                  </a:extLst>
                </p14:cNvPr>
                <p14:cNvContentPartPr/>
                <p14:nvPr/>
              </p14:nvContentPartPr>
              <p14:xfrm>
                <a:off x="2379363" y="2879177"/>
                <a:ext cx="58680" cy="16200"/>
              </p14:xfrm>
            </p:contentPart>
          </mc:Choice>
          <mc:Fallback xmlns="">
            <p:pic>
              <p:nvPicPr>
                <p:cNvPr id="157" name="Ink 156">
                  <a:extLst>
                    <a:ext uri="{FF2B5EF4-FFF2-40B4-BE49-F238E27FC236}">
                      <a16:creationId xmlns:a16="http://schemas.microsoft.com/office/drawing/2014/main" id="{0AD525A1-9DC9-86DE-9C2C-9710A8A14FC1}"/>
                    </a:ext>
                  </a:extLst>
                </p:cNvPr>
                <p:cNvPicPr/>
                <p:nvPr/>
              </p:nvPicPr>
              <p:blipFill>
                <a:blip r:embed="rId69"/>
                <a:stretch>
                  <a:fillRect/>
                </a:stretch>
              </p:blipFill>
              <p:spPr>
                <a:xfrm>
                  <a:off x="2317803" y="2817617"/>
                  <a:ext cx="1818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7" name="Ink 186">
                  <a:extLst>
                    <a:ext uri="{FF2B5EF4-FFF2-40B4-BE49-F238E27FC236}">
                      <a16:creationId xmlns:a16="http://schemas.microsoft.com/office/drawing/2014/main" id="{61845866-B721-1CAA-C8F5-B1947C7B55E7}"/>
                    </a:ext>
                  </a:extLst>
                </p14:cNvPr>
                <p14:cNvContentPartPr/>
                <p14:nvPr/>
              </p14:nvContentPartPr>
              <p14:xfrm>
                <a:off x="865923" y="481937"/>
                <a:ext cx="741240" cy="873360"/>
              </p14:xfrm>
            </p:contentPart>
          </mc:Choice>
          <mc:Fallback xmlns="">
            <p:pic>
              <p:nvPicPr>
                <p:cNvPr id="158" name="Ink 157">
                  <a:extLst>
                    <a:ext uri="{FF2B5EF4-FFF2-40B4-BE49-F238E27FC236}">
                      <a16:creationId xmlns:a16="http://schemas.microsoft.com/office/drawing/2014/main" id="{7A4F69FD-803A-92BB-FEF5-C4940BD6E82E}"/>
                    </a:ext>
                  </a:extLst>
                </p:cNvPr>
                <p:cNvPicPr/>
                <p:nvPr/>
              </p:nvPicPr>
              <p:blipFill>
                <a:blip r:embed="rId71"/>
                <a:stretch>
                  <a:fillRect/>
                </a:stretch>
              </p:blipFill>
              <p:spPr>
                <a:xfrm>
                  <a:off x="845403" y="461425"/>
                  <a:ext cx="781920" cy="914023"/>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88" name="Ink 187">
                  <a:extLst>
                    <a:ext uri="{FF2B5EF4-FFF2-40B4-BE49-F238E27FC236}">
                      <a16:creationId xmlns:a16="http://schemas.microsoft.com/office/drawing/2014/main" id="{5898E40F-FBF5-471D-842F-F363DB2D9133}"/>
                    </a:ext>
                  </a:extLst>
                </p14:cNvPr>
                <p14:cNvContentPartPr/>
                <p14:nvPr/>
              </p14:nvContentPartPr>
              <p14:xfrm>
                <a:off x="1627683" y="1069817"/>
                <a:ext cx="84960" cy="1243440"/>
              </p14:xfrm>
            </p:contentPart>
          </mc:Choice>
          <mc:Fallback xmlns="">
            <p:pic>
              <p:nvPicPr>
                <p:cNvPr id="159" name="Ink 158">
                  <a:extLst>
                    <a:ext uri="{FF2B5EF4-FFF2-40B4-BE49-F238E27FC236}">
                      <a16:creationId xmlns:a16="http://schemas.microsoft.com/office/drawing/2014/main" id="{6D897557-1D82-87A0-1D00-B0C0CB76C337}"/>
                    </a:ext>
                  </a:extLst>
                </p:cNvPr>
                <p:cNvPicPr/>
                <p:nvPr/>
              </p:nvPicPr>
              <p:blipFill>
                <a:blip r:embed="rId73"/>
                <a:stretch>
                  <a:fillRect/>
                </a:stretch>
              </p:blipFill>
              <p:spPr>
                <a:xfrm>
                  <a:off x="1607163" y="1049291"/>
                  <a:ext cx="125640" cy="1284132"/>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9" name="Ink 174">
                  <a:extLst>
                    <a:ext uri="{FF2B5EF4-FFF2-40B4-BE49-F238E27FC236}">
                      <a16:creationId xmlns:a16="http://schemas.microsoft.com/office/drawing/2014/main" id="{049D51E5-989B-7249-7709-4AF0BD50FD74}"/>
                    </a:ext>
                  </a:extLst>
                </p14:cNvPr>
                <p14:cNvContentPartPr/>
                <p14:nvPr/>
              </p14:nvContentPartPr>
              <p14:xfrm>
                <a:off x="2373963" y="1460777"/>
                <a:ext cx="296640" cy="937080"/>
              </p14:xfrm>
            </p:contentPart>
          </mc:Choice>
          <mc:Fallback xmlns="">
            <p:pic>
              <p:nvPicPr>
                <p:cNvPr id="160" name="Ink 174">
                  <a:extLst>
                    <a:ext uri="{FF2B5EF4-FFF2-40B4-BE49-F238E27FC236}">
                      <a16:creationId xmlns:a16="http://schemas.microsoft.com/office/drawing/2014/main" id="{5BBB8BDB-A68E-BA40-7C4D-20935F1C9C48}"/>
                    </a:ext>
                  </a:extLst>
                </p:cNvPr>
                <p:cNvPicPr/>
                <p:nvPr/>
              </p:nvPicPr>
              <p:blipFill>
                <a:blip r:embed="rId75"/>
                <a:stretch>
                  <a:fillRect/>
                </a:stretch>
              </p:blipFill>
              <p:spPr>
                <a:xfrm>
                  <a:off x="2353443" y="1445297"/>
                  <a:ext cx="332280" cy="967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90" name="Ink 188">
                  <a:extLst>
                    <a:ext uri="{FF2B5EF4-FFF2-40B4-BE49-F238E27FC236}">
                      <a16:creationId xmlns:a16="http://schemas.microsoft.com/office/drawing/2014/main" id="{9F4EC1E8-A069-71BB-F983-276C6AD5528B}"/>
                    </a:ext>
                  </a:extLst>
                </p14:cNvPr>
                <p14:cNvContentPartPr/>
                <p14:nvPr/>
              </p14:nvContentPartPr>
              <p14:xfrm>
                <a:off x="2347323" y="1386977"/>
                <a:ext cx="286200" cy="582120"/>
              </p14:xfrm>
            </p:contentPart>
          </mc:Choice>
          <mc:Fallback xmlns="">
            <p:pic>
              <p:nvPicPr>
                <p:cNvPr id="161" name="Ink 188">
                  <a:extLst>
                    <a:ext uri="{FF2B5EF4-FFF2-40B4-BE49-F238E27FC236}">
                      <a16:creationId xmlns:a16="http://schemas.microsoft.com/office/drawing/2014/main" id="{D5D76058-CECD-9CE9-74DE-0B70BCC29D90}"/>
                    </a:ext>
                  </a:extLst>
                </p:cNvPr>
                <p:cNvPicPr/>
                <p:nvPr/>
              </p:nvPicPr>
              <p:blipFill>
                <a:blip r:embed="rId77"/>
                <a:stretch>
                  <a:fillRect/>
                </a:stretch>
              </p:blipFill>
              <p:spPr>
                <a:xfrm>
                  <a:off x="2331843" y="1371507"/>
                  <a:ext cx="316800" cy="612701"/>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1" name="Ink 188">
                  <a:extLst>
                    <a:ext uri="{FF2B5EF4-FFF2-40B4-BE49-F238E27FC236}">
                      <a16:creationId xmlns:a16="http://schemas.microsoft.com/office/drawing/2014/main" id="{650F01FE-177D-177A-C984-2ABA05B7F25C}"/>
                    </a:ext>
                  </a:extLst>
                </p14:cNvPr>
                <p14:cNvContentPartPr/>
                <p14:nvPr/>
              </p14:nvContentPartPr>
              <p14:xfrm>
                <a:off x="1162203" y="489497"/>
                <a:ext cx="524160" cy="1363320"/>
              </p14:xfrm>
            </p:contentPart>
          </mc:Choice>
          <mc:Fallback xmlns="">
            <p:pic>
              <p:nvPicPr>
                <p:cNvPr id="162" name="Ink 188">
                  <a:extLst>
                    <a:ext uri="{FF2B5EF4-FFF2-40B4-BE49-F238E27FC236}">
                      <a16:creationId xmlns:a16="http://schemas.microsoft.com/office/drawing/2014/main" id="{7CD50918-8FD1-7554-B2B2-5D189859B309}"/>
                    </a:ext>
                  </a:extLst>
                </p:cNvPr>
                <p:cNvPicPr/>
                <p:nvPr/>
              </p:nvPicPr>
              <p:blipFill>
                <a:blip r:embed="rId79"/>
                <a:stretch>
                  <a:fillRect/>
                </a:stretch>
              </p:blipFill>
              <p:spPr>
                <a:xfrm>
                  <a:off x="1146723" y="474017"/>
                  <a:ext cx="554760" cy="1393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2" name="Ink 211">
                  <a:extLst>
                    <a:ext uri="{FF2B5EF4-FFF2-40B4-BE49-F238E27FC236}">
                      <a16:creationId xmlns:a16="http://schemas.microsoft.com/office/drawing/2014/main" id="{B89B2401-135B-2B13-436E-B4D0DCFA4291}"/>
                    </a:ext>
                  </a:extLst>
                </p14:cNvPr>
                <p14:cNvContentPartPr/>
                <p14:nvPr/>
              </p14:nvContentPartPr>
              <p14:xfrm>
                <a:off x="1670163" y="2323337"/>
                <a:ext cx="730440" cy="690840"/>
              </p14:xfrm>
            </p:contentPart>
          </mc:Choice>
          <mc:Fallback xmlns="">
            <p:pic>
              <p:nvPicPr>
                <p:cNvPr id="163" name="Ink 211">
                  <a:extLst>
                    <a:ext uri="{FF2B5EF4-FFF2-40B4-BE49-F238E27FC236}">
                      <a16:creationId xmlns:a16="http://schemas.microsoft.com/office/drawing/2014/main" id="{47087E99-4831-82A1-9A8B-6A8E87AA71BE}"/>
                    </a:ext>
                  </a:extLst>
                </p:cNvPr>
                <p:cNvPicPr/>
                <p:nvPr/>
              </p:nvPicPr>
              <p:blipFill>
                <a:blip r:embed="rId81"/>
                <a:stretch>
                  <a:fillRect/>
                </a:stretch>
              </p:blipFill>
              <p:spPr>
                <a:xfrm>
                  <a:off x="1654691" y="2307849"/>
                  <a:ext cx="761025" cy="721456"/>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93" name="Ink 235">
                  <a:extLst>
                    <a:ext uri="{FF2B5EF4-FFF2-40B4-BE49-F238E27FC236}">
                      <a16:creationId xmlns:a16="http://schemas.microsoft.com/office/drawing/2014/main" id="{CD9D74C3-4C41-E5F0-6E7F-3ABD9D52EB2D}"/>
                    </a:ext>
                  </a:extLst>
                </p14:cNvPr>
                <p14:cNvContentPartPr/>
                <p14:nvPr/>
              </p14:nvContentPartPr>
              <p14:xfrm>
                <a:off x="1606443" y="2397497"/>
                <a:ext cx="471240" cy="677520"/>
              </p14:xfrm>
            </p:contentPart>
          </mc:Choice>
          <mc:Fallback xmlns="">
            <p:pic>
              <p:nvPicPr>
                <p:cNvPr id="164" name="Ink 235">
                  <a:extLst>
                    <a:ext uri="{FF2B5EF4-FFF2-40B4-BE49-F238E27FC236}">
                      <a16:creationId xmlns:a16="http://schemas.microsoft.com/office/drawing/2014/main" id="{09882DFE-4E8E-240F-A8FE-7A20BC0CC9CB}"/>
                    </a:ext>
                  </a:extLst>
                </p:cNvPr>
                <p:cNvPicPr/>
                <p:nvPr/>
              </p:nvPicPr>
              <p:blipFill>
                <a:blip r:embed="rId83"/>
                <a:stretch>
                  <a:fillRect/>
                </a:stretch>
              </p:blipFill>
              <p:spPr>
                <a:xfrm>
                  <a:off x="1585923" y="2382017"/>
                  <a:ext cx="506880" cy="713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94" name="Ink 244">
                  <a:extLst>
                    <a:ext uri="{FF2B5EF4-FFF2-40B4-BE49-F238E27FC236}">
                      <a16:creationId xmlns:a16="http://schemas.microsoft.com/office/drawing/2014/main" id="{A63BA425-1724-525C-0282-728A23A051B8}"/>
                    </a:ext>
                  </a:extLst>
                </p14:cNvPr>
                <p14:cNvContentPartPr/>
                <p14:nvPr/>
              </p14:nvContentPartPr>
              <p14:xfrm>
                <a:off x="1929363" y="2656697"/>
                <a:ext cx="296640" cy="444960"/>
              </p14:xfrm>
            </p:contentPart>
          </mc:Choice>
          <mc:Fallback xmlns="">
            <p:pic>
              <p:nvPicPr>
                <p:cNvPr id="165" name="Ink 244">
                  <a:extLst>
                    <a:ext uri="{FF2B5EF4-FFF2-40B4-BE49-F238E27FC236}">
                      <a16:creationId xmlns:a16="http://schemas.microsoft.com/office/drawing/2014/main" id="{FF56A68E-AA89-25E4-ED93-01FCAD1ADAF7}"/>
                    </a:ext>
                  </a:extLst>
                </p:cNvPr>
                <p:cNvPicPr/>
                <p:nvPr/>
              </p:nvPicPr>
              <p:blipFill>
                <a:blip r:embed="rId85"/>
                <a:stretch>
                  <a:fillRect/>
                </a:stretch>
              </p:blipFill>
              <p:spPr>
                <a:xfrm>
                  <a:off x="1913883" y="2636177"/>
                  <a:ext cx="32724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95" name="Ink 275">
                  <a:extLst>
                    <a:ext uri="{FF2B5EF4-FFF2-40B4-BE49-F238E27FC236}">
                      <a16:creationId xmlns:a16="http://schemas.microsoft.com/office/drawing/2014/main" id="{F98AD000-1A08-4DD6-81D4-EDDAC8C70856}"/>
                    </a:ext>
                  </a:extLst>
                </p14:cNvPr>
                <p14:cNvContentPartPr/>
                <p14:nvPr/>
              </p14:nvContentPartPr>
              <p14:xfrm>
                <a:off x="1458483" y="2508737"/>
                <a:ext cx="990000" cy="598320"/>
              </p14:xfrm>
            </p:contentPart>
          </mc:Choice>
          <mc:Fallback xmlns="">
            <p:pic>
              <p:nvPicPr>
                <p:cNvPr id="166" name="Ink 275">
                  <a:extLst>
                    <a:ext uri="{FF2B5EF4-FFF2-40B4-BE49-F238E27FC236}">
                      <a16:creationId xmlns:a16="http://schemas.microsoft.com/office/drawing/2014/main" id="{E821FC58-D23E-CDBE-F375-773F93F2F555}"/>
                    </a:ext>
                  </a:extLst>
                </p:cNvPr>
                <p:cNvPicPr/>
                <p:nvPr/>
              </p:nvPicPr>
              <p:blipFill>
                <a:blip r:embed="rId87"/>
                <a:stretch>
                  <a:fillRect/>
                </a:stretch>
              </p:blipFill>
              <p:spPr>
                <a:xfrm>
                  <a:off x="1443003" y="2493257"/>
                  <a:ext cx="1020600" cy="628920"/>
                </a:xfrm>
                <a:prstGeom prst="rect">
                  <a:avLst/>
                </a:prstGeom>
              </p:spPr>
            </p:pic>
          </mc:Fallback>
        </mc:AlternateContent>
        <p:grpSp>
          <p:nvGrpSpPr>
            <p:cNvPr id="196" name="Group 195">
              <a:extLst>
                <a:ext uri="{FF2B5EF4-FFF2-40B4-BE49-F238E27FC236}">
                  <a16:creationId xmlns:a16="http://schemas.microsoft.com/office/drawing/2014/main" id="{D2B820FB-5E39-64A4-1214-AEF23DDD5E6E}"/>
                </a:ext>
              </a:extLst>
            </p:cNvPr>
            <p:cNvGrpSpPr/>
            <p:nvPr/>
          </p:nvGrpSpPr>
          <p:grpSpPr>
            <a:xfrm>
              <a:off x="1237138" y="998287"/>
              <a:ext cx="263214" cy="261610"/>
              <a:chOff x="4156359" y="1277826"/>
              <a:chExt cx="263214" cy="261610"/>
            </a:xfrm>
          </p:grpSpPr>
          <p:sp>
            <p:nvSpPr>
              <p:cNvPr id="224" name="Rectangle 223">
                <a:extLst>
                  <a:ext uri="{FF2B5EF4-FFF2-40B4-BE49-F238E27FC236}">
                    <a16:creationId xmlns:a16="http://schemas.microsoft.com/office/drawing/2014/main" id="{DE3213B3-2BF2-4576-2258-DE2F6CA83E55}"/>
                  </a:ext>
                </a:extLst>
              </p:cNvPr>
              <p:cNvSpPr/>
              <p:nvPr/>
            </p:nvSpPr>
            <p:spPr>
              <a:xfrm>
                <a:off x="4192469" y="1313896"/>
                <a:ext cx="190995" cy="18947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5" name="TextBox 224">
                <a:extLst>
                  <a:ext uri="{FF2B5EF4-FFF2-40B4-BE49-F238E27FC236}">
                    <a16:creationId xmlns:a16="http://schemas.microsoft.com/office/drawing/2014/main" id="{A715109C-F4F9-4131-E7FB-2722D5EDB7FC}"/>
                  </a:ext>
                </a:extLst>
              </p:cNvPr>
              <p:cNvSpPr txBox="1"/>
              <p:nvPr/>
            </p:nvSpPr>
            <p:spPr>
              <a:xfrm>
                <a:off x="4156359" y="1277826"/>
                <a:ext cx="263214" cy="261610"/>
              </a:xfrm>
              <a:prstGeom prst="rect">
                <a:avLst/>
              </a:prstGeom>
              <a:noFill/>
            </p:spPr>
            <p:txBody>
              <a:bodyPr wrap="none" rtlCol="0">
                <a:spAutoFit/>
              </a:bodyPr>
              <a:lstStyle/>
              <a:p>
                <a:r>
                  <a:rPr lang="en-US" sz="1100" b="1" dirty="0">
                    <a:latin typeface="Helvetica" pitchFamily="2" charset="0"/>
                  </a:rPr>
                  <a:t>1</a:t>
                </a:r>
              </a:p>
            </p:txBody>
          </p:sp>
        </p:grpSp>
        <p:grpSp>
          <p:nvGrpSpPr>
            <p:cNvPr id="197" name="Group 196">
              <a:extLst>
                <a:ext uri="{FF2B5EF4-FFF2-40B4-BE49-F238E27FC236}">
                  <a16:creationId xmlns:a16="http://schemas.microsoft.com/office/drawing/2014/main" id="{0AD26777-12E1-4CA6-5370-3DA125F591A7}"/>
                </a:ext>
              </a:extLst>
            </p:cNvPr>
            <p:cNvGrpSpPr/>
            <p:nvPr/>
          </p:nvGrpSpPr>
          <p:grpSpPr>
            <a:xfrm>
              <a:off x="1720486" y="1364259"/>
              <a:ext cx="263214" cy="261610"/>
              <a:chOff x="4156359" y="1277826"/>
              <a:chExt cx="263214" cy="261610"/>
            </a:xfrm>
          </p:grpSpPr>
          <p:sp>
            <p:nvSpPr>
              <p:cNvPr id="222" name="Rectangle 221">
                <a:extLst>
                  <a:ext uri="{FF2B5EF4-FFF2-40B4-BE49-F238E27FC236}">
                    <a16:creationId xmlns:a16="http://schemas.microsoft.com/office/drawing/2014/main" id="{5846C670-9A78-AD97-2AE4-870ADE755065}"/>
                  </a:ext>
                </a:extLst>
              </p:cNvPr>
              <p:cNvSpPr/>
              <p:nvPr/>
            </p:nvSpPr>
            <p:spPr>
              <a:xfrm>
                <a:off x="4192469" y="1313896"/>
                <a:ext cx="190995" cy="18947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TextBox 222">
                <a:extLst>
                  <a:ext uri="{FF2B5EF4-FFF2-40B4-BE49-F238E27FC236}">
                    <a16:creationId xmlns:a16="http://schemas.microsoft.com/office/drawing/2014/main" id="{BEAC2BFD-F0C0-85BD-9444-41390883BA04}"/>
                  </a:ext>
                </a:extLst>
              </p:cNvPr>
              <p:cNvSpPr txBox="1"/>
              <p:nvPr/>
            </p:nvSpPr>
            <p:spPr>
              <a:xfrm>
                <a:off x="4156359" y="1277826"/>
                <a:ext cx="263214" cy="261610"/>
              </a:xfrm>
              <a:prstGeom prst="rect">
                <a:avLst/>
              </a:prstGeom>
              <a:noFill/>
            </p:spPr>
            <p:txBody>
              <a:bodyPr wrap="none" rtlCol="0">
                <a:spAutoFit/>
              </a:bodyPr>
              <a:lstStyle/>
              <a:p>
                <a:r>
                  <a:rPr lang="en-US" sz="1100" b="1" dirty="0">
                    <a:latin typeface="Helvetica" pitchFamily="2" charset="0"/>
                  </a:rPr>
                  <a:t>2</a:t>
                </a:r>
              </a:p>
            </p:txBody>
          </p:sp>
        </p:grpSp>
        <p:grpSp>
          <p:nvGrpSpPr>
            <p:cNvPr id="198" name="Group 197">
              <a:extLst>
                <a:ext uri="{FF2B5EF4-FFF2-40B4-BE49-F238E27FC236}">
                  <a16:creationId xmlns:a16="http://schemas.microsoft.com/office/drawing/2014/main" id="{07231AD2-2807-DADD-10EC-42A6A3489BF9}"/>
                </a:ext>
              </a:extLst>
            </p:cNvPr>
            <p:cNvGrpSpPr/>
            <p:nvPr/>
          </p:nvGrpSpPr>
          <p:grpSpPr>
            <a:xfrm>
              <a:off x="1687749" y="2048617"/>
              <a:ext cx="263214" cy="261610"/>
              <a:chOff x="4156359" y="1277826"/>
              <a:chExt cx="263214" cy="261610"/>
            </a:xfrm>
          </p:grpSpPr>
          <p:sp>
            <p:nvSpPr>
              <p:cNvPr id="220" name="Rectangle 219">
                <a:extLst>
                  <a:ext uri="{FF2B5EF4-FFF2-40B4-BE49-F238E27FC236}">
                    <a16:creationId xmlns:a16="http://schemas.microsoft.com/office/drawing/2014/main" id="{DAEE920E-51AF-01D1-0A1E-F11EFD26EE9F}"/>
                  </a:ext>
                </a:extLst>
              </p:cNvPr>
              <p:cNvSpPr/>
              <p:nvPr/>
            </p:nvSpPr>
            <p:spPr>
              <a:xfrm>
                <a:off x="4192469" y="1313896"/>
                <a:ext cx="190995" cy="18947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TextBox 220">
                <a:extLst>
                  <a:ext uri="{FF2B5EF4-FFF2-40B4-BE49-F238E27FC236}">
                    <a16:creationId xmlns:a16="http://schemas.microsoft.com/office/drawing/2014/main" id="{21C03717-0E25-A352-B502-69C95B1A467C}"/>
                  </a:ext>
                </a:extLst>
              </p:cNvPr>
              <p:cNvSpPr txBox="1"/>
              <p:nvPr/>
            </p:nvSpPr>
            <p:spPr>
              <a:xfrm>
                <a:off x="4156359" y="1277826"/>
                <a:ext cx="263214" cy="261610"/>
              </a:xfrm>
              <a:prstGeom prst="rect">
                <a:avLst/>
              </a:prstGeom>
              <a:noFill/>
            </p:spPr>
            <p:txBody>
              <a:bodyPr wrap="none" rtlCol="0">
                <a:spAutoFit/>
              </a:bodyPr>
              <a:lstStyle/>
              <a:p>
                <a:r>
                  <a:rPr lang="en-US" sz="1100" b="1" dirty="0">
                    <a:latin typeface="Helvetica" pitchFamily="2" charset="0"/>
                  </a:rPr>
                  <a:t>3</a:t>
                </a:r>
              </a:p>
            </p:txBody>
          </p:sp>
        </p:grpSp>
        <p:grpSp>
          <p:nvGrpSpPr>
            <p:cNvPr id="199" name="Group 198">
              <a:extLst>
                <a:ext uri="{FF2B5EF4-FFF2-40B4-BE49-F238E27FC236}">
                  <a16:creationId xmlns:a16="http://schemas.microsoft.com/office/drawing/2014/main" id="{C0596189-AF53-05E3-351C-2181EDF9F349}"/>
                </a:ext>
              </a:extLst>
            </p:cNvPr>
            <p:cNvGrpSpPr/>
            <p:nvPr/>
          </p:nvGrpSpPr>
          <p:grpSpPr>
            <a:xfrm>
              <a:off x="975559" y="2594271"/>
              <a:ext cx="263214" cy="261610"/>
              <a:chOff x="4156359" y="1277826"/>
              <a:chExt cx="263214" cy="261610"/>
            </a:xfrm>
          </p:grpSpPr>
          <p:sp>
            <p:nvSpPr>
              <p:cNvPr id="218" name="Rectangle 217">
                <a:extLst>
                  <a:ext uri="{FF2B5EF4-FFF2-40B4-BE49-F238E27FC236}">
                    <a16:creationId xmlns:a16="http://schemas.microsoft.com/office/drawing/2014/main" id="{9F5947B9-7F85-32B4-1591-0EAD2B49F39E}"/>
                  </a:ext>
                </a:extLst>
              </p:cNvPr>
              <p:cNvSpPr/>
              <p:nvPr/>
            </p:nvSpPr>
            <p:spPr>
              <a:xfrm>
                <a:off x="4192469" y="1313896"/>
                <a:ext cx="190995" cy="18947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TextBox 218">
                <a:extLst>
                  <a:ext uri="{FF2B5EF4-FFF2-40B4-BE49-F238E27FC236}">
                    <a16:creationId xmlns:a16="http://schemas.microsoft.com/office/drawing/2014/main" id="{843F5675-86EA-9587-9C90-C0FA8527C6A4}"/>
                  </a:ext>
                </a:extLst>
              </p:cNvPr>
              <p:cNvSpPr txBox="1"/>
              <p:nvPr/>
            </p:nvSpPr>
            <p:spPr>
              <a:xfrm>
                <a:off x="4156359" y="1277826"/>
                <a:ext cx="263214" cy="261610"/>
              </a:xfrm>
              <a:prstGeom prst="rect">
                <a:avLst/>
              </a:prstGeom>
              <a:noFill/>
            </p:spPr>
            <p:txBody>
              <a:bodyPr wrap="none" rtlCol="0">
                <a:spAutoFit/>
              </a:bodyPr>
              <a:lstStyle/>
              <a:p>
                <a:r>
                  <a:rPr lang="en-US" sz="1100" b="1" dirty="0">
                    <a:latin typeface="Helvetica" pitchFamily="2" charset="0"/>
                  </a:rPr>
                  <a:t>4</a:t>
                </a:r>
              </a:p>
            </p:txBody>
          </p:sp>
        </p:grpSp>
        <p:grpSp>
          <p:nvGrpSpPr>
            <p:cNvPr id="200" name="Group 199">
              <a:extLst>
                <a:ext uri="{FF2B5EF4-FFF2-40B4-BE49-F238E27FC236}">
                  <a16:creationId xmlns:a16="http://schemas.microsoft.com/office/drawing/2014/main" id="{55F46ADF-51C8-DADA-CB25-A1F59D213A12}"/>
                </a:ext>
              </a:extLst>
            </p:cNvPr>
            <p:cNvGrpSpPr/>
            <p:nvPr/>
          </p:nvGrpSpPr>
          <p:grpSpPr>
            <a:xfrm>
              <a:off x="2670448" y="1645243"/>
              <a:ext cx="263214" cy="261610"/>
              <a:chOff x="4156359" y="1277826"/>
              <a:chExt cx="263214" cy="261610"/>
            </a:xfrm>
          </p:grpSpPr>
          <p:sp>
            <p:nvSpPr>
              <p:cNvPr id="216" name="Rectangle 215">
                <a:extLst>
                  <a:ext uri="{FF2B5EF4-FFF2-40B4-BE49-F238E27FC236}">
                    <a16:creationId xmlns:a16="http://schemas.microsoft.com/office/drawing/2014/main" id="{2E77CFC8-4DF2-51A6-D5C8-D40F00E5C373}"/>
                  </a:ext>
                </a:extLst>
              </p:cNvPr>
              <p:cNvSpPr/>
              <p:nvPr/>
            </p:nvSpPr>
            <p:spPr>
              <a:xfrm>
                <a:off x="4192469" y="1313896"/>
                <a:ext cx="190995" cy="18947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TextBox 216">
                <a:extLst>
                  <a:ext uri="{FF2B5EF4-FFF2-40B4-BE49-F238E27FC236}">
                    <a16:creationId xmlns:a16="http://schemas.microsoft.com/office/drawing/2014/main" id="{42F4040A-389E-BE18-37A6-FC8AA7331005}"/>
                  </a:ext>
                </a:extLst>
              </p:cNvPr>
              <p:cNvSpPr txBox="1"/>
              <p:nvPr/>
            </p:nvSpPr>
            <p:spPr>
              <a:xfrm>
                <a:off x="4156359" y="1277826"/>
                <a:ext cx="263214" cy="261610"/>
              </a:xfrm>
              <a:prstGeom prst="rect">
                <a:avLst/>
              </a:prstGeom>
              <a:noFill/>
            </p:spPr>
            <p:txBody>
              <a:bodyPr wrap="none" rtlCol="0">
                <a:spAutoFit/>
              </a:bodyPr>
              <a:lstStyle/>
              <a:p>
                <a:r>
                  <a:rPr lang="en-US" sz="1100" b="1" dirty="0">
                    <a:latin typeface="Helvetica" pitchFamily="2" charset="0"/>
                  </a:rPr>
                  <a:t>5</a:t>
                </a:r>
              </a:p>
            </p:txBody>
          </p:sp>
        </p:grpSp>
        <p:grpSp>
          <p:nvGrpSpPr>
            <p:cNvPr id="201" name="Group 200">
              <a:extLst>
                <a:ext uri="{FF2B5EF4-FFF2-40B4-BE49-F238E27FC236}">
                  <a16:creationId xmlns:a16="http://schemas.microsoft.com/office/drawing/2014/main" id="{AC181915-873D-638E-C70A-7DF572FA99FB}"/>
                </a:ext>
              </a:extLst>
            </p:cNvPr>
            <p:cNvGrpSpPr/>
            <p:nvPr/>
          </p:nvGrpSpPr>
          <p:grpSpPr>
            <a:xfrm>
              <a:off x="1500963" y="2764682"/>
              <a:ext cx="263214" cy="261610"/>
              <a:chOff x="4156359" y="1277826"/>
              <a:chExt cx="263214" cy="261610"/>
            </a:xfrm>
          </p:grpSpPr>
          <p:sp>
            <p:nvSpPr>
              <p:cNvPr id="214" name="Rectangle 213">
                <a:extLst>
                  <a:ext uri="{FF2B5EF4-FFF2-40B4-BE49-F238E27FC236}">
                    <a16:creationId xmlns:a16="http://schemas.microsoft.com/office/drawing/2014/main" id="{CFB2ACAF-AF7B-780B-227A-EF202B625AF9}"/>
                  </a:ext>
                </a:extLst>
              </p:cNvPr>
              <p:cNvSpPr/>
              <p:nvPr/>
            </p:nvSpPr>
            <p:spPr>
              <a:xfrm>
                <a:off x="4192469" y="1313896"/>
                <a:ext cx="190995" cy="18947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TextBox 214">
                <a:extLst>
                  <a:ext uri="{FF2B5EF4-FFF2-40B4-BE49-F238E27FC236}">
                    <a16:creationId xmlns:a16="http://schemas.microsoft.com/office/drawing/2014/main" id="{C7B0395C-2FA0-B93A-8E2D-53755CFE197A}"/>
                  </a:ext>
                </a:extLst>
              </p:cNvPr>
              <p:cNvSpPr txBox="1"/>
              <p:nvPr/>
            </p:nvSpPr>
            <p:spPr>
              <a:xfrm>
                <a:off x="4156359" y="1277826"/>
                <a:ext cx="263214" cy="261610"/>
              </a:xfrm>
              <a:prstGeom prst="rect">
                <a:avLst/>
              </a:prstGeom>
              <a:noFill/>
            </p:spPr>
            <p:txBody>
              <a:bodyPr wrap="none" rtlCol="0">
                <a:spAutoFit/>
              </a:bodyPr>
              <a:lstStyle/>
              <a:p>
                <a:r>
                  <a:rPr lang="en-US" sz="1100" b="1" dirty="0">
                    <a:latin typeface="Helvetica" pitchFamily="2" charset="0"/>
                  </a:rPr>
                  <a:t>6</a:t>
                </a:r>
              </a:p>
            </p:txBody>
          </p:sp>
        </p:grpSp>
        <p:grpSp>
          <p:nvGrpSpPr>
            <p:cNvPr id="202" name="Group 201">
              <a:extLst>
                <a:ext uri="{FF2B5EF4-FFF2-40B4-BE49-F238E27FC236}">
                  <a16:creationId xmlns:a16="http://schemas.microsoft.com/office/drawing/2014/main" id="{407E4B10-AEFE-76F6-E69D-B9CB6DEB5F9A}"/>
                </a:ext>
              </a:extLst>
            </p:cNvPr>
            <p:cNvGrpSpPr/>
            <p:nvPr/>
          </p:nvGrpSpPr>
          <p:grpSpPr>
            <a:xfrm>
              <a:off x="2258709" y="2357052"/>
              <a:ext cx="263214" cy="261610"/>
              <a:chOff x="4156359" y="1277826"/>
              <a:chExt cx="263214" cy="261610"/>
            </a:xfrm>
          </p:grpSpPr>
          <p:sp>
            <p:nvSpPr>
              <p:cNvPr id="212" name="Rectangle 211">
                <a:extLst>
                  <a:ext uri="{FF2B5EF4-FFF2-40B4-BE49-F238E27FC236}">
                    <a16:creationId xmlns:a16="http://schemas.microsoft.com/office/drawing/2014/main" id="{C06D09FE-0596-AF26-2E1C-7D1D05979129}"/>
                  </a:ext>
                </a:extLst>
              </p:cNvPr>
              <p:cNvSpPr/>
              <p:nvPr/>
            </p:nvSpPr>
            <p:spPr>
              <a:xfrm>
                <a:off x="4192469" y="1313896"/>
                <a:ext cx="190995" cy="18947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E83E4C4D-1BA4-4020-3C7C-3425F670E3C6}"/>
                  </a:ext>
                </a:extLst>
              </p:cNvPr>
              <p:cNvSpPr txBox="1"/>
              <p:nvPr/>
            </p:nvSpPr>
            <p:spPr>
              <a:xfrm>
                <a:off x="4156359" y="1277826"/>
                <a:ext cx="263214" cy="261610"/>
              </a:xfrm>
              <a:prstGeom prst="rect">
                <a:avLst/>
              </a:prstGeom>
              <a:noFill/>
            </p:spPr>
            <p:txBody>
              <a:bodyPr wrap="none" rtlCol="0">
                <a:spAutoFit/>
              </a:bodyPr>
              <a:lstStyle/>
              <a:p>
                <a:r>
                  <a:rPr lang="en-US" sz="1100" b="1" dirty="0">
                    <a:latin typeface="Helvetica" pitchFamily="2" charset="0"/>
                  </a:rPr>
                  <a:t>7</a:t>
                </a:r>
              </a:p>
            </p:txBody>
          </p:sp>
        </p:grpSp>
        <p:grpSp>
          <p:nvGrpSpPr>
            <p:cNvPr id="203" name="Group 202">
              <a:extLst>
                <a:ext uri="{FF2B5EF4-FFF2-40B4-BE49-F238E27FC236}">
                  <a16:creationId xmlns:a16="http://schemas.microsoft.com/office/drawing/2014/main" id="{C3091DC4-083B-0937-7BE0-89CC6EDEA470}"/>
                </a:ext>
              </a:extLst>
            </p:cNvPr>
            <p:cNvGrpSpPr/>
            <p:nvPr/>
          </p:nvGrpSpPr>
          <p:grpSpPr>
            <a:xfrm>
              <a:off x="997351" y="743679"/>
              <a:ext cx="263214" cy="261610"/>
              <a:chOff x="4156359" y="1277826"/>
              <a:chExt cx="263214" cy="261610"/>
            </a:xfrm>
          </p:grpSpPr>
          <p:sp>
            <p:nvSpPr>
              <p:cNvPr id="210" name="Rectangle 209">
                <a:extLst>
                  <a:ext uri="{FF2B5EF4-FFF2-40B4-BE49-F238E27FC236}">
                    <a16:creationId xmlns:a16="http://schemas.microsoft.com/office/drawing/2014/main" id="{89D6FECD-E254-61EC-0E03-9299BE776802}"/>
                  </a:ext>
                </a:extLst>
              </p:cNvPr>
              <p:cNvSpPr/>
              <p:nvPr/>
            </p:nvSpPr>
            <p:spPr>
              <a:xfrm>
                <a:off x="4192469" y="1313896"/>
                <a:ext cx="190995" cy="18947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TextBox 210">
                <a:extLst>
                  <a:ext uri="{FF2B5EF4-FFF2-40B4-BE49-F238E27FC236}">
                    <a16:creationId xmlns:a16="http://schemas.microsoft.com/office/drawing/2014/main" id="{9690EB9F-FB42-0FDD-7010-A3137A97B3BB}"/>
                  </a:ext>
                </a:extLst>
              </p:cNvPr>
              <p:cNvSpPr txBox="1"/>
              <p:nvPr/>
            </p:nvSpPr>
            <p:spPr>
              <a:xfrm>
                <a:off x="4156359" y="1277826"/>
                <a:ext cx="263214" cy="261610"/>
              </a:xfrm>
              <a:prstGeom prst="rect">
                <a:avLst/>
              </a:prstGeom>
              <a:noFill/>
            </p:spPr>
            <p:txBody>
              <a:bodyPr wrap="none" rtlCol="0">
                <a:spAutoFit/>
              </a:bodyPr>
              <a:lstStyle/>
              <a:p>
                <a:r>
                  <a:rPr lang="en-US" sz="1100" b="1" dirty="0">
                    <a:latin typeface="Helvetica" pitchFamily="2" charset="0"/>
                  </a:rPr>
                  <a:t>8</a:t>
                </a:r>
              </a:p>
            </p:txBody>
          </p:sp>
        </p:grpSp>
        <p:grpSp>
          <p:nvGrpSpPr>
            <p:cNvPr id="204" name="Group 203">
              <a:extLst>
                <a:ext uri="{FF2B5EF4-FFF2-40B4-BE49-F238E27FC236}">
                  <a16:creationId xmlns:a16="http://schemas.microsoft.com/office/drawing/2014/main" id="{F89B4F02-EADB-9DCB-840F-BD18731AEE41}"/>
                </a:ext>
              </a:extLst>
            </p:cNvPr>
            <p:cNvGrpSpPr/>
            <p:nvPr/>
          </p:nvGrpSpPr>
          <p:grpSpPr>
            <a:xfrm>
              <a:off x="607083" y="1076252"/>
              <a:ext cx="263214" cy="261610"/>
              <a:chOff x="4156359" y="1277826"/>
              <a:chExt cx="263214" cy="261610"/>
            </a:xfrm>
          </p:grpSpPr>
          <p:sp>
            <p:nvSpPr>
              <p:cNvPr id="208" name="Rectangle 207">
                <a:extLst>
                  <a:ext uri="{FF2B5EF4-FFF2-40B4-BE49-F238E27FC236}">
                    <a16:creationId xmlns:a16="http://schemas.microsoft.com/office/drawing/2014/main" id="{163239A4-4621-CECA-D6DA-CE946A373F7A}"/>
                  </a:ext>
                </a:extLst>
              </p:cNvPr>
              <p:cNvSpPr/>
              <p:nvPr/>
            </p:nvSpPr>
            <p:spPr>
              <a:xfrm>
                <a:off x="4192469" y="1313896"/>
                <a:ext cx="190995" cy="18947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TextBox 208">
                <a:extLst>
                  <a:ext uri="{FF2B5EF4-FFF2-40B4-BE49-F238E27FC236}">
                    <a16:creationId xmlns:a16="http://schemas.microsoft.com/office/drawing/2014/main" id="{99C24DD0-00F0-05AC-CF0A-2C76A28168B6}"/>
                  </a:ext>
                </a:extLst>
              </p:cNvPr>
              <p:cNvSpPr txBox="1"/>
              <p:nvPr/>
            </p:nvSpPr>
            <p:spPr>
              <a:xfrm>
                <a:off x="4156359" y="1277826"/>
                <a:ext cx="263214" cy="261610"/>
              </a:xfrm>
              <a:prstGeom prst="rect">
                <a:avLst/>
              </a:prstGeom>
              <a:noFill/>
            </p:spPr>
            <p:txBody>
              <a:bodyPr wrap="none" rtlCol="0">
                <a:spAutoFit/>
              </a:bodyPr>
              <a:lstStyle/>
              <a:p>
                <a:r>
                  <a:rPr lang="en-US" sz="1100" b="1" dirty="0">
                    <a:latin typeface="Helvetica" pitchFamily="2" charset="0"/>
                  </a:rPr>
                  <a:t>9</a:t>
                </a:r>
              </a:p>
            </p:txBody>
          </p:sp>
        </p:grpSp>
        <p:sp>
          <p:nvSpPr>
            <p:cNvPr id="205" name="TextBox 204">
              <a:extLst>
                <a:ext uri="{FF2B5EF4-FFF2-40B4-BE49-F238E27FC236}">
                  <a16:creationId xmlns:a16="http://schemas.microsoft.com/office/drawing/2014/main" id="{B8717F3B-0138-0B97-C225-9DCE871B1984}"/>
                </a:ext>
              </a:extLst>
            </p:cNvPr>
            <p:cNvSpPr txBox="1"/>
            <p:nvPr/>
          </p:nvSpPr>
          <p:spPr>
            <a:xfrm>
              <a:off x="2718791" y="2890273"/>
              <a:ext cx="625492" cy="276999"/>
            </a:xfrm>
            <a:prstGeom prst="rect">
              <a:avLst/>
            </a:prstGeom>
            <a:noFill/>
          </p:spPr>
          <p:txBody>
            <a:bodyPr wrap="none" rtlCol="0">
              <a:spAutoFit/>
            </a:bodyPr>
            <a:lstStyle/>
            <a:p>
              <a:r>
                <a:rPr lang="en-US" sz="1200" dirty="0">
                  <a:latin typeface="Helvetica" pitchFamily="2" charset="0"/>
                </a:rPr>
                <a:t>lingula</a:t>
              </a:r>
            </a:p>
          </p:txBody>
        </p:sp>
        <p:sp>
          <p:nvSpPr>
            <p:cNvPr id="206" name="TextBox 205">
              <a:extLst>
                <a:ext uri="{FF2B5EF4-FFF2-40B4-BE49-F238E27FC236}">
                  <a16:creationId xmlns:a16="http://schemas.microsoft.com/office/drawing/2014/main" id="{6AC7B6CE-F5A2-C55C-84DE-FC8C3DF80C82}"/>
                </a:ext>
              </a:extLst>
            </p:cNvPr>
            <p:cNvSpPr txBox="1"/>
            <p:nvPr/>
          </p:nvSpPr>
          <p:spPr>
            <a:xfrm>
              <a:off x="711381" y="2338011"/>
              <a:ext cx="508473" cy="276999"/>
            </a:xfrm>
            <a:prstGeom prst="rect">
              <a:avLst/>
            </a:prstGeom>
            <a:solidFill>
              <a:schemeClr val="bg1"/>
            </a:solidFill>
          </p:spPr>
          <p:txBody>
            <a:bodyPr wrap="none" rtlCol="0">
              <a:spAutoFit/>
            </a:bodyPr>
            <a:lstStyle/>
            <a:p>
              <a:r>
                <a:rPr lang="en-US" sz="1200" dirty="0">
                  <a:latin typeface="Helvetica" pitchFamily="2" charset="0"/>
                </a:rPr>
                <a:t>RML</a:t>
              </a:r>
            </a:p>
          </p:txBody>
        </p:sp>
        <p:sp>
          <p:nvSpPr>
            <p:cNvPr id="207" name="TextBox 206">
              <a:extLst>
                <a:ext uri="{FF2B5EF4-FFF2-40B4-BE49-F238E27FC236}">
                  <a16:creationId xmlns:a16="http://schemas.microsoft.com/office/drawing/2014/main" id="{9D73EB2B-C07F-9E6B-BB1E-383FD0F6DAAC}"/>
                </a:ext>
              </a:extLst>
            </p:cNvPr>
            <p:cNvSpPr txBox="1"/>
            <p:nvPr/>
          </p:nvSpPr>
          <p:spPr>
            <a:xfrm>
              <a:off x="390900" y="505377"/>
              <a:ext cx="490840" cy="276999"/>
            </a:xfrm>
            <a:prstGeom prst="rect">
              <a:avLst/>
            </a:prstGeom>
            <a:noFill/>
          </p:spPr>
          <p:txBody>
            <a:bodyPr wrap="none" rtlCol="0">
              <a:spAutoFit/>
            </a:bodyPr>
            <a:lstStyle/>
            <a:p>
              <a:r>
                <a:rPr lang="en-US" sz="1200" dirty="0">
                  <a:latin typeface="Helvetica" pitchFamily="2" charset="0"/>
                </a:rPr>
                <a:t>RUL</a:t>
              </a:r>
            </a:p>
          </p:txBody>
        </p:sp>
      </p:grpSp>
    </p:spTree>
    <p:extLst>
      <p:ext uri="{BB962C8B-B14F-4D97-AF65-F5344CB8AC3E}">
        <p14:creationId xmlns:p14="http://schemas.microsoft.com/office/powerpoint/2010/main" val="3793767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EE669-C0E4-EFE1-BEC9-01FD4FEB13A2}"/>
              </a:ext>
            </a:extLst>
          </p:cNvPr>
          <p:cNvSpPr>
            <a:spLocks noGrp="1"/>
          </p:cNvSpPr>
          <p:nvPr>
            <p:ph type="title"/>
          </p:nvPr>
        </p:nvSpPr>
        <p:spPr>
          <a:xfrm>
            <a:off x="838200" y="390738"/>
            <a:ext cx="10515600" cy="748245"/>
          </a:xfrm>
        </p:spPr>
        <p:txBody>
          <a:bodyPr/>
          <a:lstStyle/>
          <a:p>
            <a:pPr algn="ctr"/>
            <a:r>
              <a:rPr lang="en-US" b="1"/>
              <a:t>People who would support my answer</a:t>
            </a:r>
            <a:endParaRPr lang="en-US"/>
          </a:p>
        </p:txBody>
      </p:sp>
      <p:grpSp>
        <p:nvGrpSpPr>
          <p:cNvPr id="8" name="Group 7">
            <a:extLst>
              <a:ext uri="{FF2B5EF4-FFF2-40B4-BE49-F238E27FC236}">
                <a16:creationId xmlns:a16="http://schemas.microsoft.com/office/drawing/2014/main" id="{D817717B-C3AC-FBD4-1CA3-DDD7ED55138A}"/>
              </a:ext>
            </a:extLst>
          </p:cNvPr>
          <p:cNvGrpSpPr/>
          <p:nvPr/>
        </p:nvGrpSpPr>
        <p:grpSpPr>
          <a:xfrm>
            <a:off x="72935" y="1451786"/>
            <a:ext cx="8876953" cy="5299743"/>
            <a:chOff x="72935" y="1451786"/>
            <a:chExt cx="8876953" cy="5299743"/>
          </a:xfrm>
        </p:grpSpPr>
        <p:pic>
          <p:nvPicPr>
            <p:cNvPr id="3" name="Picture 2" descr="A person wearing glasses and a suit&#10;&#10;AI-generated content may be incorrect.">
              <a:extLst>
                <a:ext uri="{FF2B5EF4-FFF2-40B4-BE49-F238E27FC236}">
                  <a16:creationId xmlns:a16="http://schemas.microsoft.com/office/drawing/2014/main" id="{0ADD73AF-6047-D7B0-C4D3-60CCC69129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43256" y="1451786"/>
              <a:ext cx="2890789" cy="38736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A912379-171E-F3D5-FD0F-E8B347E6E846}"/>
                </a:ext>
              </a:extLst>
            </p:cNvPr>
            <p:cNvSpPr txBox="1"/>
            <p:nvPr/>
          </p:nvSpPr>
          <p:spPr>
            <a:xfrm>
              <a:off x="3619903" y="5427037"/>
              <a:ext cx="2021086" cy="907914"/>
            </a:xfrm>
            <a:prstGeom prst="rect">
              <a:avLst/>
            </a:prstGeom>
          </p:spPr>
          <p:txBody>
            <a:bodyPr vert="horz" lIns="91440" tIns="45720" rIns="91440" bIns="45720" rtlCol="0" anchor="t">
              <a:noAutofit/>
            </a:bodyPr>
            <a:lstStyle/>
            <a:p>
              <a:pPr algn="ctr">
                <a:spcAft>
                  <a:spcPts val="300"/>
                </a:spcAft>
              </a:pPr>
              <a:r>
                <a:rPr lang="en-US">
                  <a:latin typeface="Helvetica" pitchFamily="2" charset="0"/>
                </a:rPr>
                <a:t>William Dock, MD</a:t>
              </a:r>
            </a:p>
            <a:p>
              <a:pPr algn="ctr">
                <a:spcAft>
                  <a:spcPts val="300"/>
                </a:spcAft>
              </a:pPr>
              <a:r>
                <a:rPr lang="en-US">
                  <a:latin typeface="Helvetica" pitchFamily="2" charset="0"/>
                </a:rPr>
                <a:t>(1898-1990)</a:t>
              </a:r>
            </a:p>
            <a:p>
              <a:pPr algn="ctr">
                <a:spcAft>
                  <a:spcPts val="300"/>
                </a:spcAft>
              </a:pPr>
              <a:r>
                <a:rPr lang="en-US">
                  <a:latin typeface="Helvetica" pitchFamily="2" charset="0"/>
                </a:rPr>
                <a:t>cardiologist</a:t>
              </a:r>
            </a:p>
          </p:txBody>
        </p:sp>
        <p:pic>
          <p:nvPicPr>
            <p:cNvPr id="2050" name="Picture 2">
              <a:extLst>
                <a:ext uri="{FF2B5EF4-FFF2-40B4-BE49-F238E27FC236}">
                  <a16:creationId xmlns:a16="http://schemas.microsoft.com/office/drawing/2014/main" id="{82984D0F-3C29-0183-C044-3E4F62422E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73" y="1451786"/>
              <a:ext cx="2766898" cy="38736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BC728F-2A1C-5751-82BA-64B355703479}"/>
                </a:ext>
              </a:extLst>
            </p:cNvPr>
            <p:cNvSpPr txBox="1"/>
            <p:nvPr/>
          </p:nvSpPr>
          <p:spPr>
            <a:xfrm>
              <a:off x="72935" y="5427037"/>
              <a:ext cx="3132951" cy="1324492"/>
            </a:xfrm>
            <a:prstGeom prst="rect">
              <a:avLst/>
            </a:prstGeom>
          </p:spPr>
          <p:txBody>
            <a:bodyPr vert="horz" lIns="91440" tIns="45720" rIns="91440" bIns="45720" rtlCol="0" anchor="t">
              <a:noAutofit/>
            </a:bodyPr>
            <a:lstStyle/>
            <a:p>
              <a:pPr algn="ctr">
                <a:spcAft>
                  <a:spcPts val="300"/>
                </a:spcAft>
              </a:pPr>
              <a:r>
                <a:rPr lang="en-US">
                  <a:latin typeface="Helvetica" pitchFamily="2" charset="0"/>
                </a:rPr>
                <a:t>Gerald Bertram Webb, MD</a:t>
              </a:r>
            </a:p>
            <a:p>
              <a:pPr algn="ctr">
                <a:spcAft>
                  <a:spcPts val="300"/>
                </a:spcAft>
              </a:pPr>
              <a:r>
                <a:rPr lang="en-US">
                  <a:latin typeface="Helvetica" pitchFamily="2" charset="0"/>
                </a:rPr>
                <a:t>(1871-1949)</a:t>
              </a:r>
            </a:p>
            <a:p>
              <a:pPr algn="ctr">
                <a:spcAft>
                  <a:spcPts val="300"/>
                </a:spcAft>
              </a:pPr>
              <a:r>
                <a:rPr lang="en-US">
                  <a:latin typeface="Helvetica" pitchFamily="2" charset="0"/>
                </a:rPr>
                <a:t>TB clinician &amp; researcher</a:t>
              </a:r>
            </a:p>
            <a:p>
              <a:pPr algn="ctr">
                <a:spcAft>
                  <a:spcPts val="300"/>
                </a:spcAft>
              </a:pPr>
              <a:r>
                <a:rPr lang="en-US">
                  <a:latin typeface="Helvetica" pitchFamily="2" charset="0"/>
                </a:rPr>
                <a:t>Webb-Waring Lung Institute</a:t>
              </a:r>
            </a:p>
          </p:txBody>
        </p:sp>
        <p:pic>
          <p:nvPicPr>
            <p:cNvPr id="2052" name="Picture 4" descr="Dr. John Murray, Pioneering Lung Expert, Dies at 92 - The New York Times">
              <a:extLst>
                <a:ext uri="{FF2B5EF4-FFF2-40B4-BE49-F238E27FC236}">
                  <a16:creationId xmlns:a16="http://schemas.microsoft.com/office/drawing/2014/main" id="{784FAC5B-FB6F-CF40-6107-0FB8E03769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119" t="6461" r="21014" b="51448"/>
            <a:stretch>
              <a:fillRect/>
            </a:stretch>
          </p:blipFill>
          <p:spPr bwMode="auto">
            <a:xfrm>
              <a:off x="6167723" y="1451786"/>
              <a:ext cx="2782165" cy="387365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786C203-5D70-65BE-7B5B-B868768E8A13}"/>
                </a:ext>
              </a:extLst>
            </p:cNvPr>
            <p:cNvSpPr txBox="1"/>
            <p:nvPr/>
          </p:nvSpPr>
          <p:spPr>
            <a:xfrm>
              <a:off x="6374075" y="5427037"/>
              <a:ext cx="2353832" cy="957872"/>
            </a:xfrm>
            <a:prstGeom prst="rect">
              <a:avLst/>
            </a:prstGeom>
          </p:spPr>
          <p:txBody>
            <a:bodyPr vert="horz" lIns="91440" tIns="45720" rIns="91440" bIns="45720" rtlCol="0" anchor="t">
              <a:noAutofit/>
            </a:bodyPr>
            <a:lstStyle/>
            <a:p>
              <a:pPr algn="ctr">
                <a:spcAft>
                  <a:spcPts val="300"/>
                </a:spcAft>
              </a:pPr>
              <a:r>
                <a:rPr lang="en-US">
                  <a:latin typeface="Helvetica" pitchFamily="2" charset="0"/>
                </a:rPr>
                <a:t>John F. Murray, MD</a:t>
              </a:r>
            </a:p>
            <a:p>
              <a:pPr algn="ctr">
                <a:spcAft>
                  <a:spcPts val="300"/>
                </a:spcAft>
              </a:pPr>
              <a:r>
                <a:rPr lang="en-US">
                  <a:latin typeface="Helvetica" pitchFamily="2" charset="0"/>
                </a:rPr>
                <a:t>(1927-2020)</a:t>
              </a:r>
            </a:p>
            <a:p>
              <a:pPr algn="ctr">
                <a:spcAft>
                  <a:spcPts val="300"/>
                </a:spcAft>
              </a:pPr>
              <a:r>
                <a:rPr lang="en-US">
                  <a:latin typeface="Helvetica" pitchFamily="2" charset="0"/>
                </a:rPr>
                <a:t>Pulmonologist</a:t>
              </a:r>
            </a:p>
          </p:txBody>
        </p:sp>
      </p:grpSp>
      <p:grpSp>
        <p:nvGrpSpPr>
          <p:cNvPr id="9" name="Group 8">
            <a:extLst>
              <a:ext uri="{FF2B5EF4-FFF2-40B4-BE49-F238E27FC236}">
                <a16:creationId xmlns:a16="http://schemas.microsoft.com/office/drawing/2014/main" id="{49E0C734-8B3A-5F13-7388-A20B48E29F82}"/>
              </a:ext>
            </a:extLst>
          </p:cNvPr>
          <p:cNvGrpSpPr/>
          <p:nvPr/>
        </p:nvGrpSpPr>
        <p:grpSpPr>
          <a:xfrm>
            <a:off x="9083566" y="1451786"/>
            <a:ext cx="2880767" cy="4648389"/>
            <a:chOff x="9083566" y="1451786"/>
            <a:chExt cx="2880767" cy="4648389"/>
          </a:xfrm>
        </p:grpSpPr>
        <p:pic>
          <p:nvPicPr>
            <p:cNvPr id="1026" name="Picture 2" descr="A lesson from Sir Isaac Newton on the value of persistence">
              <a:extLst>
                <a:ext uri="{FF2B5EF4-FFF2-40B4-BE49-F238E27FC236}">
                  <a16:creationId xmlns:a16="http://schemas.microsoft.com/office/drawing/2014/main" id="{763B94FF-FD90-B07B-9379-FF79793DFC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46" r="54550" b="6652"/>
            <a:stretch>
              <a:fillRect/>
            </a:stretch>
          </p:blipFill>
          <p:spPr bwMode="auto">
            <a:xfrm>
              <a:off x="9083566" y="1451786"/>
              <a:ext cx="2880767" cy="38736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0D9DCCE-3BCB-663F-A316-038416A95400}"/>
                </a:ext>
              </a:extLst>
            </p:cNvPr>
            <p:cNvSpPr txBox="1"/>
            <p:nvPr/>
          </p:nvSpPr>
          <p:spPr>
            <a:xfrm>
              <a:off x="9347033" y="5427037"/>
              <a:ext cx="2353832" cy="673138"/>
            </a:xfrm>
            <a:prstGeom prst="rect">
              <a:avLst/>
            </a:prstGeom>
          </p:spPr>
          <p:txBody>
            <a:bodyPr vert="horz" lIns="91440" tIns="45720" rIns="91440" bIns="45720" rtlCol="0" anchor="t">
              <a:noAutofit/>
            </a:bodyPr>
            <a:lstStyle/>
            <a:p>
              <a:pPr algn="ctr">
                <a:spcAft>
                  <a:spcPts val="300"/>
                </a:spcAft>
              </a:pPr>
              <a:r>
                <a:rPr lang="en-US">
                  <a:latin typeface="Helvetica" pitchFamily="2" charset="0"/>
                </a:rPr>
                <a:t>Isaac Newton</a:t>
              </a:r>
            </a:p>
            <a:p>
              <a:pPr algn="ctr">
                <a:spcAft>
                  <a:spcPts val="300"/>
                </a:spcAft>
              </a:pPr>
              <a:r>
                <a:rPr lang="en-US">
                  <a:latin typeface="Helvetica" pitchFamily="2" charset="0"/>
                </a:rPr>
                <a:t>(1643-1727)</a:t>
              </a:r>
            </a:p>
          </p:txBody>
        </p:sp>
      </p:grpSp>
    </p:spTree>
    <p:extLst>
      <p:ext uri="{BB962C8B-B14F-4D97-AF65-F5344CB8AC3E}">
        <p14:creationId xmlns:p14="http://schemas.microsoft.com/office/powerpoint/2010/main" val="296917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297F-CC37-B3E9-850F-34EDE5C1A6E9}"/>
              </a:ext>
            </a:extLst>
          </p:cNvPr>
          <p:cNvSpPr>
            <a:spLocks noGrp="1"/>
          </p:cNvSpPr>
          <p:nvPr>
            <p:ph type="title"/>
          </p:nvPr>
        </p:nvSpPr>
        <p:spPr>
          <a:xfrm>
            <a:off x="1739173" y="216143"/>
            <a:ext cx="8812955" cy="748245"/>
          </a:xfrm>
        </p:spPr>
        <p:txBody>
          <a:bodyPr>
            <a:noAutofit/>
          </a:bodyPr>
          <a:lstStyle/>
          <a:p>
            <a:pPr algn="ctr"/>
            <a:r>
              <a:rPr lang="en-US" sz="3200" b="1">
                <a:latin typeface="Helvetica" pitchFamily="2" charset="0"/>
              </a:rPr>
              <a:t>CT features of NTM lung disease analyzed</a:t>
            </a:r>
            <a:endParaRPr lang="en-US" sz="3200">
              <a:latin typeface="Helvetica" pitchFamily="2" charset="0"/>
            </a:endParaRPr>
          </a:p>
        </p:txBody>
      </p:sp>
      <p:grpSp>
        <p:nvGrpSpPr>
          <p:cNvPr id="32" name="Group 31">
            <a:extLst>
              <a:ext uri="{FF2B5EF4-FFF2-40B4-BE49-F238E27FC236}">
                <a16:creationId xmlns:a16="http://schemas.microsoft.com/office/drawing/2014/main" id="{B16833EF-9A4D-90E9-6497-912D07D91E65}"/>
              </a:ext>
            </a:extLst>
          </p:cNvPr>
          <p:cNvGrpSpPr/>
          <p:nvPr/>
        </p:nvGrpSpPr>
        <p:grpSpPr>
          <a:xfrm>
            <a:off x="1142257" y="891122"/>
            <a:ext cx="9892825" cy="2824281"/>
            <a:chOff x="1317621" y="841018"/>
            <a:chExt cx="9892825" cy="2824281"/>
          </a:xfrm>
        </p:grpSpPr>
        <p:grpSp>
          <p:nvGrpSpPr>
            <p:cNvPr id="33" name="Group 32">
              <a:extLst>
                <a:ext uri="{FF2B5EF4-FFF2-40B4-BE49-F238E27FC236}">
                  <a16:creationId xmlns:a16="http://schemas.microsoft.com/office/drawing/2014/main" id="{B7194ACE-399D-DC48-C211-F7307764B146}"/>
                </a:ext>
              </a:extLst>
            </p:cNvPr>
            <p:cNvGrpSpPr/>
            <p:nvPr/>
          </p:nvGrpSpPr>
          <p:grpSpPr>
            <a:xfrm>
              <a:off x="1317621" y="1120255"/>
              <a:ext cx="1531152" cy="2543887"/>
              <a:chOff x="3245236" y="4128524"/>
              <a:chExt cx="1531152" cy="2543887"/>
            </a:xfrm>
          </p:grpSpPr>
          <p:sp>
            <p:nvSpPr>
              <p:cNvPr id="8" name="TextBox 7">
                <a:extLst>
                  <a:ext uri="{FF2B5EF4-FFF2-40B4-BE49-F238E27FC236}">
                    <a16:creationId xmlns:a16="http://schemas.microsoft.com/office/drawing/2014/main" id="{782A21E9-3846-73C6-EEBE-FB6E42C00D4C}"/>
                  </a:ext>
                </a:extLst>
              </p:cNvPr>
              <p:cNvSpPr txBox="1"/>
              <p:nvPr/>
            </p:nvSpPr>
            <p:spPr>
              <a:xfrm>
                <a:off x="3309338" y="4128524"/>
                <a:ext cx="1402948" cy="369332"/>
              </a:xfrm>
              <a:prstGeom prst="rect">
                <a:avLst/>
              </a:prstGeom>
              <a:noFill/>
            </p:spPr>
            <p:txBody>
              <a:bodyPr wrap="none" rtlCol="0">
                <a:spAutoFit/>
              </a:bodyPr>
              <a:lstStyle/>
              <a:p>
                <a:pPr algn="ctr"/>
                <a:r>
                  <a:rPr lang="en-US" b="1">
                    <a:latin typeface="Helvetica" pitchFamily="2" charset="0"/>
                  </a:rPr>
                  <a:t>Atelectasis</a:t>
                </a:r>
              </a:p>
            </p:txBody>
          </p:sp>
          <p:pic>
            <p:nvPicPr>
              <p:cNvPr id="19" name="Picture 18" descr="MAC Lady Wind RML SAG 1 image.tif">
                <a:extLst>
                  <a:ext uri="{FF2B5EF4-FFF2-40B4-BE49-F238E27FC236}">
                    <a16:creationId xmlns:a16="http://schemas.microsoft.com/office/drawing/2014/main" id="{E570B2BD-A973-014D-FF75-438DDCD00710}"/>
                  </a:ext>
                </a:extLst>
              </p:cNvPr>
              <p:cNvPicPr>
                <a:picLocks noChangeAspect="1"/>
              </p:cNvPicPr>
              <p:nvPr/>
            </p:nvPicPr>
            <p:blipFill rotWithShape="1">
              <a:blip r:embed="rId3">
                <a:extLst>
                  <a:ext uri="{28A0092B-C50C-407E-A947-70E740481C1C}">
                    <a14:useLocalDpi xmlns:a14="http://schemas.microsoft.com/office/drawing/2010/main" val="0"/>
                  </a:ext>
                </a:extLst>
              </a:blip>
              <a:srcRect l="20026" t="3447" r="18191" b="7265"/>
              <a:stretch/>
            </p:blipFill>
            <p:spPr>
              <a:xfrm>
                <a:off x="3245236" y="4459650"/>
                <a:ext cx="1531152" cy="2212761"/>
              </a:xfrm>
              <a:prstGeom prst="rect">
                <a:avLst/>
              </a:prstGeom>
              <a:ln>
                <a:solidFill>
                  <a:schemeClr val="tx1"/>
                </a:solidFill>
              </a:ln>
            </p:spPr>
          </p:pic>
        </p:grpSp>
        <p:grpSp>
          <p:nvGrpSpPr>
            <p:cNvPr id="30" name="Group 29">
              <a:extLst>
                <a:ext uri="{FF2B5EF4-FFF2-40B4-BE49-F238E27FC236}">
                  <a16:creationId xmlns:a16="http://schemas.microsoft.com/office/drawing/2014/main" id="{5948375E-AE6E-E1E1-E941-3DC652AD29E9}"/>
                </a:ext>
              </a:extLst>
            </p:cNvPr>
            <p:cNvGrpSpPr/>
            <p:nvPr/>
          </p:nvGrpSpPr>
          <p:grpSpPr>
            <a:xfrm>
              <a:off x="5449430" y="1121579"/>
              <a:ext cx="1723550" cy="2541238"/>
              <a:chOff x="6229369" y="1121579"/>
              <a:chExt cx="1723550" cy="2541238"/>
            </a:xfrm>
          </p:grpSpPr>
          <p:sp>
            <p:nvSpPr>
              <p:cNvPr id="6" name="TextBox 5">
                <a:extLst>
                  <a:ext uri="{FF2B5EF4-FFF2-40B4-BE49-F238E27FC236}">
                    <a16:creationId xmlns:a16="http://schemas.microsoft.com/office/drawing/2014/main" id="{9F71698B-9A01-D9E2-FC91-6D20B36EC510}"/>
                  </a:ext>
                </a:extLst>
              </p:cNvPr>
              <p:cNvSpPr txBox="1"/>
              <p:nvPr/>
            </p:nvSpPr>
            <p:spPr>
              <a:xfrm>
                <a:off x="6229369" y="1121579"/>
                <a:ext cx="1723550" cy="369332"/>
              </a:xfrm>
              <a:prstGeom prst="rect">
                <a:avLst/>
              </a:prstGeom>
              <a:noFill/>
            </p:spPr>
            <p:txBody>
              <a:bodyPr wrap="none" rtlCol="0">
                <a:spAutoFit/>
              </a:bodyPr>
              <a:lstStyle/>
              <a:p>
                <a:pPr algn="ctr"/>
                <a:r>
                  <a:rPr lang="en-US" b="1">
                    <a:latin typeface="Helvetica" pitchFamily="2" charset="0"/>
                  </a:rPr>
                  <a:t>Consolidation</a:t>
                </a:r>
              </a:p>
            </p:txBody>
          </p:sp>
          <p:pic>
            <p:nvPicPr>
              <p:cNvPr id="25" name="Picture 24">
                <a:extLst>
                  <a:ext uri="{FF2B5EF4-FFF2-40B4-BE49-F238E27FC236}">
                    <a16:creationId xmlns:a16="http://schemas.microsoft.com/office/drawing/2014/main" id="{2A1E1C98-AE0B-9D54-7A24-5FC8280B8BE1}"/>
                  </a:ext>
                </a:extLst>
              </p:cNvPr>
              <p:cNvPicPr>
                <a:picLocks noChangeAspect="1"/>
              </p:cNvPicPr>
              <p:nvPr/>
            </p:nvPicPr>
            <p:blipFill rotWithShape="1">
              <a:blip r:embed="rId4"/>
              <a:srcRect l="47147" t="7072" r="14447" b="14367"/>
              <a:stretch>
                <a:fillRect/>
              </a:stretch>
            </p:blipFill>
            <p:spPr>
              <a:xfrm>
                <a:off x="6229369" y="1452704"/>
                <a:ext cx="1723550" cy="2210113"/>
              </a:xfrm>
              <a:prstGeom prst="rect">
                <a:avLst/>
              </a:prstGeom>
              <a:ln>
                <a:solidFill>
                  <a:schemeClr val="tx1"/>
                </a:solidFill>
              </a:ln>
            </p:spPr>
          </p:pic>
        </p:grpSp>
        <p:grpSp>
          <p:nvGrpSpPr>
            <p:cNvPr id="28" name="Group 27">
              <a:extLst>
                <a:ext uri="{FF2B5EF4-FFF2-40B4-BE49-F238E27FC236}">
                  <a16:creationId xmlns:a16="http://schemas.microsoft.com/office/drawing/2014/main" id="{102A9FA3-E10B-71C1-AA6E-F79637C8768D}"/>
                </a:ext>
              </a:extLst>
            </p:cNvPr>
            <p:cNvGrpSpPr/>
            <p:nvPr/>
          </p:nvGrpSpPr>
          <p:grpSpPr>
            <a:xfrm>
              <a:off x="7383919" y="1119487"/>
              <a:ext cx="2166253" cy="2545423"/>
              <a:chOff x="8430975" y="1119487"/>
              <a:chExt cx="2166253" cy="2545423"/>
            </a:xfrm>
          </p:grpSpPr>
          <p:sp>
            <p:nvSpPr>
              <p:cNvPr id="5" name="TextBox 4">
                <a:extLst>
                  <a:ext uri="{FF2B5EF4-FFF2-40B4-BE49-F238E27FC236}">
                    <a16:creationId xmlns:a16="http://schemas.microsoft.com/office/drawing/2014/main" id="{A94AAF78-E1BC-526C-A2A6-05DBC6082004}"/>
                  </a:ext>
                </a:extLst>
              </p:cNvPr>
              <p:cNvSpPr txBox="1"/>
              <p:nvPr/>
            </p:nvSpPr>
            <p:spPr>
              <a:xfrm>
                <a:off x="9053879" y="1119487"/>
                <a:ext cx="723275" cy="369332"/>
              </a:xfrm>
              <a:prstGeom prst="rect">
                <a:avLst/>
              </a:prstGeom>
              <a:noFill/>
            </p:spPr>
            <p:txBody>
              <a:bodyPr wrap="none" rtlCol="0">
                <a:spAutoFit/>
              </a:bodyPr>
              <a:lstStyle/>
              <a:p>
                <a:pPr algn="ctr"/>
                <a:r>
                  <a:rPr lang="en-US" b="1">
                    <a:latin typeface="Helvetica" pitchFamily="2" charset="0"/>
                  </a:rPr>
                  <a:t>GGO</a:t>
                </a:r>
              </a:p>
            </p:txBody>
          </p:sp>
          <p:pic>
            <p:nvPicPr>
              <p:cNvPr id="21" name="Picture 20">
                <a:extLst>
                  <a:ext uri="{FF2B5EF4-FFF2-40B4-BE49-F238E27FC236}">
                    <a16:creationId xmlns:a16="http://schemas.microsoft.com/office/drawing/2014/main" id="{1F6F6DF9-C796-7D81-345E-67F758C77E88}"/>
                  </a:ext>
                </a:extLst>
              </p:cNvPr>
              <p:cNvPicPr>
                <a:picLocks noChangeAspect="1"/>
              </p:cNvPicPr>
              <p:nvPr/>
            </p:nvPicPr>
            <p:blipFill rotWithShape="1">
              <a:blip r:embed="rId5"/>
              <a:srcRect l="43387" t="21025" r="15839" b="11207"/>
              <a:stretch>
                <a:fillRect/>
              </a:stretch>
            </p:blipFill>
            <p:spPr>
              <a:xfrm>
                <a:off x="8430975" y="1454798"/>
                <a:ext cx="2166253" cy="2210112"/>
              </a:xfrm>
              <a:prstGeom prst="rect">
                <a:avLst/>
              </a:prstGeom>
              <a:ln>
                <a:solidFill>
                  <a:schemeClr val="tx1"/>
                </a:solidFill>
              </a:ln>
            </p:spPr>
          </p:pic>
        </p:grpSp>
        <p:grpSp>
          <p:nvGrpSpPr>
            <p:cNvPr id="31" name="Group 30">
              <a:extLst>
                <a:ext uri="{FF2B5EF4-FFF2-40B4-BE49-F238E27FC236}">
                  <a16:creationId xmlns:a16="http://schemas.microsoft.com/office/drawing/2014/main" id="{D83D5418-BBBC-9274-2627-2853F320464E}"/>
                </a:ext>
              </a:extLst>
            </p:cNvPr>
            <p:cNvGrpSpPr/>
            <p:nvPr/>
          </p:nvGrpSpPr>
          <p:grpSpPr>
            <a:xfrm>
              <a:off x="9573222" y="841018"/>
              <a:ext cx="1637224" cy="2824281"/>
              <a:chOff x="10550250" y="891122"/>
              <a:chExt cx="1637224" cy="2824281"/>
            </a:xfrm>
          </p:grpSpPr>
          <p:sp>
            <p:nvSpPr>
              <p:cNvPr id="3" name="TextBox 2">
                <a:extLst>
                  <a:ext uri="{FF2B5EF4-FFF2-40B4-BE49-F238E27FC236}">
                    <a16:creationId xmlns:a16="http://schemas.microsoft.com/office/drawing/2014/main" id="{15EA189B-21DC-95EF-845B-967D86251692}"/>
                  </a:ext>
                </a:extLst>
              </p:cNvPr>
              <p:cNvSpPr txBox="1"/>
              <p:nvPr/>
            </p:nvSpPr>
            <p:spPr>
              <a:xfrm>
                <a:off x="10550250" y="891122"/>
                <a:ext cx="1637224" cy="646331"/>
              </a:xfrm>
              <a:prstGeom prst="rect">
                <a:avLst/>
              </a:prstGeom>
              <a:noFill/>
            </p:spPr>
            <p:txBody>
              <a:bodyPr wrap="square" rtlCol="0">
                <a:spAutoFit/>
              </a:bodyPr>
              <a:lstStyle/>
              <a:p>
                <a:pPr algn="ctr"/>
                <a:r>
                  <a:rPr lang="en-US" b="1">
                    <a:latin typeface="Helvetica" pitchFamily="2" charset="0"/>
                  </a:rPr>
                  <a:t>Tree-in-bud opacities</a:t>
                </a:r>
              </a:p>
            </p:txBody>
          </p:sp>
          <p:pic>
            <p:nvPicPr>
              <p:cNvPr id="23" name="Picture 22">
                <a:extLst>
                  <a:ext uri="{FF2B5EF4-FFF2-40B4-BE49-F238E27FC236}">
                    <a16:creationId xmlns:a16="http://schemas.microsoft.com/office/drawing/2014/main" id="{ABE53D80-6707-3DBF-4D57-84D4CAFA8738}"/>
                  </a:ext>
                </a:extLst>
              </p:cNvPr>
              <p:cNvPicPr>
                <a:picLocks noChangeAspect="1"/>
              </p:cNvPicPr>
              <p:nvPr/>
            </p:nvPicPr>
            <p:blipFill rotWithShape="1">
              <a:blip r:embed="rId6"/>
              <a:srcRect l="160" t="8611" r="38594" b="-66"/>
              <a:stretch/>
            </p:blipFill>
            <p:spPr>
              <a:xfrm>
                <a:off x="10740741" y="1506687"/>
                <a:ext cx="1256243" cy="2208716"/>
              </a:xfrm>
              <a:prstGeom prst="rect">
                <a:avLst/>
              </a:prstGeom>
              <a:ln>
                <a:solidFill>
                  <a:schemeClr val="tx1"/>
                </a:solidFill>
              </a:ln>
            </p:spPr>
          </p:pic>
        </p:grpSp>
        <p:grpSp>
          <p:nvGrpSpPr>
            <p:cNvPr id="16" name="Group 15">
              <a:extLst>
                <a:ext uri="{FF2B5EF4-FFF2-40B4-BE49-F238E27FC236}">
                  <a16:creationId xmlns:a16="http://schemas.microsoft.com/office/drawing/2014/main" id="{F248659F-D284-7B3A-99D5-B46AF28FC91B}"/>
                </a:ext>
              </a:extLst>
            </p:cNvPr>
            <p:cNvGrpSpPr/>
            <p:nvPr/>
          </p:nvGrpSpPr>
          <p:grpSpPr>
            <a:xfrm>
              <a:off x="3072238" y="1120226"/>
              <a:ext cx="2166253" cy="2543945"/>
              <a:chOff x="2352031" y="1122318"/>
              <a:chExt cx="2166253" cy="2543945"/>
            </a:xfrm>
          </p:grpSpPr>
          <p:sp>
            <p:nvSpPr>
              <p:cNvPr id="7" name="TextBox 6">
                <a:extLst>
                  <a:ext uri="{FF2B5EF4-FFF2-40B4-BE49-F238E27FC236}">
                    <a16:creationId xmlns:a16="http://schemas.microsoft.com/office/drawing/2014/main" id="{DDA1BC4D-9253-FE17-CF4E-045616C1550F}"/>
                  </a:ext>
                </a:extLst>
              </p:cNvPr>
              <p:cNvSpPr txBox="1"/>
              <p:nvPr/>
            </p:nvSpPr>
            <p:spPr>
              <a:xfrm>
                <a:off x="2515675" y="1122318"/>
                <a:ext cx="1838965" cy="369332"/>
              </a:xfrm>
              <a:prstGeom prst="rect">
                <a:avLst/>
              </a:prstGeom>
              <a:noFill/>
            </p:spPr>
            <p:txBody>
              <a:bodyPr wrap="none" rtlCol="0">
                <a:spAutoFit/>
              </a:bodyPr>
              <a:lstStyle/>
              <a:p>
                <a:pPr algn="ctr"/>
                <a:r>
                  <a:rPr lang="en-US" b="1">
                    <a:latin typeface="Helvetica" pitchFamily="2" charset="0"/>
                  </a:rPr>
                  <a:t>Bronchiectasis</a:t>
                </a:r>
              </a:p>
            </p:txBody>
          </p:sp>
          <p:pic>
            <p:nvPicPr>
              <p:cNvPr id="14" name="Picture 13">
                <a:extLst>
                  <a:ext uri="{FF2B5EF4-FFF2-40B4-BE49-F238E27FC236}">
                    <a16:creationId xmlns:a16="http://schemas.microsoft.com/office/drawing/2014/main" id="{F71E4FEF-8AEF-C57E-1C9F-98E092469891}"/>
                  </a:ext>
                </a:extLst>
              </p:cNvPr>
              <p:cNvPicPr>
                <a:picLocks noChangeAspect="1"/>
              </p:cNvPicPr>
              <p:nvPr/>
            </p:nvPicPr>
            <p:blipFill rotWithShape="1">
              <a:blip r:embed="rId7"/>
              <a:srcRect l="27543" t="10361" r="26057" b="3177"/>
              <a:stretch/>
            </p:blipFill>
            <p:spPr>
              <a:xfrm>
                <a:off x="2352031" y="1463722"/>
                <a:ext cx="2166253" cy="2202541"/>
              </a:xfrm>
              <a:prstGeom prst="rect">
                <a:avLst/>
              </a:prstGeom>
              <a:ln>
                <a:solidFill>
                  <a:schemeClr val="accent1"/>
                </a:solidFill>
              </a:ln>
            </p:spPr>
          </p:pic>
        </p:grpSp>
      </p:grpSp>
      <p:grpSp>
        <p:nvGrpSpPr>
          <p:cNvPr id="24" name="Group 23">
            <a:extLst>
              <a:ext uri="{FF2B5EF4-FFF2-40B4-BE49-F238E27FC236}">
                <a16:creationId xmlns:a16="http://schemas.microsoft.com/office/drawing/2014/main" id="{70D3EC83-E91A-25D4-2E4B-B96A37DD5019}"/>
              </a:ext>
            </a:extLst>
          </p:cNvPr>
          <p:cNvGrpSpPr/>
          <p:nvPr/>
        </p:nvGrpSpPr>
        <p:grpSpPr>
          <a:xfrm>
            <a:off x="1586075" y="4084179"/>
            <a:ext cx="8730696" cy="2394840"/>
            <a:chOff x="3119416" y="4072397"/>
            <a:chExt cx="8730696" cy="2394840"/>
          </a:xfrm>
        </p:grpSpPr>
        <p:grpSp>
          <p:nvGrpSpPr>
            <p:cNvPr id="22" name="Group 21">
              <a:extLst>
                <a:ext uri="{FF2B5EF4-FFF2-40B4-BE49-F238E27FC236}">
                  <a16:creationId xmlns:a16="http://schemas.microsoft.com/office/drawing/2014/main" id="{42AD5891-DD29-E929-C552-4F84AEA3060B}"/>
                </a:ext>
              </a:extLst>
            </p:cNvPr>
            <p:cNvGrpSpPr/>
            <p:nvPr/>
          </p:nvGrpSpPr>
          <p:grpSpPr>
            <a:xfrm>
              <a:off x="3119416" y="4074393"/>
              <a:ext cx="5939197" cy="2387041"/>
              <a:chOff x="4710218" y="4074393"/>
              <a:chExt cx="5939197" cy="2387041"/>
            </a:xfrm>
          </p:grpSpPr>
          <p:sp>
            <p:nvSpPr>
              <p:cNvPr id="9" name="TextBox 8">
                <a:extLst>
                  <a:ext uri="{FF2B5EF4-FFF2-40B4-BE49-F238E27FC236}">
                    <a16:creationId xmlns:a16="http://schemas.microsoft.com/office/drawing/2014/main" id="{016A735E-9073-D590-3FA8-F57ECCF4603F}"/>
                  </a:ext>
                </a:extLst>
              </p:cNvPr>
              <p:cNvSpPr txBox="1"/>
              <p:nvPr/>
            </p:nvSpPr>
            <p:spPr>
              <a:xfrm>
                <a:off x="7742857" y="4074393"/>
                <a:ext cx="2756324" cy="369332"/>
              </a:xfrm>
              <a:prstGeom prst="rect">
                <a:avLst/>
              </a:prstGeom>
              <a:noFill/>
            </p:spPr>
            <p:txBody>
              <a:bodyPr wrap="square" rtlCol="0">
                <a:spAutoFit/>
              </a:bodyPr>
              <a:lstStyle/>
              <a:p>
                <a:pPr algn="ctr"/>
                <a:r>
                  <a:rPr lang="en-US" b="1">
                    <a:latin typeface="Helvetica" pitchFamily="2" charset="0"/>
                  </a:rPr>
                  <a:t>Cavitation of nodules</a:t>
                </a:r>
              </a:p>
            </p:txBody>
          </p:sp>
          <p:grpSp>
            <p:nvGrpSpPr>
              <p:cNvPr id="18" name="Group 17">
                <a:extLst>
                  <a:ext uri="{FF2B5EF4-FFF2-40B4-BE49-F238E27FC236}">
                    <a16:creationId xmlns:a16="http://schemas.microsoft.com/office/drawing/2014/main" id="{B7837BDC-C560-196F-308F-3F78CBCC018D}"/>
                  </a:ext>
                </a:extLst>
              </p:cNvPr>
              <p:cNvGrpSpPr/>
              <p:nvPr/>
            </p:nvGrpSpPr>
            <p:grpSpPr>
              <a:xfrm>
                <a:off x="4710218" y="4074393"/>
                <a:ext cx="2696572" cy="2343690"/>
                <a:chOff x="468426" y="4094344"/>
                <a:chExt cx="2696572" cy="2343690"/>
              </a:xfrm>
            </p:grpSpPr>
            <p:sp>
              <p:nvSpPr>
                <p:cNvPr id="4" name="TextBox 3">
                  <a:extLst>
                    <a:ext uri="{FF2B5EF4-FFF2-40B4-BE49-F238E27FC236}">
                      <a16:creationId xmlns:a16="http://schemas.microsoft.com/office/drawing/2014/main" id="{0D673A76-1FAF-75B0-020D-C024722853FF}"/>
                    </a:ext>
                  </a:extLst>
                </p:cNvPr>
                <p:cNvSpPr txBox="1"/>
                <p:nvPr/>
              </p:nvSpPr>
              <p:spPr>
                <a:xfrm>
                  <a:off x="468426" y="4094344"/>
                  <a:ext cx="2696572" cy="369332"/>
                </a:xfrm>
                <a:prstGeom prst="rect">
                  <a:avLst/>
                </a:prstGeom>
                <a:noFill/>
              </p:spPr>
              <p:txBody>
                <a:bodyPr wrap="none" rtlCol="0">
                  <a:spAutoFit/>
                </a:bodyPr>
                <a:lstStyle/>
                <a:p>
                  <a:pPr algn="ctr"/>
                  <a:r>
                    <a:rPr lang="en-US" b="1">
                      <a:latin typeface="Helvetica" pitchFamily="2" charset="0"/>
                    </a:rPr>
                    <a:t>Large nodules (≥ 1 cm)</a:t>
                  </a:r>
                </a:p>
              </p:txBody>
            </p:sp>
            <p:pic>
              <p:nvPicPr>
                <p:cNvPr id="12" name="Picture 11">
                  <a:extLst>
                    <a:ext uri="{FF2B5EF4-FFF2-40B4-BE49-F238E27FC236}">
                      <a16:creationId xmlns:a16="http://schemas.microsoft.com/office/drawing/2014/main" id="{AE2FE286-2826-769D-437C-F1E73BDE8452}"/>
                    </a:ext>
                  </a:extLst>
                </p:cNvPr>
                <p:cNvPicPr>
                  <a:picLocks noChangeAspect="1"/>
                </p:cNvPicPr>
                <p:nvPr/>
              </p:nvPicPr>
              <p:blipFill rotWithShape="1">
                <a:blip r:embed="rId8"/>
                <a:srcRect l="20293" t="17438" r="20268" b="8465"/>
                <a:stretch/>
              </p:blipFill>
              <p:spPr>
                <a:xfrm>
                  <a:off x="509777" y="4436362"/>
                  <a:ext cx="2613870" cy="2001672"/>
                </a:xfrm>
                <a:prstGeom prst="rect">
                  <a:avLst/>
                </a:prstGeom>
                <a:ln>
                  <a:solidFill>
                    <a:schemeClr val="tx1"/>
                  </a:solidFill>
                </a:ln>
              </p:spPr>
            </p:pic>
          </p:grpSp>
          <p:pic>
            <p:nvPicPr>
              <p:cNvPr id="10" name="Picture 9">
                <a:extLst>
                  <a:ext uri="{FF2B5EF4-FFF2-40B4-BE49-F238E27FC236}">
                    <a16:creationId xmlns:a16="http://schemas.microsoft.com/office/drawing/2014/main" id="{4FBAAC70-C423-8715-737A-6D4E62AAA61C}"/>
                  </a:ext>
                </a:extLst>
              </p:cNvPr>
              <p:cNvPicPr>
                <a:picLocks noChangeAspect="1"/>
              </p:cNvPicPr>
              <p:nvPr/>
            </p:nvPicPr>
            <p:blipFill rotWithShape="1">
              <a:blip r:embed="rId9">
                <a:extLst>
                  <a:ext uri="{28A0092B-C50C-407E-A947-70E740481C1C}">
                    <a14:useLocalDpi xmlns:a14="http://schemas.microsoft.com/office/drawing/2010/main" val="0"/>
                  </a:ext>
                </a:extLst>
              </a:blip>
              <a:srcRect l="8569" t="25781" r="9399" b="19580"/>
              <a:stretch/>
            </p:blipFill>
            <p:spPr>
              <a:xfrm>
                <a:off x="7592624" y="4425394"/>
                <a:ext cx="3056791" cy="2036040"/>
              </a:xfrm>
              <a:prstGeom prst="rect">
                <a:avLst/>
              </a:prstGeom>
              <a:ln>
                <a:solidFill>
                  <a:schemeClr val="accent1"/>
                </a:solidFill>
              </a:ln>
            </p:spPr>
          </p:pic>
        </p:grpSp>
        <p:sp>
          <p:nvSpPr>
            <p:cNvPr id="17" name="TextBox 16">
              <a:extLst>
                <a:ext uri="{FF2B5EF4-FFF2-40B4-BE49-F238E27FC236}">
                  <a16:creationId xmlns:a16="http://schemas.microsoft.com/office/drawing/2014/main" id="{89042D95-9E6F-6F08-0987-724D86AB9B03}"/>
                </a:ext>
              </a:extLst>
            </p:cNvPr>
            <p:cNvSpPr txBox="1"/>
            <p:nvPr/>
          </p:nvSpPr>
          <p:spPr>
            <a:xfrm>
              <a:off x="9538348" y="4072397"/>
              <a:ext cx="2102716" cy="305233"/>
            </a:xfrm>
            <a:prstGeom prst="rect">
              <a:avLst/>
            </a:prstGeom>
            <a:noFill/>
          </p:spPr>
          <p:txBody>
            <a:bodyPr wrap="none" rtlCol="0">
              <a:spAutoFit/>
            </a:bodyPr>
            <a:lstStyle/>
            <a:p>
              <a:pPr algn="ctr"/>
              <a:r>
                <a:rPr lang="en-US" b="1">
                  <a:latin typeface="Helvetica" pitchFamily="2" charset="0"/>
                </a:rPr>
                <a:t>Fibrocavitary disease</a:t>
              </a:r>
            </a:p>
          </p:txBody>
        </p:sp>
        <p:pic>
          <p:nvPicPr>
            <p:cNvPr id="20" name="Picture 32">
              <a:extLst>
                <a:ext uri="{FF2B5EF4-FFF2-40B4-BE49-F238E27FC236}">
                  <a16:creationId xmlns:a16="http://schemas.microsoft.com/office/drawing/2014/main" id="{6D9176EA-5198-C182-E395-4827F5BCCF1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060" t="6402" r="13165" b="4313"/>
            <a:stretch/>
          </p:blipFill>
          <p:spPr bwMode="auto">
            <a:xfrm>
              <a:off x="9294591" y="4431198"/>
              <a:ext cx="2555521" cy="203603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53980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1A846-7B7E-02E9-6A30-93E12F01CB34}"/>
              </a:ext>
            </a:extLst>
          </p:cNvPr>
          <p:cNvSpPr>
            <a:spLocks noGrp="1"/>
          </p:cNvSpPr>
          <p:nvPr>
            <p:ph type="title"/>
          </p:nvPr>
        </p:nvSpPr>
        <p:spPr/>
        <p:txBody>
          <a:bodyPr/>
          <a:lstStyle/>
          <a:p>
            <a:pPr algn="ctr"/>
            <a:r>
              <a:rPr lang="en-US" b="1">
                <a:latin typeface="Helvetica" pitchFamily="2" charset="0"/>
              </a:rPr>
              <a:t>Question</a:t>
            </a:r>
          </a:p>
        </p:txBody>
      </p:sp>
      <p:sp>
        <p:nvSpPr>
          <p:cNvPr id="3" name="Content Placeholder 2">
            <a:extLst>
              <a:ext uri="{FF2B5EF4-FFF2-40B4-BE49-F238E27FC236}">
                <a16:creationId xmlns:a16="http://schemas.microsoft.com/office/drawing/2014/main" id="{7FBA03D5-751A-E1EE-6147-B8B1042BEB16}"/>
              </a:ext>
            </a:extLst>
          </p:cNvPr>
          <p:cNvSpPr>
            <a:spLocks noGrp="1"/>
          </p:cNvSpPr>
          <p:nvPr>
            <p:ph idx="1"/>
          </p:nvPr>
        </p:nvSpPr>
        <p:spPr>
          <a:xfrm>
            <a:off x="525050" y="2063619"/>
            <a:ext cx="5675334" cy="2333016"/>
          </a:xfrm>
        </p:spPr>
        <p:txBody>
          <a:bodyPr>
            <a:noAutofit/>
          </a:bodyPr>
          <a:lstStyle/>
          <a:p>
            <a:pPr marL="0" indent="0" algn="ctr">
              <a:lnSpc>
                <a:spcPct val="150000"/>
              </a:lnSpc>
              <a:buNone/>
            </a:pPr>
            <a:r>
              <a:rPr lang="en-US" sz="3200">
                <a:latin typeface="Helvetica" pitchFamily="2" charset="0"/>
              </a:rPr>
              <a:t>What is the frequency of each CT feature in each of the lung lobes in NTM lung disease?</a:t>
            </a:r>
          </a:p>
        </p:txBody>
      </p:sp>
      <p:grpSp>
        <p:nvGrpSpPr>
          <p:cNvPr id="4" name="Group 3">
            <a:extLst>
              <a:ext uri="{FF2B5EF4-FFF2-40B4-BE49-F238E27FC236}">
                <a16:creationId xmlns:a16="http://schemas.microsoft.com/office/drawing/2014/main" id="{23E19ABE-B0ED-D974-7E25-83812DB0FD04}"/>
              </a:ext>
            </a:extLst>
          </p:cNvPr>
          <p:cNvGrpSpPr/>
          <p:nvPr/>
        </p:nvGrpSpPr>
        <p:grpSpPr>
          <a:xfrm>
            <a:off x="6544278" y="1499041"/>
            <a:ext cx="4894597" cy="4646448"/>
            <a:chOff x="6343862" y="1411359"/>
            <a:chExt cx="4894597" cy="4646448"/>
          </a:xfrm>
        </p:grpSpPr>
        <p:sp>
          <p:nvSpPr>
            <p:cNvPr id="5" name="Freeform 207">
              <a:extLst>
                <a:ext uri="{FF2B5EF4-FFF2-40B4-BE49-F238E27FC236}">
                  <a16:creationId xmlns:a16="http://schemas.microsoft.com/office/drawing/2014/main" id="{DE3B0F7A-250D-A60A-CD79-C3228DAC917B}"/>
                </a:ext>
              </a:extLst>
            </p:cNvPr>
            <p:cNvSpPr>
              <a:spLocks/>
            </p:cNvSpPr>
            <p:nvPr/>
          </p:nvSpPr>
          <p:spPr bwMode="auto">
            <a:xfrm>
              <a:off x="7616766" y="1460912"/>
              <a:ext cx="950342" cy="1610357"/>
            </a:xfrm>
            <a:custGeom>
              <a:avLst/>
              <a:gdLst>
                <a:gd name="T0" fmla="*/ 328 w 328"/>
                <a:gd name="T1" fmla="*/ 0 h 536"/>
                <a:gd name="T2" fmla="*/ 320 w 328"/>
                <a:gd name="T3" fmla="*/ 88 h 536"/>
                <a:gd name="T4" fmla="*/ 312 w 328"/>
                <a:gd name="T5" fmla="*/ 184 h 536"/>
                <a:gd name="T6" fmla="*/ 296 w 328"/>
                <a:gd name="T7" fmla="*/ 288 h 536"/>
                <a:gd name="T8" fmla="*/ 264 w 328"/>
                <a:gd name="T9" fmla="*/ 384 h 536"/>
                <a:gd name="T10" fmla="*/ 224 w 328"/>
                <a:gd name="T11" fmla="*/ 464 h 536"/>
                <a:gd name="T12" fmla="*/ 168 w 328"/>
                <a:gd name="T13" fmla="*/ 520 h 536"/>
                <a:gd name="T14" fmla="*/ 136 w 328"/>
                <a:gd name="T15" fmla="*/ 536 h 536"/>
                <a:gd name="T16" fmla="*/ 96 w 328"/>
                <a:gd name="T17" fmla="*/ 536 h 536"/>
                <a:gd name="T18" fmla="*/ 48 w 328"/>
                <a:gd name="T19" fmla="*/ 528 h 536"/>
                <a:gd name="T20" fmla="*/ 0 w 328"/>
                <a:gd name="T21" fmla="*/ 512 h 536"/>
                <a:gd name="T22" fmla="*/ 328 w 328"/>
                <a:gd name="T23"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lnTo>
                    <a:pt x="328"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6" name="Freeform 208">
              <a:extLst>
                <a:ext uri="{FF2B5EF4-FFF2-40B4-BE49-F238E27FC236}">
                  <a16:creationId xmlns:a16="http://schemas.microsoft.com/office/drawing/2014/main" id="{CD08B2E5-D05D-9BFD-2F8C-7149DB36A475}"/>
                </a:ext>
              </a:extLst>
            </p:cNvPr>
            <p:cNvSpPr>
              <a:spLocks/>
            </p:cNvSpPr>
            <p:nvPr/>
          </p:nvSpPr>
          <p:spPr bwMode="auto">
            <a:xfrm>
              <a:off x="8795375" y="1411359"/>
              <a:ext cx="1173952" cy="1565760"/>
            </a:xfrm>
            <a:custGeom>
              <a:avLst/>
              <a:gdLst>
                <a:gd name="T0" fmla="*/ 0 w 408"/>
                <a:gd name="T1" fmla="*/ 0 h 520"/>
                <a:gd name="T2" fmla="*/ 24 w 408"/>
                <a:gd name="T3" fmla="*/ 104 h 520"/>
                <a:gd name="T4" fmla="*/ 40 w 408"/>
                <a:gd name="T5" fmla="*/ 208 h 520"/>
                <a:gd name="T6" fmla="*/ 56 w 408"/>
                <a:gd name="T7" fmla="*/ 296 h 520"/>
                <a:gd name="T8" fmla="*/ 80 w 408"/>
                <a:gd name="T9" fmla="*/ 376 h 520"/>
                <a:gd name="T10" fmla="*/ 120 w 408"/>
                <a:gd name="T11" fmla="*/ 440 h 520"/>
                <a:gd name="T12" fmla="*/ 184 w 408"/>
                <a:gd name="T13" fmla="*/ 480 h 520"/>
                <a:gd name="T14" fmla="*/ 232 w 408"/>
                <a:gd name="T15" fmla="*/ 504 h 520"/>
                <a:gd name="T16" fmla="*/ 280 w 408"/>
                <a:gd name="T17" fmla="*/ 512 h 520"/>
                <a:gd name="T18" fmla="*/ 336 w 408"/>
                <a:gd name="T19" fmla="*/ 520 h 520"/>
                <a:gd name="T20" fmla="*/ 408 w 408"/>
                <a:gd name="T21" fmla="*/ 520 h 520"/>
                <a:gd name="T22" fmla="*/ 0 w 408"/>
                <a:gd name="T23"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520">
                  <a:moveTo>
                    <a:pt x="0" y="0"/>
                  </a:moveTo>
                  <a:lnTo>
                    <a:pt x="24" y="104"/>
                  </a:lnTo>
                  <a:lnTo>
                    <a:pt x="40" y="208"/>
                  </a:lnTo>
                  <a:lnTo>
                    <a:pt x="56" y="296"/>
                  </a:lnTo>
                  <a:lnTo>
                    <a:pt x="80" y="376"/>
                  </a:lnTo>
                  <a:lnTo>
                    <a:pt x="120" y="440"/>
                  </a:lnTo>
                  <a:lnTo>
                    <a:pt x="184" y="480"/>
                  </a:lnTo>
                  <a:lnTo>
                    <a:pt x="232" y="504"/>
                  </a:lnTo>
                  <a:lnTo>
                    <a:pt x="280" y="512"/>
                  </a:lnTo>
                  <a:lnTo>
                    <a:pt x="336" y="520"/>
                  </a:lnTo>
                  <a:lnTo>
                    <a:pt x="408" y="520"/>
                  </a:lnTo>
                  <a:lnTo>
                    <a:pt x="0"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7" name="Freeform 209">
              <a:extLst>
                <a:ext uri="{FF2B5EF4-FFF2-40B4-BE49-F238E27FC236}">
                  <a16:creationId xmlns:a16="http://schemas.microsoft.com/office/drawing/2014/main" id="{4CA1F0F4-EE3E-0577-FD4D-7FACEDA4A75B}"/>
                </a:ext>
              </a:extLst>
            </p:cNvPr>
            <p:cNvSpPr>
              <a:spLocks/>
            </p:cNvSpPr>
            <p:nvPr/>
          </p:nvSpPr>
          <p:spPr bwMode="auto">
            <a:xfrm>
              <a:off x="7616766" y="1460912"/>
              <a:ext cx="950342" cy="1610357"/>
            </a:xfrm>
            <a:custGeom>
              <a:avLst/>
              <a:gdLst>
                <a:gd name="T0" fmla="*/ 328 w 328"/>
                <a:gd name="T1" fmla="*/ 0 h 536"/>
                <a:gd name="T2" fmla="*/ 320 w 328"/>
                <a:gd name="T3" fmla="*/ 88 h 536"/>
                <a:gd name="T4" fmla="*/ 320 w 328"/>
                <a:gd name="T5" fmla="*/ 88 h 536"/>
                <a:gd name="T6" fmla="*/ 312 w 328"/>
                <a:gd name="T7" fmla="*/ 184 h 536"/>
                <a:gd name="T8" fmla="*/ 312 w 328"/>
                <a:gd name="T9" fmla="*/ 184 h 536"/>
                <a:gd name="T10" fmla="*/ 296 w 328"/>
                <a:gd name="T11" fmla="*/ 288 h 536"/>
                <a:gd name="T12" fmla="*/ 296 w 328"/>
                <a:gd name="T13" fmla="*/ 288 h 536"/>
                <a:gd name="T14" fmla="*/ 264 w 328"/>
                <a:gd name="T15" fmla="*/ 384 h 536"/>
                <a:gd name="T16" fmla="*/ 264 w 328"/>
                <a:gd name="T17" fmla="*/ 384 h 536"/>
                <a:gd name="T18" fmla="*/ 224 w 328"/>
                <a:gd name="T19" fmla="*/ 464 h 536"/>
                <a:gd name="T20" fmla="*/ 224 w 328"/>
                <a:gd name="T21" fmla="*/ 464 h 536"/>
                <a:gd name="T22" fmla="*/ 168 w 328"/>
                <a:gd name="T23" fmla="*/ 520 h 536"/>
                <a:gd name="T24" fmla="*/ 168 w 328"/>
                <a:gd name="T25" fmla="*/ 520 h 536"/>
                <a:gd name="T26" fmla="*/ 136 w 328"/>
                <a:gd name="T27" fmla="*/ 536 h 536"/>
                <a:gd name="T28" fmla="*/ 136 w 328"/>
                <a:gd name="T29" fmla="*/ 536 h 536"/>
                <a:gd name="T30" fmla="*/ 96 w 328"/>
                <a:gd name="T31" fmla="*/ 536 h 536"/>
                <a:gd name="T32" fmla="*/ 96 w 328"/>
                <a:gd name="T33" fmla="*/ 536 h 536"/>
                <a:gd name="T34" fmla="*/ 48 w 328"/>
                <a:gd name="T35" fmla="*/ 528 h 536"/>
                <a:gd name="T36" fmla="*/ 48 w 328"/>
                <a:gd name="T37" fmla="*/ 528 h 536"/>
                <a:gd name="T38" fmla="*/ 0 w 328"/>
                <a:gd name="T39" fmla="*/ 51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8" h="536">
                  <a:moveTo>
                    <a:pt x="328" y="0"/>
                  </a:moveTo>
                  <a:lnTo>
                    <a:pt x="320" y="88"/>
                  </a:lnTo>
                  <a:lnTo>
                    <a:pt x="320" y="88"/>
                  </a:lnTo>
                  <a:lnTo>
                    <a:pt x="312" y="184"/>
                  </a:lnTo>
                  <a:lnTo>
                    <a:pt x="312" y="184"/>
                  </a:lnTo>
                  <a:lnTo>
                    <a:pt x="296" y="288"/>
                  </a:lnTo>
                  <a:lnTo>
                    <a:pt x="296" y="288"/>
                  </a:lnTo>
                  <a:lnTo>
                    <a:pt x="264" y="384"/>
                  </a:lnTo>
                  <a:lnTo>
                    <a:pt x="264" y="384"/>
                  </a:lnTo>
                  <a:lnTo>
                    <a:pt x="224" y="464"/>
                  </a:lnTo>
                  <a:lnTo>
                    <a:pt x="224" y="464"/>
                  </a:lnTo>
                  <a:lnTo>
                    <a:pt x="168" y="520"/>
                  </a:lnTo>
                  <a:lnTo>
                    <a:pt x="168" y="520"/>
                  </a:lnTo>
                  <a:lnTo>
                    <a:pt x="136" y="536"/>
                  </a:lnTo>
                  <a:lnTo>
                    <a:pt x="136" y="536"/>
                  </a:lnTo>
                  <a:lnTo>
                    <a:pt x="96" y="536"/>
                  </a:lnTo>
                  <a:lnTo>
                    <a:pt x="96" y="536"/>
                  </a:lnTo>
                  <a:lnTo>
                    <a:pt x="48" y="528"/>
                  </a:lnTo>
                  <a:lnTo>
                    <a:pt x="48" y="528"/>
                  </a:lnTo>
                  <a:lnTo>
                    <a:pt x="0" y="512"/>
                  </a:lnTo>
                </a:path>
              </a:pathLst>
            </a:custGeom>
            <a:solidFill>
              <a:schemeClr val="bg1"/>
            </a:solidFill>
            <a:ln w="12700">
              <a:solidFill>
                <a:srgbClr val="000000"/>
              </a:solidFill>
              <a:prstDash val="solid"/>
              <a:round/>
              <a:headEnd/>
              <a:tailEnd/>
            </a:ln>
          </p:spPr>
          <p:txBody>
            <a:bodyPr/>
            <a:lstStyle/>
            <a:p>
              <a:endParaRPr lang="en-US" sz="1400"/>
            </a:p>
          </p:txBody>
        </p:sp>
        <p:sp>
          <p:nvSpPr>
            <p:cNvPr id="8" name="Freeform 211">
              <a:extLst>
                <a:ext uri="{FF2B5EF4-FFF2-40B4-BE49-F238E27FC236}">
                  <a16:creationId xmlns:a16="http://schemas.microsoft.com/office/drawing/2014/main" id="{54424099-1CFB-93A5-D8E3-54D298D8696B}"/>
                </a:ext>
              </a:extLst>
            </p:cNvPr>
            <p:cNvSpPr>
              <a:spLocks/>
            </p:cNvSpPr>
            <p:nvPr/>
          </p:nvSpPr>
          <p:spPr bwMode="auto">
            <a:xfrm>
              <a:off x="7868323" y="2565862"/>
              <a:ext cx="857168" cy="1734228"/>
            </a:xfrm>
            <a:custGeom>
              <a:avLst/>
              <a:gdLst>
                <a:gd name="T0" fmla="*/ 296 w 296"/>
                <a:gd name="T1" fmla="*/ 0 h 576"/>
                <a:gd name="T2" fmla="*/ 240 w 296"/>
                <a:gd name="T3" fmla="*/ 80 h 576"/>
                <a:gd name="T4" fmla="*/ 176 w 296"/>
                <a:gd name="T5" fmla="*/ 144 h 576"/>
                <a:gd name="T6" fmla="*/ 112 w 296"/>
                <a:gd name="T7" fmla="*/ 208 h 576"/>
                <a:gd name="T8" fmla="*/ 64 w 296"/>
                <a:gd name="T9" fmla="*/ 288 h 576"/>
                <a:gd name="T10" fmla="*/ 64 w 296"/>
                <a:gd name="T11" fmla="*/ 288 h 576"/>
                <a:gd name="T12" fmla="*/ 32 w 296"/>
                <a:gd name="T13" fmla="*/ 408 h 576"/>
                <a:gd name="T14" fmla="*/ 8 w 296"/>
                <a:gd name="T15" fmla="*/ 536 h 576"/>
                <a:gd name="T16" fmla="*/ 8 w 296"/>
                <a:gd name="T17" fmla="*/ 536 h 576"/>
                <a:gd name="T18" fmla="*/ 8 w 296"/>
                <a:gd name="T19" fmla="*/ 544 h 576"/>
                <a:gd name="T20" fmla="*/ 8 w 296"/>
                <a:gd name="T21" fmla="*/ 560 h 576"/>
                <a:gd name="T22" fmla="*/ 8 w 296"/>
                <a:gd name="T23" fmla="*/ 576 h 576"/>
                <a:gd name="T24" fmla="*/ 0 w 296"/>
                <a:gd name="T25" fmla="*/ 576 h 576"/>
                <a:gd name="T26" fmla="*/ 296 w 296"/>
                <a:gd name="T27"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6" h="576">
                  <a:moveTo>
                    <a:pt x="296" y="0"/>
                  </a:moveTo>
                  <a:lnTo>
                    <a:pt x="240" y="80"/>
                  </a:lnTo>
                  <a:lnTo>
                    <a:pt x="176" y="144"/>
                  </a:lnTo>
                  <a:lnTo>
                    <a:pt x="112" y="208"/>
                  </a:lnTo>
                  <a:lnTo>
                    <a:pt x="64" y="288"/>
                  </a:lnTo>
                  <a:lnTo>
                    <a:pt x="64" y="288"/>
                  </a:lnTo>
                  <a:lnTo>
                    <a:pt x="32" y="408"/>
                  </a:lnTo>
                  <a:lnTo>
                    <a:pt x="8" y="536"/>
                  </a:lnTo>
                  <a:lnTo>
                    <a:pt x="8" y="536"/>
                  </a:lnTo>
                  <a:lnTo>
                    <a:pt x="8" y="544"/>
                  </a:lnTo>
                  <a:lnTo>
                    <a:pt x="8" y="560"/>
                  </a:lnTo>
                  <a:lnTo>
                    <a:pt x="8" y="576"/>
                  </a:lnTo>
                  <a:lnTo>
                    <a:pt x="0" y="576"/>
                  </a:lnTo>
                  <a:lnTo>
                    <a:pt x="296"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9" name="Freeform 212">
              <a:extLst>
                <a:ext uri="{FF2B5EF4-FFF2-40B4-BE49-F238E27FC236}">
                  <a16:creationId xmlns:a16="http://schemas.microsoft.com/office/drawing/2014/main" id="{34D08C21-5578-C7BA-9CA0-F5A9B56DBF54}"/>
                </a:ext>
              </a:extLst>
            </p:cNvPr>
            <p:cNvSpPr>
              <a:spLocks/>
            </p:cNvSpPr>
            <p:nvPr/>
          </p:nvSpPr>
          <p:spPr bwMode="auto">
            <a:xfrm>
              <a:off x="8725490" y="2565862"/>
              <a:ext cx="782630" cy="1565760"/>
            </a:xfrm>
            <a:custGeom>
              <a:avLst/>
              <a:gdLst>
                <a:gd name="T0" fmla="*/ 0 w 272"/>
                <a:gd name="T1" fmla="*/ 0 h 520"/>
                <a:gd name="T2" fmla="*/ 16 w 272"/>
                <a:gd name="T3" fmla="*/ 32 h 520"/>
                <a:gd name="T4" fmla="*/ 40 w 272"/>
                <a:gd name="T5" fmla="*/ 72 h 520"/>
                <a:gd name="T6" fmla="*/ 56 w 272"/>
                <a:gd name="T7" fmla="*/ 112 h 520"/>
                <a:gd name="T8" fmla="*/ 80 w 272"/>
                <a:gd name="T9" fmla="*/ 144 h 520"/>
                <a:gd name="T10" fmla="*/ 80 w 272"/>
                <a:gd name="T11" fmla="*/ 144 h 520"/>
                <a:gd name="T12" fmla="*/ 112 w 272"/>
                <a:gd name="T13" fmla="*/ 160 h 520"/>
                <a:gd name="T14" fmla="*/ 144 w 272"/>
                <a:gd name="T15" fmla="*/ 168 h 520"/>
                <a:gd name="T16" fmla="*/ 176 w 272"/>
                <a:gd name="T17" fmla="*/ 176 h 520"/>
                <a:gd name="T18" fmla="*/ 200 w 272"/>
                <a:gd name="T19" fmla="*/ 192 h 520"/>
                <a:gd name="T20" fmla="*/ 200 w 272"/>
                <a:gd name="T21" fmla="*/ 192 h 520"/>
                <a:gd name="T22" fmla="*/ 216 w 272"/>
                <a:gd name="T23" fmla="*/ 232 h 520"/>
                <a:gd name="T24" fmla="*/ 216 w 272"/>
                <a:gd name="T25" fmla="*/ 288 h 520"/>
                <a:gd name="T26" fmla="*/ 216 w 272"/>
                <a:gd name="T27" fmla="*/ 344 h 520"/>
                <a:gd name="T28" fmla="*/ 216 w 272"/>
                <a:gd name="T29" fmla="*/ 392 h 520"/>
                <a:gd name="T30" fmla="*/ 216 w 272"/>
                <a:gd name="T31" fmla="*/ 392 h 520"/>
                <a:gd name="T32" fmla="*/ 224 w 272"/>
                <a:gd name="T33" fmla="*/ 424 h 520"/>
                <a:gd name="T34" fmla="*/ 240 w 272"/>
                <a:gd name="T35" fmla="*/ 456 h 520"/>
                <a:gd name="T36" fmla="*/ 256 w 272"/>
                <a:gd name="T37" fmla="*/ 488 h 520"/>
                <a:gd name="T38" fmla="*/ 272 w 272"/>
                <a:gd name="T39" fmla="*/ 520 h 520"/>
                <a:gd name="T40" fmla="*/ 0 w 272"/>
                <a:gd name="T41"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520">
                  <a:moveTo>
                    <a:pt x="0" y="0"/>
                  </a:moveTo>
                  <a:lnTo>
                    <a:pt x="16" y="32"/>
                  </a:lnTo>
                  <a:lnTo>
                    <a:pt x="40" y="72"/>
                  </a:lnTo>
                  <a:lnTo>
                    <a:pt x="56" y="112"/>
                  </a:lnTo>
                  <a:lnTo>
                    <a:pt x="80" y="144"/>
                  </a:lnTo>
                  <a:lnTo>
                    <a:pt x="80" y="144"/>
                  </a:lnTo>
                  <a:lnTo>
                    <a:pt x="112" y="160"/>
                  </a:lnTo>
                  <a:lnTo>
                    <a:pt x="144" y="168"/>
                  </a:lnTo>
                  <a:lnTo>
                    <a:pt x="176" y="176"/>
                  </a:lnTo>
                  <a:lnTo>
                    <a:pt x="200" y="192"/>
                  </a:lnTo>
                  <a:lnTo>
                    <a:pt x="200" y="192"/>
                  </a:lnTo>
                  <a:lnTo>
                    <a:pt x="216" y="232"/>
                  </a:lnTo>
                  <a:lnTo>
                    <a:pt x="216" y="288"/>
                  </a:lnTo>
                  <a:lnTo>
                    <a:pt x="216" y="344"/>
                  </a:lnTo>
                  <a:lnTo>
                    <a:pt x="216" y="392"/>
                  </a:lnTo>
                  <a:lnTo>
                    <a:pt x="216" y="392"/>
                  </a:lnTo>
                  <a:lnTo>
                    <a:pt x="224" y="424"/>
                  </a:lnTo>
                  <a:lnTo>
                    <a:pt x="240" y="456"/>
                  </a:lnTo>
                  <a:lnTo>
                    <a:pt x="256" y="488"/>
                  </a:lnTo>
                  <a:lnTo>
                    <a:pt x="272" y="520"/>
                  </a:lnTo>
                  <a:lnTo>
                    <a:pt x="0"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10" name="Freeform 216">
              <a:extLst>
                <a:ext uri="{FF2B5EF4-FFF2-40B4-BE49-F238E27FC236}">
                  <a16:creationId xmlns:a16="http://schemas.microsoft.com/office/drawing/2014/main" id="{E479B394-825E-0FFD-96B7-08F1E728FED2}"/>
                </a:ext>
              </a:extLst>
            </p:cNvPr>
            <p:cNvSpPr>
              <a:spLocks/>
            </p:cNvSpPr>
            <p:nvPr/>
          </p:nvSpPr>
          <p:spPr bwMode="auto">
            <a:xfrm>
              <a:off x="7290669" y="3170363"/>
              <a:ext cx="670828" cy="287389"/>
            </a:xfrm>
            <a:custGeom>
              <a:avLst/>
              <a:gdLst>
                <a:gd name="T0" fmla="*/ 232 w 232"/>
                <a:gd name="T1" fmla="*/ 0 h 96"/>
                <a:gd name="T2" fmla="*/ 176 w 232"/>
                <a:gd name="T3" fmla="*/ 40 h 96"/>
                <a:gd name="T4" fmla="*/ 120 w 232"/>
                <a:gd name="T5" fmla="*/ 64 h 96"/>
                <a:gd name="T6" fmla="*/ 64 w 232"/>
                <a:gd name="T7" fmla="*/ 80 h 96"/>
                <a:gd name="T8" fmla="*/ 0 w 232"/>
                <a:gd name="T9" fmla="*/ 96 h 96"/>
                <a:gd name="T10" fmla="*/ 232 w 232"/>
                <a:gd name="T11" fmla="*/ 0 h 96"/>
              </a:gdLst>
              <a:ahLst/>
              <a:cxnLst>
                <a:cxn ang="0">
                  <a:pos x="T0" y="T1"/>
                </a:cxn>
                <a:cxn ang="0">
                  <a:pos x="T2" y="T3"/>
                </a:cxn>
                <a:cxn ang="0">
                  <a:pos x="T4" y="T5"/>
                </a:cxn>
                <a:cxn ang="0">
                  <a:pos x="T6" y="T7"/>
                </a:cxn>
                <a:cxn ang="0">
                  <a:pos x="T8" y="T9"/>
                </a:cxn>
                <a:cxn ang="0">
                  <a:pos x="T10" y="T11"/>
                </a:cxn>
              </a:cxnLst>
              <a:rect l="0" t="0" r="r" b="b"/>
              <a:pathLst>
                <a:path w="232" h="96">
                  <a:moveTo>
                    <a:pt x="232" y="0"/>
                  </a:moveTo>
                  <a:lnTo>
                    <a:pt x="176" y="40"/>
                  </a:lnTo>
                  <a:lnTo>
                    <a:pt x="120" y="64"/>
                  </a:lnTo>
                  <a:lnTo>
                    <a:pt x="64" y="80"/>
                  </a:lnTo>
                  <a:lnTo>
                    <a:pt x="0" y="96"/>
                  </a:lnTo>
                  <a:lnTo>
                    <a:pt x="232"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11" name="Freeform 218">
              <a:extLst>
                <a:ext uri="{FF2B5EF4-FFF2-40B4-BE49-F238E27FC236}">
                  <a16:creationId xmlns:a16="http://schemas.microsoft.com/office/drawing/2014/main" id="{6417C0A0-80DA-7E61-2E2E-BF30D451B5EE}"/>
                </a:ext>
              </a:extLst>
            </p:cNvPr>
            <p:cNvSpPr>
              <a:spLocks/>
            </p:cNvSpPr>
            <p:nvPr/>
          </p:nvSpPr>
          <p:spPr bwMode="auto">
            <a:xfrm>
              <a:off x="7290669" y="3170363"/>
              <a:ext cx="670828" cy="287389"/>
            </a:xfrm>
            <a:custGeom>
              <a:avLst/>
              <a:gdLst>
                <a:gd name="T0" fmla="*/ 232 w 232"/>
                <a:gd name="T1" fmla="*/ 0 h 96"/>
                <a:gd name="T2" fmla="*/ 176 w 232"/>
                <a:gd name="T3" fmla="*/ 40 h 96"/>
                <a:gd name="T4" fmla="*/ 176 w 232"/>
                <a:gd name="T5" fmla="*/ 40 h 96"/>
                <a:gd name="T6" fmla="*/ 120 w 232"/>
                <a:gd name="T7" fmla="*/ 64 h 96"/>
                <a:gd name="T8" fmla="*/ 120 w 232"/>
                <a:gd name="T9" fmla="*/ 64 h 96"/>
                <a:gd name="T10" fmla="*/ 64 w 232"/>
                <a:gd name="T11" fmla="*/ 80 h 96"/>
                <a:gd name="T12" fmla="*/ 64 w 232"/>
                <a:gd name="T13" fmla="*/ 80 h 96"/>
                <a:gd name="T14" fmla="*/ 0 w 232"/>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96">
                  <a:moveTo>
                    <a:pt x="232" y="0"/>
                  </a:moveTo>
                  <a:lnTo>
                    <a:pt x="176" y="40"/>
                  </a:lnTo>
                  <a:lnTo>
                    <a:pt x="176" y="40"/>
                  </a:lnTo>
                  <a:lnTo>
                    <a:pt x="120" y="64"/>
                  </a:lnTo>
                  <a:lnTo>
                    <a:pt x="120" y="64"/>
                  </a:lnTo>
                  <a:lnTo>
                    <a:pt x="64" y="80"/>
                  </a:lnTo>
                  <a:lnTo>
                    <a:pt x="64" y="80"/>
                  </a:lnTo>
                  <a:lnTo>
                    <a:pt x="0" y="96"/>
                  </a:lnTo>
                </a:path>
              </a:pathLst>
            </a:custGeom>
            <a:solidFill>
              <a:schemeClr val="bg1"/>
            </a:solidFill>
            <a:ln w="12700">
              <a:solidFill>
                <a:srgbClr val="000000"/>
              </a:solidFill>
              <a:prstDash val="solid"/>
              <a:round/>
              <a:headEnd/>
              <a:tailEnd/>
            </a:ln>
          </p:spPr>
          <p:txBody>
            <a:bodyPr/>
            <a:lstStyle/>
            <a:p>
              <a:endParaRPr lang="en-US" sz="1400"/>
            </a:p>
          </p:txBody>
        </p:sp>
        <p:sp>
          <p:nvSpPr>
            <p:cNvPr id="12" name="Freeform 219">
              <a:extLst>
                <a:ext uri="{FF2B5EF4-FFF2-40B4-BE49-F238E27FC236}">
                  <a16:creationId xmlns:a16="http://schemas.microsoft.com/office/drawing/2014/main" id="{448A89B9-6413-78E6-3590-6715BEDE59CE}"/>
                </a:ext>
              </a:extLst>
            </p:cNvPr>
            <p:cNvSpPr>
              <a:spLocks/>
            </p:cNvSpPr>
            <p:nvPr/>
          </p:nvSpPr>
          <p:spPr bwMode="auto">
            <a:xfrm>
              <a:off x="7318618" y="3264505"/>
              <a:ext cx="666172" cy="341892"/>
            </a:xfrm>
            <a:custGeom>
              <a:avLst/>
              <a:gdLst>
                <a:gd name="T0" fmla="*/ 232 w 232"/>
                <a:gd name="T1" fmla="*/ 0 h 112"/>
                <a:gd name="T2" fmla="*/ 184 w 232"/>
                <a:gd name="T3" fmla="*/ 40 h 112"/>
                <a:gd name="T4" fmla="*/ 120 w 232"/>
                <a:gd name="T5" fmla="*/ 72 h 112"/>
                <a:gd name="T6" fmla="*/ 56 w 232"/>
                <a:gd name="T7" fmla="*/ 88 h 112"/>
                <a:gd name="T8" fmla="*/ 0 w 232"/>
                <a:gd name="T9" fmla="*/ 112 h 112"/>
                <a:gd name="T10" fmla="*/ 232 w 232"/>
                <a:gd name="T11" fmla="*/ 0 h 112"/>
              </a:gdLst>
              <a:ahLst/>
              <a:cxnLst>
                <a:cxn ang="0">
                  <a:pos x="T0" y="T1"/>
                </a:cxn>
                <a:cxn ang="0">
                  <a:pos x="T2" y="T3"/>
                </a:cxn>
                <a:cxn ang="0">
                  <a:pos x="T4" y="T5"/>
                </a:cxn>
                <a:cxn ang="0">
                  <a:pos x="T6" y="T7"/>
                </a:cxn>
                <a:cxn ang="0">
                  <a:pos x="T8" y="T9"/>
                </a:cxn>
                <a:cxn ang="0">
                  <a:pos x="T10" y="T11"/>
                </a:cxn>
              </a:cxnLst>
              <a:rect l="0" t="0" r="r" b="b"/>
              <a:pathLst>
                <a:path w="232" h="112">
                  <a:moveTo>
                    <a:pt x="232" y="0"/>
                  </a:moveTo>
                  <a:lnTo>
                    <a:pt x="184" y="40"/>
                  </a:lnTo>
                  <a:lnTo>
                    <a:pt x="120" y="72"/>
                  </a:lnTo>
                  <a:lnTo>
                    <a:pt x="56" y="88"/>
                  </a:lnTo>
                  <a:lnTo>
                    <a:pt x="0" y="112"/>
                  </a:lnTo>
                  <a:lnTo>
                    <a:pt x="232"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13" name="Freeform 220">
              <a:extLst>
                <a:ext uri="{FF2B5EF4-FFF2-40B4-BE49-F238E27FC236}">
                  <a16:creationId xmlns:a16="http://schemas.microsoft.com/office/drawing/2014/main" id="{8F3E8B05-C67A-1CDF-5559-96A8BE56FFEE}"/>
                </a:ext>
              </a:extLst>
            </p:cNvPr>
            <p:cNvSpPr>
              <a:spLocks/>
            </p:cNvSpPr>
            <p:nvPr/>
          </p:nvSpPr>
          <p:spPr bwMode="auto">
            <a:xfrm>
              <a:off x="7341914" y="3244687"/>
              <a:ext cx="642879" cy="812605"/>
            </a:xfrm>
            <a:custGeom>
              <a:avLst/>
              <a:gdLst>
                <a:gd name="T0" fmla="*/ 224 w 224"/>
                <a:gd name="T1" fmla="*/ 0 h 272"/>
                <a:gd name="T2" fmla="*/ 184 w 224"/>
                <a:gd name="T3" fmla="*/ 80 h 272"/>
                <a:gd name="T4" fmla="*/ 128 w 224"/>
                <a:gd name="T5" fmla="*/ 152 h 272"/>
                <a:gd name="T6" fmla="*/ 72 w 224"/>
                <a:gd name="T7" fmla="*/ 224 h 272"/>
                <a:gd name="T8" fmla="*/ 0 w 224"/>
                <a:gd name="T9" fmla="*/ 272 h 272"/>
                <a:gd name="T10" fmla="*/ 224 w 224"/>
                <a:gd name="T11" fmla="*/ 0 h 272"/>
              </a:gdLst>
              <a:ahLst/>
              <a:cxnLst>
                <a:cxn ang="0">
                  <a:pos x="T0" y="T1"/>
                </a:cxn>
                <a:cxn ang="0">
                  <a:pos x="T2" y="T3"/>
                </a:cxn>
                <a:cxn ang="0">
                  <a:pos x="T4" y="T5"/>
                </a:cxn>
                <a:cxn ang="0">
                  <a:pos x="T6" y="T7"/>
                </a:cxn>
                <a:cxn ang="0">
                  <a:pos x="T8" y="T9"/>
                </a:cxn>
                <a:cxn ang="0">
                  <a:pos x="T10" y="T11"/>
                </a:cxn>
              </a:cxnLst>
              <a:rect l="0" t="0" r="r" b="b"/>
              <a:pathLst>
                <a:path w="224" h="272">
                  <a:moveTo>
                    <a:pt x="224" y="0"/>
                  </a:moveTo>
                  <a:lnTo>
                    <a:pt x="184" y="80"/>
                  </a:lnTo>
                  <a:lnTo>
                    <a:pt x="128" y="152"/>
                  </a:lnTo>
                  <a:lnTo>
                    <a:pt x="72" y="224"/>
                  </a:lnTo>
                  <a:lnTo>
                    <a:pt x="0" y="272"/>
                  </a:lnTo>
                  <a:lnTo>
                    <a:pt x="224"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14" name="Freeform 221">
              <a:extLst>
                <a:ext uri="{FF2B5EF4-FFF2-40B4-BE49-F238E27FC236}">
                  <a16:creationId xmlns:a16="http://schemas.microsoft.com/office/drawing/2014/main" id="{B2A0D9A1-2959-1D56-EA74-18E740328B57}"/>
                </a:ext>
              </a:extLst>
            </p:cNvPr>
            <p:cNvSpPr>
              <a:spLocks/>
            </p:cNvSpPr>
            <p:nvPr/>
          </p:nvSpPr>
          <p:spPr bwMode="auto">
            <a:xfrm>
              <a:off x="7318618" y="3264505"/>
              <a:ext cx="666172" cy="341892"/>
            </a:xfrm>
            <a:custGeom>
              <a:avLst/>
              <a:gdLst>
                <a:gd name="T0" fmla="*/ 232 w 232"/>
                <a:gd name="T1" fmla="*/ 0 h 112"/>
                <a:gd name="T2" fmla="*/ 184 w 232"/>
                <a:gd name="T3" fmla="*/ 40 h 112"/>
                <a:gd name="T4" fmla="*/ 184 w 232"/>
                <a:gd name="T5" fmla="*/ 40 h 112"/>
                <a:gd name="T6" fmla="*/ 120 w 232"/>
                <a:gd name="T7" fmla="*/ 72 h 112"/>
                <a:gd name="T8" fmla="*/ 120 w 232"/>
                <a:gd name="T9" fmla="*/ 72 h 112"/>
                <a:gd name="T10" fmla="*/ 56 w 232"/>
                <a:gd name="T11" fmla="*/ 88 h 112"/>
                <a:gd name="T12" fmla="*/ 56 w 232"/>
                <a:gd name="T13" fmla="*/ 88 h 112"/>
                <a:gd name="T14" fmla="*/ 0 w 23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2">
                  <a:moveTo>
                    <a:pt x="232" y="0"/>
                  </a:moveTo>
                  <a:lnTo>
                    <a:pt x="184" y="40"/>
                  </a:lnTo>
                  <a:lnTo>
                    <a:pt x="184" y="40"/>
                  </a:lnTo>
                  <a:lnTo>
                    <a:pt x="120" y="72"/>
                  </a:lnTo>
                  <a:lnTo>
                    <a:pt x="120" y="72"/>
                  </a:lnTo>
                  <a:lnTo>
                    <a:pt x="56" y="88"/>
                  </a:lnTo>
                  <a:lnTo>
                    <a:pt x="56" y="88"/>
                  </a:lnTo>
                  <a:lnTo>
                    <a:pt x="0" y="112"/>
                  </a:lnTo>
                </a:path>
              </a:pathLst>
            </a:custGeom>
            <a:solidFill>
              <a:schemeClr val="bg1"/>
            </a:solidFill>
            <a:ln w="12700">
              <a:solidFill>
                <a:srgbClr val="000000"/>
              </a:solidFill>
              <a:prstDash val="solid"/>
              <a:round/>
              <a:headEnd/>
              <a:tailEnd/>
            </a:ln>
          </p:spPr>
          <p:txBody>
            <a:bodyPr/>
            <a:lstStyle/>
            <a:p>
              <a:endParaRPr lang="en-US" sz="1400"/>
            </a:p>
          </p:txBody>
        </p:sp>
        <p:sp>
          <p:nvSpPr>
            <p:cNvPr id="15" name="Freeform 223">
              <a:extLst>
                <a:ext uri="{FF2B5EF4-FFF2-40B4-BE49-F238E27FC236}">
                  <a16:creationId xmlns:a16="http://schemas.microsoft.com/office/drawing/2014/main" id="{2D703B5A-365A-DE02-C50C-A6130CD061D7}"/>
                </a:ext>
              </a:extLst>
            </p:cNvPr>
            <p:cNvSpPr>
              <a:spLocks/>
            </p:cNvSpPr>
            <p:nvPr/>
          </p:nvSpPr>
          <p:spPr bwMode="auto">
            <a:xfrm>
              <a:off x="7383838" y="3606400"/>
              <a:ext cx="512434" cy="599548"/>
            </a:xfrm>
            <a:custGeom>
              <a:avLst/>
              <a:gdLst>
                <a:gd name="T0" fmla="*/ 176 w 176"/>
                <a:gd name="T1" fmla="*/ 0 h 200"/>
                <a:gd name="T2" fmla="*/ 96 w 176"/>
                <a:gd name="T3" fmla="*/ 112 h 200"/>
                <a:gd name="T4" fmla="*/ 0 w 176"/>
                <a:gd name="T5" fmla="*/ 200 h 200"/>
                <a:gd name="T6" fmla="*/ 176 w 176"/>
                <a:gd name="T7" fmla="*/ 0 h 200"/>
              </a:gdLst>
              <a:ahLst/>
              <a:cxnLst>
                <a:cxn ang="0">
                  <a:pos x="T0" y="T1"/>
                </a:cxn>
                <a:cxn ang="0">
                  <a:pos x="T2" y="T3"/>
                </a:cxn>
                <a:cxn ang="0">
                  <a:pos x="T4" y="T5"/>
                </a:cxn>
                <a:cxn ang="0">
                  <a:pos x="T6" y="T7"/>
                </a:cxn>
              </a:cxnLst>
              <a:rect l="0" t="0" r="r" b="b"/>
              <a:pathLst>
                <a:path w="176" h="200">
                  <a:moveTo>
                    <a:pt x="176" y="0"/>
                  </a:moveTo>
                  <a:lnTo>
                    <a:pt x="96" y="112"/>
                  </a:lnTo>
                  <a:lnTo>
                    <a:pt x="0" y="200"/>
                  </a:lnTo>
                  <a:lnTo>
                    <a:pt x="176"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16" name="Freeform 227">
              <a:extLst>
                <a:ext uri="{FF2B5EF4-FFF2-40B4-BE49-F238E27FC236}">
                  <a16:creationId xmlns:a16="http://schemas.microsoft.com/office/drawing/2014/main" id="{8B6A5C8E-74E7-C24F-24A7-AA9AFF3F75CD}"/>
                </a:ext>
              </a:extLst>
            </p:cNvPr>
            <p:cNvSpPr>
              <a:spLocks/>
            </p:cNvSpPr>
            <p:nvPr/>
          </p:nvSpPr>
          <p:spPr bwMode="auto">
            <a:xfrm>
              <a:off x="9461543" y="3051448"/>
              <a:ext cx="554366" cy="89186"/>
            </a:xfrm>
            <a:custGeom>
              <a:avLst/>
              <a:gdLst>
                <a:gd name="T0" fmla="*/ 0 w 192"/>
                <a:gd name="T1" fmla="*/ 0 h 32"/>
                <a:gd name="T2" fmla="*/ 96 w 192"/>
                <a:gd name="T3" fmla="*/ 24 h 32"/>
                <a:gd name="T4" fmla="*/ 192 w 192"/>
                <a:gd name="T5" fmla="*/ 32 h 32"/>
                <a:gd name="T6" fmla="*/ 0 w 192"/>
                <a:gd name="T7" fmla="*/ 0 h 32"/>
              </a:gdLst>
              <a:ahLst/>
              <a:cxnLst>
                <a:cxn ang="0">
                  <a:pos x="T0" y="T1"/>
                </a:cxn>
                <a:cxn ang="0">
                  <a:pos x="T2" y="T3"/>
                </a:cxn>
                <a:cxn ang="0">
                  <a:pos x="T4" y="T5"/>
                </a:cxn>
                <a:cxn ang="0">
                  <a:pos x="T6" y="T7"/>
                </a:cxn>
              </a:cxnLst>
              <a:rect l="0" t="0" r="r" b="b"/>
              <a:pathLst>
                <a:path w="192" h="32">
                  <a:moveTo>
                    <a:pt x="0" y="0"/>
                  </a:moveTo>
                  <a:lnTo>
                    <a:pt x="96" y="24"/>
                  </a:lnTo>
                  <a:lnTo>
                    <a:pt x="192" y="32"/>
                  </a:lnTo>
                  <a:lnTo>
                    <a:pt x="0"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17" name="Freeform 228">
              <a:extLst>
                <a:ext uri="{FF2B5EF4-FFF2-40B4-BE49-F238E27FC236}">
                  <a16:creationId xmlns:a16="http://schemas.microsoft.com/office/drawing/2014/main" id="{B8B8BDED-259F-49CF-DBFE-E2033B2E8E7D}"/>
                </a:ext>
              </a:extLst>
            </p:cNvPr>
            <p:cNvSpPr>
              <a:spLocks/>
            </p:cNvSpPr>
            <p:nvPr/>
          </p:nvSpPr>
          <p:spPr bwMode="auto">
            <a:xfrm>
              <a:off x="9489495" y="3051448"/>
              <a:ext cx="736047" cy="718466"/>
            </a:xfrm>
            <a:custGeom>
              <a:avLst/>
              <a:gdLst>
                <a:gd name="T0" fmla="*/ 0 w 256"/>
                <a:gd name="T1" fmla="*/ 0 h 240"/>
                <a:gd name="T2" fmla="*/ 64 w 256"/>
                <a:gd name="T3" fmla="*/ 64 h 240"/>
                <a:gd name="T4" fmla="*/ 128 w 256"/>
                <a:gd name="T5" fmla="*/ 128 h 240"/>
                <a:gd name="T6" fmla="*/ 192 w 256"/>
                <a:gd name="T7" fmla="*/ 192 h 240"/>
                <a:gd name="T8" fmla="*/ 256 w 256"/>
                <a:gd name="T9" fmla="*/ 240 h 240"/>
                <a:gd name="T10" fmla="*/ 0 w 256"/>
                <a:gd name="T11" fmla="*/ 0 h 240"/>
              </a:gdLst>
              <a:ahLst/>
              <a:cxnLst>
                <a:cxn ang="0">
                  <a:pos x="T0" y="T1"/>
                </a:cxn>
                <a:cxn ang="0">
                  <a:pos x="T2" y="T3"/>
                </a:cxn>
                <a:cxn ang="0">
                  <a:pos x="T4" y="T5"/>
                </a:cxn>
                <a:cxn ang="0">
                  <a:pos x="T6" y="T7"/>
                </a:cxn>
                <a:cxn ang="0">
                  <a:pos x="T8" y="T9"/>
                </a:cxn>
                <a:cxn ang="0">
                  <a:pos x="T10" y="T11"/>
                </a:cxn>
              </a:cxnLst>
              <a:rect l="0" t="0" r="r" b="b"/>
              <a:pathLst>
                <a:path w="256" h="240">
                  <a:moveTo>
                    <a:pt x="0" y="0"/>
                  </a:moveTo>
                  <a:lnTo>
                    <a:pt x="64" y="64"/>
                  </a:lnTo>
                  <a:lnTo>
                    <a:pt x="128" y="128"/>
                  </a:lnTo>
                  <a:lnTo>
                    <a:pt x="192" y="192"/>
                  </a:lnTo>
                  <a:lnTo>
                    <a:pt x="256" y="240"/>
                  </a:lnTo>
                  <a:lnTo>
                    <a:pt x="0"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18" name="Freeform 229">
              <a:extLst>
                <a:ext uri="{FF2B5EF4-FFF2-40B4-BE49-F238E27FC236}">
                  <a16:creationId xmlns:a16="http://schemas.microsoft.com/office/drawing/2014/main" id="{34BB553B-A820-2FAD-A762-0B156E901955}"/>
                </a:ext>
              </a:extLst>
            </p:cNvPr>
            <p:cNvSpPr>
              <a:spLocks/>
            </p:cNvSpPr>
            <p:nvPr/>
          </p:nvSpPr>
          <p:spPr bwMode="auto">
            <a:xfrm>
              <a:off x="9461543" y="3051448"/>
              <a:ext cx="554366" cy="89186"/>
            </a:xfrm>
            <a:custGeom>
              <a:avLst/>
              <a:gdLst>
                <a:gd name="T0" fmla="*/ 0 w 192"/>
                <a:gd name="T1" fmla="*/ 0 h 32"/>
                <a:gd name="T2" fmla="*/ 96 w 192"/>
                <a:gd name="T3" fmla="*/ 24 h 32"/>
                <a:gd name="T4" fmla="*/ 96 w 192"/>
                <a:gd name="T5" fmla="*/ 24 h 32"/>
                <a:gd name="T6" fmla="*/ 192 w 192"/>
                <a:gd name="T7" fmla="*/ 32 h 32"/>
              </a:gdLst>
              <a:ahLst/>
              <a:cxnLst>
                <a:cxn ang="0">
                  <a:pos x="T0" y="T1"/>
                </a:cxn>
                <a:cxn ang="0">
                  <a:pos x="T2" y="T3"/>
                </a:cxn>
                <a:cxn ang="0">
                  <a:pos x="T4" y="T5"/>
                </a:cxn>
                <a:cxn ang="0">
                  <a:pos x="T6" y="T7"/>
                </a:cxn>
              </a:cxnLst>
              <a:rect l="0" t="0" r="r" b="b"/>
              <a:pathLst>
                <a:path w="192" h="32">
                  <a:moveTo>
                    <a:pt x="0" y="0"/>
                  </a:moveTo>
                  <a:lnTo>
                    <a:pt x="96" y="24"/>
                  </a:lnTo>
                  <a:lnTo>
                    <a:pt x="96" y="24"/>
                  </a:lnTo>
                  <a:lnTo>
                    <a:pt x="192" y="32"/>
                  </a:lnTo>
                </a:path>
              </a:pathLst>
            </a:custGeom>
            <a:solidFill>
              <a:schemeClr val="bg1"/>
            </a:solidFill>
            <a:ln w="12700">
              <a:solidFill>
                <a:srgbClr val="000000"/>
              </a:solidFill>
              <a:prstDash val="solid"/>
              <a:round/>
              <a:headEnd/>
              <a:tailEnd/>
            </a:ln>
          </p:spPr>
          <p:txBody>
            <a:bodyPr/>
            <a:lstStyle/>
            <a:p>
              <a:endParaRPr lang="en-US" sz="1400"/>
            </a:p>
          </p:txBody>
        </p:sp>
        <p:sp>
          <p:nvSpPr>
            <p:cNvPr id="19" name="Freeform 232">
              <a:extLst>
                <a:ext uri="{FF2B5EF4-FFF2-40B4-BE49-F238E27FC236}">
                  <a16:creationId xmlns:a16="http://schemas.microsoft.com/office/drawing/2014/main" id="{E280961F-DDA9-DDAC-FD7E-B81AD7C84B11}"/>
                </a:ext>
              </a:extLst>
            </p:cNvPr>
            <p:cNvSpPr>
              <a:spLocks/>
            </p:cNvSpPr>
            <p:nvPr/>
          </p:nvSpPr>
          <p:spPr bwMode="auto">
            <a:xfrm>
              <a:off x="9438253" y="3190187"/>
              <a:ext cx="209633" cy="1015761"/>
            </a:xfrm>
            <a:custGeom>
              <a:avLst/>
              <a:gdLst>
                <a:gd name="T0" fmla="*/ 16 w 72"/>
                <a:gd name="T1" fmla="*/ 0 h 336"/>
                <a:gd name="T2" fmla="*/ 16 w 72"/>
                <a:gd name="T3" fmla="*/ 40 h 336"/>
                <a:gd name="T4" fmla="*/ 8 w 72"/>
                <a:gd name="T5" fmla="*/ 80 h 336"/>
                <a:gd name="T6" fmla="*/ 0 w 72"/>
                <a:gd name="T7" fmla="*/ 120 h 336"/>
                <a:gd name="T8" fmla="*/ 0 w 72"/>
                <a:gd name="T9" fmla="*/ 160 h 336"/>
                <a:gd name="T10" fmla="*/ 0 w 72"/>
                <a:gd name="T11" fmla="*/ 160 h 336"/>
                <a:gd name="T12" fmla="*/ 16 w 72"/>
                <a:gd name="T13" fmla="*/ 200 h 336"/>
                <a:gd name="T14" fmla="*/ 40 w 72"/>
                <a:gd name="T15" fmla="*/ 248 h 336"/>
                <a:gd name="T16" fmla="*/ 56 w 72"/>
                <a:gd name="T17" fmla="*/ 288 h 336"/>
                <a:gd name="T18" fmla="*/ 72 w 72"/>
                <a:gd name="T19" fmla="*/ 336 h 336"/>
                <a:gd name="T20" fmla="*/ 16 w 72"/>
                <a:gd name="T21"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336">
                  <a:moveTo>
                    <a:pt x="16" y="0"/>
                  </a:moveTo>
                  <a:lnTo>
                    <a:pt x="16" y="40"/>
                  </a:lnTo>
                  <a:lnTo>
                    <a:pt x="8" y="80"/>
                  </a:lnTo>
                  <a:lnTo>
                    <a:pt x="0" y="120"/>
                  </a:lnTo>
                  <a:lnTo>
                    <a:pt x="0" y="160"/>
                  </a:lnTo>
                  <a:lnTo>
                    <a:pt x="0" y="160"/>
                  </a:lnTo>
                  <a:lnTo>
                    <a:pt x="16" y="200"/>
                  </a:lnTo>
                  <a:lnTo>
                    <a:pt x="40" y="248"/>
                  </a:lnTo>
                  <a:lnTo>
                    <a:pt x="56" y="288"/>
                  </a:lnTo>
                  <a:lnTo>
                    <a:pt x="72" y="336"/>
                  </a:lnTo>
                  <a:lnTo>
                    <a:pt x="16"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20" name="Freeform 19">
              <a:extLst>
                <a:ext uri="{FF2B5EF4-FFF2-40B4-BE49-F238E27FC236}">
                  <a16:creationId xmlns:a16="http://schemas.microsoft.com/office/drawing/2014/main" id="{CF3C3A3C-601C-AE4F-4116-7B372AB45445}"/>
                </a:ext>
              </a:extLst>
            </p:cNvPr>
            <p:cNvSpPr/>
            <p:nvPr/>
          </p:nvSpPr>
          <p:spPr>
            <a:xfrm>
              <a:off x="8928281" y="1445656"/>
              <a:ext cx="1006614" cy="1484911"/>
            </a:xfrm>
            <a:custGeom>
              <a:avLst/>
              <a:gdLst>
                <a:gd name="connsiteX0" fmla="*/ 0 w 783839"/>
                <a:gd name="connsiteY0" fmla="*/ 0 h 1102439"/>
                <a:gd name="connsiteX1" fmla="*/ 9921 w 783839"/>
                <a:gd name="connsiteY1" fmla="*/ 49608 h 1102439"/>
                <a:gd name="connsiteX2" fmla="*/ 19842 w 783839"/>
                <a:gd name="connsiteY2" fmla="*/ 79373 h 1102439"/>
                <a:gd name="connsiteX3" fmla="*/ 29763 w 783839"/>
                <a:gd name="connsiteY3" fmla="*/ 168668 h 1102439"/>
                <a:gd name="connsiteX4" fmla="*/ 29763 w 783839"/>
                <a:gd name="connsiteY4" fmla="*/ 386943 h 1102439"/>
                <a:gd name="connsiteX5" fmla="*/ 49605 w 783839"/>
                <a:gd name="connsiteY5" fmla="*/ 446473 h 1102439"/>
                <a:gd name="connsiteX6" fmla="*/ 79369 w 783839"/>
                <a:gd name="connsiteY6" fmla="*/ 704434 h 1102439"/>
                <a:gd name="connsiteX7" fmla="*/ 99211 w 783839"/>
                <a:gd name="connsiteY7" fmla="*/ 763964 h 1102439"/>
                <a:gd name="connsiteX8" fmla="*/ 109132 w 783839"/>
                <a:gd name="connsiteY8" fmla="*/ 793729 h 1102439"/>
                <a:gd name="connsiteX9" fmla="*/ 188502 w 783839"/>
                <a:gd name="connsiteY9" fmla="*/ 863180 h 1102439"/>
                <a:gd name="connsiteX10" fmla="*/ 218265 w 783839"/>
                <a:gd name="connsiteY10" fmla="*/ 873102 h 1102439"/>
                <a:gd name="connsiteX11" fmla="*/ 277792 w 783839"/>
                <a:gd name="connsiteY11" fmla="*/ 902866 h 1102439"/>
                <a:gd name="connsiteX12" fmla="*/ 297634 w 783839"/>
                <a:gd name="connsiteY12" fmla="*/ 922710 h 1102439"/>
                <a:gd name="connsiteX13" fmla="*/ 357161 w 783839"/>
                <a:gd name="connsiteY13" fmla="*/ 942553 h 1102439"/>
                <a:gd name="connsiteX14" fmla="*/ 377004 w 783839"/>
                <a:gd name="connsiteY14" fmla="*/ 962396 h 1102439"/>
                <a:gd name="connsiteX15" fmla="*/ 436531 w 783839"/>
                <a:gd name="connsiteY15" fmla="*/ 982239 h 1102439"/>
                <a:gd name="connsiteX16" fmla="*/ 466294 w 783839"/>
                <a:gd name="connsiteY16" fmla="*/ 992161 h 1102439"/>
                <a:gd name="connsiteX17" fmla="*/ 525821 w 783839"/>
                <a:gd name="connsiteY17" fmla="*/ 1021926 h 1102439"/>
                <a:gd name="connsiteX18" fmla="*/ 615111 w 783839"/>
                <a:gd name="connsiteY18" fmla="*/ 1061612 h 1102439"/>
                <a:gd name="connsiteX19" fmla="*/ 674638 w 783839"/>
                <a:gd name="connsiteY19" fmla="*/ 1081455 h 1102439"/>
                <a:gd name="connsiteX20" fmla="*/ 783771 w 783839"/>
                <a:gd name="connsiteY20" fmla="*/ 1071534 h 11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3839" h="1102439">
                  <a:moveTo>
                    <a:pt x="0" y="0"/>
                  </a:moveTo>
                  <a:cubicBezTo>
                    <a:pt x="3307" y="16536"/>
                    <a:pt x="5831" y="33248"/>
                    <a:pt x="9921" y="49608"/>
                  </a:cubicBezTo>
                  <a:cubicBezTo>
                    <a:pt x="12457" y="59754"/>
                    <a:pt x="18123" y="69057"/>
                    <a:pt x="19842" y="79373"/>
                  </a:cubicBezTo>
                  <a:cubicBezTo>
                    <a:pt x="24765" y="108914"/>
                    <a:pt x="26456" y="138903"/>
                    <a:pt x="29763" y="168668"/>
                  </a:cubicBezTo>
                  <a:cubicBezTo>
                    <a:pt x="21561" y="267103"/>
                    <a:pt x="12142" y="292957"/>
                    <a:pt x="29763" y="386943"/>
                  </a:cubicBezTo>
                  <a:cubicBezTo>
                    <a:pt x="33617" y="407501"/>
                    <a:pt x="49605" y="446473"/>
                    <a:pt x="49605" y="446473"/>
                  </a:cubicBezTo>
                  <a:cubicBezTo>
                    <a:pt x="56040" y="562297"/>
                    <a:pt x="47355" y="608384"/>
                    <a:pt x="79369" y="704434"/>
                  </a:cubicBezTo>
                  <a:lnTo>
                    <a:pt x="99211" y="763964"/>
                  </a:lnTo>
                  <a:cubicBezTo>
                    <a:pt x="102518" y="773886"/>
                    <a:pt x="101737" y="786334"/>
                    <a:pt x="109132" y="793729"/>
                  </a:cubicBezTo>
                  <a:cubicBezTo>
                    <a:pt x="134996" y="819594"/>
                    <a:pt x="155686" y="846771"/>
                    <a:pt x="188502" y="863180"/>
                  </a:cubicBezTo>
                  <a:cubicBezTo>
                    <a:pt x="197856" y="867857"/>
                    <a:pt x="208911" y="868425"/>
                    <a:pt x="218265" y="873102"/>
                  </a:cubicBezTo>
                  <a:cubicBezTo>
                    <a:pt x="295186" y="911565"/>
                    <a:pt x="202990" y="877932"/>
                    <a:pt x="277792" y="902866"/>
                  </a:cubicBezTo>
                  <a:cubicBezTo>
                    <a:pt x="284406" y="909481"/>
                    <a:pt x="289268" y="918527"/>
                    <a:pt x="297634" y="922710"/>
                  </a:cubicBezTo>
                  <a:cubicBezTo>
                    <a:pt x="316341" y="932064"/>
                    <a:pt x="357161" y="942553"/>
                    <a:pt x="357161" y="942553"/>
                  </a:cubicBezTo>
                  <a:cubicBezTo>
                    <a:pt x="363775" y="949167"/>
                    <a:pt x="368637" y="958213"/>
                    <a:pt x="377004" y="962396"/>
                  </a:cubicBezTo>
                  <a:cubicBezTo>
                    <a:pt x="395711" y="971750"/>
                    <a:pt x="416689" y="975625"/>
                    <a:pt x="436531" y="982239"/>
                  </a:cubicBezTo>
                  <a:cubicBezTo>
                    <a:pt x="446452" y="985546"/>
                    <a:pt x="457593" y="986360"/>
                    <a:pt x="466294" y="992161"/>
                  </a:cubicBezTo>
                  <a:cubicBezTo>
                    <a:pt x="551589" y="1049027"/>
                    <a:pt x="443671" y="980849"/>
                    <a:pt x="525821" y="1021926"/>
                  </a:cubicBezTo>
                  <a:cubicBezTo>
                    <a:pt x="620153" y="1069094"/>
                    <a:pt x="461537" y="1010418"/>
                    <a:pt x="615111" y="1061612"/>
                  </a:cubicBezTo>
                  <a:lnTo>
                    <a:pt x="674638" y="1081455"/>
                  </a:lnTo>
                  <a:cubicBezTo>
                    <a:pt x="790358" y="1091976"/>
                    <a:pt x="783771" y="1127905"/>
                    <a:pt x="783771" y="1071534"/>
                  </a:cubicBezTo>
                </a:path>
              </a:pathLst>
            </a:custGeom>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1" name="Freeform 20">
              <a:extLst>
                <a:ext uri="{FF2B5EF4-FFF2-40B4-BE49-F238E27FC236}">
                  <a16:creationId xmlns:a16="http://schemas.microsoft.com/office/drawing/2014/main" id="{9B974F50-63DF-DF87-5381-7C3786222D8C}"/>
                </a:ext>
              </a:extLst>
            </p:cNvPr>
            <p:cNvSpPr/>
            <p:nvPr/>
          </p:nvSpPr>
          <p:spPr>
            <a:xfrm>
              <a:off x="8958462" y="1716277"/>
              <a:ext cx="2279997" cy="4341530"/>
            </a:xfrm>
            <a:custGeom>
              <a:avLst/>
              <a:gdLst>
                <a:gd name="connsiteX0" fmla="*/ 6077 w 771706"/>
                <a:gd name="connsiteY0" fmla="*/ 97228 h 1519189"/>
                <a:gd name="connsiteX1" fmla="*/ 48612 w 771706"/>
                <a:gd name="connsiteY1" fmla="*/ 54690 h 1519189"/>
                <a:gd name="connsiteX2" fmla="*/ 66841 w 771706"/>
                <a:gd name="connsiteY2" fmla="*/ 48614 h 1519189"/>
                <a:gd name="connsiteX3" fmla="*/ 78994 w 771706"/>
                <a:gd name="connsiteY3" fmla="*/ 30383 h 1519189"/>
                <a:gd name="connsiteX4" fmla="*/ 133682 w 771706"/>
                <a:gd name="connsiteY4" fmla="*/ 6076 h 1519189"/>
                <a:gd name="connsiteX5" fmla="*/ 151911 w 771706"/>
                <a:gd name="connsiteY5" fmla="*/ 0 h 1519189"/>
                <a:gd name="connsiteX6" fmla="*/ 236981 w 771706"/>
                <a:gd name="connsiteY6" fmla="*/ 12153 h 1519189"/>
                <a:gd name="connsiteX7" fmla="*/ 273439 w 771706"/>
                <a:gd name="connsiteY7" fmla="*/ 24307 h 1519189"/>
                <a:gd name="connsiteX8" fmla="*/ 309898 w 771706"/>
                <a:gd name="connsiteY8" fmla="*/ 48614 h 1519189"/>
                <a:gd name="connsiteX9" fmla="*/ 328127 w 771706"/>
                <a:gd name="connsiteY9" fmla="*/ 60767 h 1519189"/>
                <a:gd name="connsiteX10" fmla="*/ 370662 w 771706"/>
                <a:gd name="connsiteY10" fmla="*/ 115458 h 1519189"/>
                <a:gd name="connsiteX11" fmla="*/ 382815 w 771706"/>
                <a:gd name="connsiteY11" fmla="*/ 133688 h 1519189"/>
                <a:gd name="connsiteX12" fmla="*/ 394968 w 771706"/>
                <a:gd name="connsiteY12" fmla="*/ 151918 h 1519189"/>
                <a:gd name="connsiteX13" fmla="*/ 425350 w 771706"/>
                <a:gd name="connsiteY13" fmla="*/ 188379 h 1519189"/>
                <a:gd name="connsiteX14" fmla="*/ 455732 w 771706"/>
                <a:gd name="connsiteY14" fmla="*/ 243070 h 1519189"/>
                <a:gd name="connsiteX15" fmla="*/ 467885 w 771706"/>
                <a:gd name="connsiteY15" fmla="*/ 261300 h 1519189"/>
                <a:gd name="connsiteX16" fmla="*/ 498267 w 771706"/>
                <a:gd name="connsiteY16" fmla="*/ 315991 h 1519189"/>
                <a:gd name="connsiteX17" fmla="*/ 510420 w 771706"/>
                <a:gd name="connsiteY17" fmla="*/ 334221 h 1519189"/>
                <a:gd name="connsiteX18" fmla="*/ 516496 w 771706"/>
                <a:gd name="connsiteY18" fmla="*/ 352451 h 1519189"/>
                <a:gd name="connsiteX19" fmla="*/ 540802 w 771706"/>
                <a:gd name="connsiteY19" fmla="*/ 388912 h 1519189"/>
                <a:gd name="connsiteX20" fmla="*/ 552955 w 771706"/>
                <a:gd name="connsiteY20" fmla="*/ 425372 h 1519189"/>
                <a:gd name="connsiteX21" fmla="*/ 559031 w 771706"/>
                <a:gd name="connsiteY21" fmla="*/ 443603 h 1519189"/>
                <a:gd name="connsiteX22" fmla="*/ 571184 w 771706"/>
                <a:gd name="connsiteY22" fmla="*/ 461833 h 1519189"/>
                <a:gd name="connsiteX23" fmla="*/ 589413 w 771706"/>
                <a:gd name="connsiteY23" fmla="*/ 516524 h 1519189"/>
                <a:gd name="connsiteX24" fmla="*/ 595490 w 771706"/>
                <a:gd name="connsiteY24" fmla="*/ 534754 h 1519189"/>
                <a:gd name="connsiteX25" fmla="*/ 607643 w 771706"/>
                <a:gd name="connsiteY25" fmla="*/ 552984 h 1519189"/>
                <a:gd name="connsiteX26" fmla="*/ 668407 w 771706"/>
                <a:gd name="connsiteY26" fmla="*/ 735287 h 1519189"/>
                <a:gd name="connsiteX27" fmla="*/ 686636 w 771706"/>
                <a:gd name="connsiteY27" fmla="*/ 789978 h 1519189"/>
                <a:gd name="connsiteX28" fmla="*/ 692712 w 771706"/>
                <a:gd name="connsiteY28" fmla="*/ 808208 h 1519189"/>
                <a:gd name="connsiteX29" fmla="*/ 698789 w 771706"/>
                <a:gd name="connsiteY29" fmla="*/ 826438 h 1519189"/>
                <a:gd name="connsiteX30" fmla="*/ 710942 w 771706"/>
                <a:gd name="connsiteY30" fmla="*/ 875052 h 1519189"/>
                <a:gd name="connsiteX31" fmla="*/ 717018 w 771706"/>
                <a:gd name="connsiteY31" fmla="*/ 911513 h 1519189"/>
                <a:gd name="connsiteX32" fmla="*/ 729171 w 771706"/>
                <a:gd name="connsiteY32" fmla="*/ 947974 h 1519189"/>
                <a:gd name="connsiteX33" fmla="*/ 747400 w 771706"/>
                <a:gd name="connsiteY33" fmla="*/ 1033048 h 1519189"/>
                <a:gd name="connsiteX34" fmla="*/ 765629 w 771706"/>
                <a:gd name="connsiteY34" fmla="*/ 1276118 h 1519189"/>
                <a:gd name="connsiteX35" fmla="*/ 771706 w 771706"/>
                <a:gd name="connsiteY35" fmla="*/ 1312579 h 1519189"/>
                <a:gd name="connsiteX36" fmla="*/ 765629 w 771706"/>
                <a:gd name="connsiteY36" fmla="*/ 1464498 h 1519189"/>
                <a:gd name="connsiteX37" fmla="*/ 747400 w 771706"/>
                <a:gd name="connsiteY37" fmla="*/ 1500958 h 1519189"/>
                <a:gd name="connsiteX38" fmla="*/ 729171 w 771706"/>
                <a:gd name="connsiteY38" fmla="*/ 1507035 h 1519189"/>
                <a:gd name="connsiteX39" fmla="*/ 710942 w 771706"/>
                <a:gd name="connsiteY39" fmla="*/ 1519189 h 1519189"/>
                <a:gd name="connsiteX40" fmla="*/ 638025 w 771706"/>
                <a:gd name="connsiteY40" fmla="*/ 1500958 h 1519189"/>
                <a:gd name="connsiteX41" fmla="*/ 601566 w 771706"/>
                <a:gd name="connsiteY41" fmla="*/ 1476651 h 1519189"/>
                <a:gd name="connsiteX42" fmla="*/ 583337 w 771706"/>
                <a:gd name="connsiteY42" fmla="*/ 1464498 h 1519189"/>
                <a:gd name="connsiteX43" fmla="*/ 528649 w 771706"/>
                <a:gd name="connsiteY43" fmla="*/ 1421961 h 1519189"/>
                <a:gd name="connsiteX44" fmla="*/ 510420 w 771706"/>
                <a:gd name="connsiteY44" fmla="*/ 1409807 h 1519189"/>
                <a:gd name="connsiteX45" fmla="*/ 455732 w 771706"/>
                <a:gd name="connsiteY45" fmla="*/ 1391577 h 1519189"/>
                <a:gd name="connsiteX46" fmla="*/ 437503 w 771706"/>
                <a:gd name="connsiteY46" fmla="*/ 1385500 h 1519189"/>
                <a:gd name="connsiteX47" fmla="*/ 401044 w 771706"/>
                <a:gd name="connsiteY47" fmla="*/ 1361193 h 1519189"/>
                <a:gd name="connsiteX48" fmla="*/ 364586 w 771706"/>
                <a:gd name="connsiteY48" fmla="*/ 1349040 h 1519189"/>
                <a:gd name="connsiteX49" fmla="*/ 346356 w 771706"/>
                <a:gd name="connsiteY49" fmla="*/ 1336886 h 1519189"/>
                <a:gd name="connsiteX50" fmla="*/ 309898 w 771706"/>
                <a:gd name="connsiteY50" fmla="*/ 1324733 h 1519189"/>
                <a:gd name="connsiteX51" fmla="*/ 291669 w 771706"/>
                <a:gd name="connsiteY51" fmla="*/ 1318656 h 1519189"/>
                <a:gd name="connsiteX52" fmla="*/ 273439 w 771706"/>
                <a:gd name="connsiteY52" fmla="*/ 1312579 h 1519189"/>
                <a:gd name="connsiteX53" fmla="*/ 255210 w 771706"/>
                <a:gd name="connsiteY53" fmla="*/ 1306502 h 1519189"/>
                <a:gd name="connsiteX54" fmla="*/ 194446 w 771706"/>
                <a:gd name="connsiteY54" fmla="*/ 1294349 h 1519189"/>
                <a:gd name="connsiteX55" fmla="*/ 97223 w 771706"/>
                <a:gd name="connsiteY55" fmla="*/ 1276118 h 1519189"/>
                <a:gd name="connsiteX56" fmla="*/ 78994 w 771706"/>
                <a:gd name="connsiteY56" fmla="*/ 1270042 h 1519189"/>
                <a:gd name="connsiteX57" fmla="*/ 60765 w 771706"/>
                <a:gd name="connsiteY57" fmla="*/ 1233581 h 1519189"/>
                <a:gd name="connsiteX58" fmla="*/ 36459 w 771706"/>
                <a:gd name="connsiteY58" fmla="*/ 1178890 h 1519189"/>
                <a:gd name="connsiteX59" fmla="*/ 24306 w 771706"/>
                <a:gd name="connsiteY59" fmla="*/ 1081662 h 1519189"/>
                <a:gd name="connsiteX60" fmla="*/ 30383 w 771706"/>
                <a:gd name="connsiteY60" fmla="*/ 990511 h 1519189"/>
                <a:gd name="connsiteX61" fmla="*/ 24306 w 771706"/>
                <a:gd name="connsiteY61" fmla="*/ 966204 h 1519189"/>
                <a:gd name="connsiteX62" fmla="*/ 12153 w 771706"/>
                <a:gd name="connsiteY62" fmla="*/ 905436 h 1519189"/>
                <a:gd name="connsiteX63" fmla="*/ 0 w 771706"/>
                <a:gd name="connsiteY63" fmla="*/ 808208 h 1519189"/>
                <a:gd name="connsiteX64" fmla="*/ 6077 w 771706"/>
                <a:gd name="connsiteY64" fmla="*/ 644136 h 1519189"/>
                <a:gd name="connsiteX65" fmla="*/ 12153 w 771706"/>
                <a:gd name="connsiteY65" fmla="*/ 619829 h 1519189"/>
                <a:gd name="connsiteX66" fmla="*/ 24306 w 771706"/>
                <a:gd name="connsiteY66" fmla="*/ 546908 h 1519189"/>
                <a:gd name="connsiteX67" fmla="*/ 18230 w 771706"/>
                <a:gd name="connsiteY67" fmla="*/ 516524 h 15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71706" h="1519189">
                  <a:moveTo>
                    <a:pt x="6077" y="97228"/>
                  </a:moveTo>
                  <a:cubicBezTo>
                    <a:pt x="23489" y="75461"/>
                    <a:pt x="26042" y="65976"/>
                    <a:pt x="48612" y="54690"/>
                  </a:cubicBezTo>
                  <a:cubicBezTo>
                    <a:pt x="54341" y="51825"/>
                    <a:pt x="60765" y="50639"/>
                    <a:pt x="66841" y="48614"/>
                  </a:cubicBezTo>
                  <a:cubicBezTo>
                    <a:pt x="70892" y="42537"/>
                    <a:pt x="73830" y="35547"/>
                    <a:pt x="78994" y="30383"/>
                  </a:cubicBezTo>
                  <a:cubicBezTo>
                    <a:pt x="93436" y="15940"/>
                    <a:pt x="115635" y="12092"/>
                    <a:pt x="133682" y="6076"/>
                  </a:cubicBezTo>
                  <a:lnTo>
                    <a:pt x="151911" y="0"/>
                  </a:lnTo>
                  <a:cubicBezTo>
                    <a:pt x="194141" y="4223"/>
                    <a:pt x="203941" y="2240"/>
                    <a:pt x="236981" y="12153"/>
                  </a:cubicBezTo>
                  <a:cubicBezTo>
                    <a:pt x="249251" y="15834"/>
                    <a:pt x="262780" y="17201"/>
                    <a:pt x="273439" y="24307"/>
                  </a:cubicBezTo>
                  <a:lnTo>
                    <a:pt x="309898" y="48614"/>
                  </a:lnTo>
                  <a:cubicBezTo>
                    <a:pt x="315974" y="52665"/>
                    <a:pt x="322963" y="55603"/>
                    <a:pt x="328127" y="60767"/>
                  </a:cubicBezTo>
                  <a:cubicBezTo>
                    <a:pt x="356685" y="89326"/>
                    <a:pt x="341589" y="71846"/>
                    <a:pt x="370662" y="115458"/>
                  </a:cubicBezTo>
                  <a:lnTo>
                    <a:pt x="382815" y="133688"/>
                  </a:lnTo>
                  <a:cubicBezTo>
                    <a:pt x="386866" y="139765"/>
                    <a:pt x="389804" y="146754"/>
                    <a:pt x="394968" y="151918"/>
                  </a:cubicBezTo>
                  <a:cubicBezTo>
                    <a:pt x="418361" y="175313"/>
                    <a:pt x="408430" y="162999"/>
                    <a:pt x="425350" y="188379"/>
                  </a:cubicBezTo>
                  <a:cubicBezTo>
                    <a:pt x="436044" y="220466"/>
                    <a:pt x="427873" y="201280"/>
                    <a:pt x="455732" y="243070"/>
                  </a:cubicBezTo>
                  <a:lnTo>
                    <a:pt x="467885" y="261300"/>
                  </a:lnTo>
                  <a:cubicBezTo>
                    <a:pt x="478579" y="293387"/>
                    <a:pt x="470408" y="274201"/>
                    <a:pt x="498267" y="315991"/>
                  </a:cubicBezTo>
                  <a:lnTo>
                    <a:pt x="510420" y="334221"/>
                  </a:lnTo>
                  <a:cubicBezTo>
                    <a:pt x="512445" y="340298"/>
                    <a:pt x="513385" y="346852"/>
                    <a:pt x="516496" y="352451"/>
                  </a:cubicBezTo>
                  <a:cubicBezTo>
                    <a:pt x="523589" y="365220"/>
                    <a:pt x="540802" y="388912"/>
                    <a:pt x="540802" y="388912"/>
                  </a:cubicBezTo>
                  <a:lnTo>
                    <a:pt x="552955" y="425372"/>
                  </a:lnTo>
                  <a:cubicBezTo>
                    <a:pt x="554980" y="431449"/>
                    <a:pt x="555478" y="438273"/>
                    <a:pt x="559031" y="443603"/>
                  </a:cubicBezTo>
                  <a:lnTo>
                    <a:pt x="571184" y="461833"/>
                  </a:lnTo>
                  <a:lnTo>
                    <a:pt x="589413" y="516524"/>
                  </a:lnTo>
                  <a:cubicBezTo>
                    <a:pt x="591439" y="522601"/>
                    <a:pt x="591937" y="529424"/>
                    <a:pt x="595490" y="534754"/>
                  </a:cubicBezTo>
                  <a:lnTo>
                    <a:pt x="607643" y="552984"/>
                  </a:lnTo>
                  <a:lnTo>
                    <a:pt x="668407" y="735287"/>
                  </a:lnTo>
                  <a:lnTo>
                    <a:pt x="686636" y="789978"/>
                  </a:lnTo>
                  <a:lnTo>
                    <a:pt x="692712" y="808208"/>
                  </a:lnTo>
                  <a:cubicBezTo>
                    <a:pt x="694738" y="814285"/>
                    <a:pt x="697236" y="820224"/>
                    <a:pt x="698789" y="826438"/>
                  </a:cubicBezTo>
                  <a:cubicBezTo>
                    <a:pt x="702840" y="842643"/>
                    <a:pt x="708196" y="858576"/>
                    <a:pt x="710942" y="875052"/>
                  </a:cubicBezTo>
                  <a:cubicBezTo>
                    <a:pt x="712967" y="887206"/>
                    <a:pt x="714030" y="899560"/>
                    <a:pt x="717018" y="911513"/>
                  </a:cubicBezTo>
                  <a:cubicBezTo>
                    <a:pt x="720125" y="923942"/>
                    <a:pt x="726064" y="935545"/>
                    <a:pt x="729171" y="947974"/>
                  </a:cubicBezTo>
                  <a:cubicBezTo>
                    <a:pt x="744312" y="1008541"/>
                    <a:pt x="738578" y="980112"/>
                    <a:pt x="747400" y="1033048"/>
                  </a:cubicBezTo>
                  <a:cubicBezTo>
                    <a:pt x="748580" y="1050161"/>
                    <a:pt x="758977" y="1219573"/>
                    <a:pt x="765629" y="1276118"/>
                  </a:cubicBezTo>
                  <a:cubicBezTo>
                    <a:pt x="767069" y="1288355"/>
                    <a:pt x="769680" y="1300425"/>
                    <a:pt x="771706" y="1312579"/>
                  </a:cubicBezTo>
                  <a:cubicBezTo>
                    <a:pt x="769680" y="1363219"/>
                    <a:pt x="769240" y="1413947"/>
                    <a:pt x="765629" y="1464498"/>
                  </a:cubicBezTo>
                  <a:cubicBezTo>
                    <a:pt x="764962" y="1473839"/>
                    <a:pt x="754306" y="1495433"/>
                    <a:pt x="747400" y="1500958"/>
                  </a:cubicBezTo>
                  <a:cubicBezTo>
                    <a:pt x="742399" y="1504959"/>
                    <a:pt x="734900" y="1504170"/>
                    <a:pt x="729171" y="1507035"/>
                  </a:cubicBezTo>
                  <a:cubicBezTo>
                    <a:pt x="722639" y="1510301"/>
                    <a:pt x="717018" y="1515138"/>
                    <a:pt x="710942" y="1519189"/>
                  </a:cubicBezTo>
                  <a:cubicBezTo>
                    <a:pt x="692716" y="1516151"/>
                    <a:pt x="654076" y="1511659"/>
                    <a:pt x="638025" y="1500958"/>
                  </a:cubicBezTo>
                  <a:lnTo>
                    <a:pt x="601566" y="1476651"/>
                  </a:lnTo>
                  <a:cubicBezTo>
                    <a:pt x="595490" y="1472600"/>
                    <a:pt x="588501" y="1469662"/>
                    <a:pt x="583337" y="1464498"/>
                  </a:cubicBezTo>
                  <a:cubicBezTo>
                    <a:pt x="554779" y="1435938"/>
                    <a:pt x="572260" y="1451037"/>
                    <a:pt x="528649" y="1421961"/>
                  </a:cubicBezTo>
                  <a:cubicBezTo>
                    <a:pt x="522573" y="1417910"/>
                    <a:pt x="517348" y="1412116"/>
                    <a:pt x="510420" y="1409807"/>
                  </a:cubicBezTo>
                  <a:lnTo>
                    <a:pt x="455732" y="1391577"/>
                  </a:lnTo>
                  <a:cubicBezTo>
                    <a:pt x="449656" y="1389551"/>
                    <a:pt x="442832" y="1389053"/>
                    <a:pt x="437503" y="1385500"/>
                  </a:cubicBezTo>
                  <a:cubicBezTo>
                    <a:pt x="425350" y="1377398"/>
                    <a:pt x="414901" y="1365812"/>
                    <a:pt x="401044" y="1361193"/>
                  </a:cubicBezTo>
                  <a:lnTo>
                    <a:pt x="364586" y="1349040"/>
                  </a:lnTo>
                  <a:cubicBezTo>
                    <a:pt x="358509" y="1344989"/>
                    <a:pt x="353030" y="1339852"/>
                    <a:pt x="346356" y="1336886"/>
                  </a:cubicBezTo>
                  <a:cubicBezTo>
                    <a:pt x="334650" y="1331683"/>
                    <a:pt x="322051" y="1328784"/>
                    <a:pt x="309898" y="1324733"/>
                  </a:cubicBezTo>
                  <a:lnTo>
                    <a:pt x="291669" y="1318656"/>
                  </a:lnTo>
                  <a:lnTo>
                    <a:pt x="273439" y="1312579"/>
                  </a:lnTo>
                  <a:cubicBezTo>
                    <a:pt x="267363" y="1310553"/>
                    <a:pt x="261491" y="1307758"/>
                    <a:pt x="255210" y="1306502"/>
                  </a:cubicBezTo>
                  <a:cubicBezTo>
                    <a:pt x="234955" y="1302451"/>
                    <a:pt x="214821" y="1297745"/>
                    <a:pt x="194446" y="1294349"/>
                  </a:cubicBezTo>
                  <a:cubicBezTo>
                    <a:pt x="172369" y="1290669"/>
                    <a:pt x="111798" y="1280976"/>
                    <a:pt x="97223" y="1276118"/>
                  </a:cubicBezTo>
                  <a:lnTo>
                    <a:pt x="78994" y="1270042"/>
                  </a:lnTo>
                  <a:cubicBezTo>
                    <a:pt x="44161" y="1217788"/>
                    <a:pt x="85925" y="1283904"/>
                    <a:pt x="60765" y="1233581"/>
                  </a:cubicBezTo>
                  <a:cubicBezTo>
                    <a:pt x="45282" y="1202613"/>
                    <a:pt x="44297" y="1225925"/>
                    <a:pt x="36459" y="1178890"/>
                  </a:cubicBezTo>
                  <a:cubicBezTo>
                    <a:pt x="27037" y="1122350"/>
                    <a:pt x="31609" y="1154690"/>
                    <a:pt x="24306" y="1081662"/>
                  </a:cubicBezTo>
                  <a:cubicBezTo>
                    <a:pt x="26332" y="1051278"/>
                    <a:pt x="30383" y="1020962"/>
                    <a:pt x="30383" y="990511"/>
                  </a:cubicBezTo>
                  <a:cubicBezTo>
                    <a:pt x="30383" y="982159"/>
                    <a:pt x="26056" y="974370"/>
                    <a:pt x="24306" y="966204"/>
                  </a:cubicBezTo>
                  <a:cubicBezTo>
                    <a:pt x="19978" y="946005"/>
                    <a:pt x="15549" y="925812"/>
                    <a:pt x="12153" y="905436"/>
                  </a:cubicBezTo>
                  <a:cubicBezTo>
                    <a:pt x="2731" y="848896"/>
                    <a:pt x="7303" y="881236"/>
                    <a:pt x="0" y="808208"/>
                  </a:cubicBezTo>
                  <a:cubicBezTo>
                    <a:pt x="2026" y="753517"/>
                    <a:pt x="2554" y="698751"/>
                    <a:pt x="6077" y="644136"/>
                  </a:cubicBezTo>
                  <a:cubicBezTo>
                    <a:pt x="6615" y="635802"/>
                    <a:pt x="10614" y="628038"/>
                    <a:pt x="12153" y="619829"/>
                  </a:cubicBezTo>
                  <a:cubicBezTo>
                    <a:pt x="16694" y="595609"/>
                    <a:pt x="24306" y="546908"/>
                    <a:pt x="24306" y="546908"/>
                  </a:cubicBezTo>
                  <a:lnTo>
                    <a:pt x="18230" y="516524"/>
                  </a:ln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2" name="Freeform 21">
              <a:extLst>
                <a:ext uri="{FF2B5EF4-FFF2-40B4-BE49-F238E27FC236}">
                  <a16:creationId xmlns:a16="http://schemas.microsoft.com/office/drawing/2014/main" id="{CF70C74A-59C7-E891-BB12-2D93B395E6EB}"/>
                </a:ext>
              </a:extLst>
            </p:cNvPr>
            <p:cNvSpPr/>
            <p:nvPr/>
          </p:nvSpPr>
          <p:spPr>
            <a:xfrm>
              <a:off x="6343862" y="1812527"/>
              <a:ext cx="2212176" cy="4245280"/>
            </a:xfrm>
            <a:custGeom>
              <a:avLst/>
              <a:gdLst>
                <a:gd name="connsiteX0" fmla="*/ 741323 w 760953"/>
                <a:gd name="connsiteY0" fmla="*/ 78998 h 1507036"/>
                <a:gd name="connsiteX1" fmla="*/ 710941 w 760953"/>
                <a:gd name="connsiteY1" fmla="*/ 72921 h 1507036"/>
                <a:gd name="connsiteX2" fmla="*/ 674483 w 760953"/>
                <a:gd name="connsiteY2" fmla="*/ 48614 h 1507036"/>
                <a:gd name="connsiteX3" fmla="*/ 656253 w 760953"/>
                <a:gd name="connsiteY3" fmla="*/ 36461 h 1507036"/>
                <a:gd name="connsiteX4" fmla="*/ 638024 w 760953"/>
                <a:gd name="connsiteY4" fmla="*/ 24307 h 1507036"/>
                <a:gd name="connsiteX5" fmla="*/ 619795 w 760953"/>
                <a:gd name="connsiteY5" fmla="*/ 18230 h 1507036"/>
                <a:gd name="connsiteX6" fmla="*/ 583336 w 760953"/>
                <a:gd name="connsiteY6" fmla="*/ 0 h 1507036"/>
                <a:gd name="connsiteX7" fmla="*/ 516496 w 760953"/>
                <a:gd name="connsiteY7" fmla="*/ 6077 h 1507036"/>
                <a:gd name="connsiteX8" fmla="*/ 473961 w 760953"/>
                <a:gd name="connsiteY8" fmla="*/ 18230 h 1507036"/>
                <a:gd name="connsiteX9" fmla="*/ 455732 w 760953"/>
                <a:gd name="connsiteY9" fmla="*/ 30384 h 1507036"/>
                <a:gd name="connsiteX10" fmla="*/ 437502 w 760953"/>
                <a:gd name="connsiteY10" fmla="*/ 36461 h 1507036"/>
                <a:gd name="connsiteX11" fmla="*/ 401044 w 760953"/>
                <a:gd name="connsiteY11" fmla="*/ 60768 h 1507036"/>
                <a:gd name="connsiteX12" fmla="*/ 382814 w 760953"/>
                <a:gd name="connsiteY12" fmla="*/ 72921 h 1507036"/>
                <a:gd name="connsiteX13" fmla="*/ 358509 w 760953"/>
                <a:gd name="connsiteY13" fmla="*/ 109382 h 1507036"/>
                <a:gd name="connsiteX14" fmla="*/ 346356 w 760953"/>
                <a:gd name="connsiteY14" fmla="*/ 127612 h 1507036"/>
                <a:gd name="connsiteX15" fmla="*/ 328127 w 760953"/>
                <a:gd name="connsiteY15" fmla="*/ 164072 h 1507036"/>
                <a:gd name="connsiteX16" fmla="*/ 322050 w 760953"/>
                <a:gd name="connsiteY16" fmla="*/ 182303 h 1507036"/>
                <a:gd name="connsiteX17" fmla="*/ 297745 w 760953"/>
                <a:gd name="connsiteY17" fmla="*/ 218763 h 1507036"/>
                <a:gd name="connsiteX18" fmla="*/ 273439 w 760953"/>
                <a:gd name="connsiteY18" fmla="*/ 255224 h 1507036"/>
                <a:gd name="connsiteX19" fmla="*/ 261286 w 760953"/>
                <a:gd name="connsiteY19" fmla="*/ 273454 h 1507036"/>
                <a:gd name="connsiteX20" fmla="*/ 255210 w 760953"/>
                <a:gd name="connsiteY20" fmla="*/ 291684 h 1507036"/>
                <a:gd name="connsiteX21" fmla="*/ 230904 w 760953"/>
                <a:gd name="connsiteY21" fmla="*/ 328145 h 1507036"/>
                <a:gd name="connsiteX22" fmla="*/ 200522 w 760953"/>
                <a:gd name="connsiteY22" fmla="*/ 382836 h 1507036"/>
                <a:gd name="connsiteX23" fmla="*/ 188369 w 760953"/>
                <a:gd name="connsiteY23" fmla="*/ 401066 h 1507036"/>
                <a:gd name="connsiteX24" fmla="*/ 182293 w 760953"/>
                <a:gd name="connsiteY24" fmla="*/ 419296 h 1507036"/>
                <a:gd name="connsiteX25" fmla="*/ 170140 w 760953"/>
                <a:gd name="connsiteY25" fmla="*/ 437527 h 1507036"/>
                <a:gd name="connsiteX26" fmla="*/ 145834 w 760953"/>
                <a:gd name="connsiteY26" fmla="*/ 492217 h 1507036"/>
                <a:gd name="connsiteX27" fmla="*/ 139758 w 760953"/>
                <a:gd name="connsiteY27" fmla="*/ 510448 h 1507036"/>
                <a:gd name="connsiteX28" fmla="*/ 127605 w 760953"/>
                <a:gd name="connsiteY28" fmla="*/ 528678 h 1507036"/>
                <a:gd name="connsiteX29" fmla="*/ 103299 w 760953"/>
                <a:gd name="connsiteY29" fmla="*/ 583369 h 1507036"/>
                <a:gd name="connsiteX30" fmla="*/ 97223 w 760953"/>
                <a:gd name="connsiteY30" fmla="*/ 601599 h 1507036"/>
                <a:gd name="connsiteX31" fmla="*/ 85070 w 760953"/>
                <a:gd name="connsiteY31" fmla="*/ 710981 h 1507036"/>
                <a:gd name="connsiteX32" fmla="*/ 66841 w 760953"/>
                <a:gd name="connsiteY32" fmla="*/ 808209 h 1507036"/>
                <a:gd name="connsiteX33" fmla="*/ 60764 w 760953"/>
                <a:gd name="connsiteY33" fmla="*/ 826439 h 1507036"/>
                <a:gd name="connsiteX34" fmla="*/ 48611 w 760953"/>
                <a:gd name="connsiteY34" fmla="*/ 887207 h 1507036"/>
                <a:gd name="connsiteX35" fmla="*/ 42535 w 760953"/>
                <a:gd name="connsiteY35" fmla="*/ 911514 h 1507036"/>
                <a:gd name="connsiteX36" fmla="*/ 36459 w 760953"/>
                <a:gd name="connsiteY36" fmla="*/ 960128 h 1507036"/>
                <a:gd name="connsiteX37" fmla="*/ 30382 w 760953"/>
                <a:gd name="connsiteY37" fmla="*/ 1002665 h 1507036"/>
                <a:gd name="connsiteX38" fmla="*/ 18229 w 760953"/>
                <a:gd name="connsiteY38" fmla="*/ 1057356 h 1507036"/>
                <a:gd name="connsiteX39" fmla="*/ 12153 w 760953"/>
                <a:gd name="connsiteY39" fmla="*/ 1118123 h 1507036"/>
                <a:gd name="connsiteX40" fmla="*/ 6076 w 760953"/>
                <a:gd name="connsiteY40" fmla="*/ 1221428 h 1507036"/>
                <a:gd name="connsiteX41" fmla="*/ 0 w 760953"/>
                <a:gd name="connsiteY41" fmla="*/ 1300426 h 1507036"/>
                <a:gd name="connsiteX42" fmla="*/ 12153 w 760953"/>
                <a:gd name="connsiteY42" fmla="*/ 1397654 h 1507036"/>
                <a:gd name="connsiteX43" fmla="*/ 24306 w 760953"/>
                <a:gd name="connsiteY43" fmla="*/ 1434115 h 1507036"/>
                <a:gd name="connsiteX44" fmla="*/ 30382 w 760953"/>
                <a:gd name="connsiteY44" fmla="*/ 1452345 h 1507036"/>
                <a:gd name="connsiteX45" fmla="*/ 72917 w 760953"/>
                <a:gd name="connsiteY45" fmla="*/ 1500959 h 1507036"/>
                <a:gd name="connsiteX46" fmla="*/ 97223 w 760953"/>
                <a:gd name="connsiteY46" fmla="*/ 1507036 h 1507036"/>
                <a:gd name="connsiteX47" fmla="*/ 157987 w 760953"/>
                <a:gd name="connsiteY47" fmla="*/ 1494882 h 1507036"/>
                <a:gd name="connsiteX48" fmla="*/ 176216 w 760953"/>
                <a:gd name="connsiteY48" fmla="*/ 1488805 h 1507036"/>
                <a:gd name="connsiteX49" fmla="*/ 212675 w 760953"/>
                <a:gd name="connsiteY49" fmla="*/ 1458422 h 1507036"/>
                <a:gd name="connsiteX50" fmla="*/ 230904 w 760953"/>
                <a:gd name="connsiteY50" fmla="*/ 1446268 h 1507036"/>
                <a:gd name="connsiteX51" fmla="*/ 261286 w 760953"/>
                <a:gd name="connsiteY51" fmla="*/ 1415884 h 1507036"/>
                <a:gd name="connsiteX52" fmla="*/ 273439 w 760953"/>
                <a:gd name="connsiteY52" fmla="*/ 1397654 h 1507036"/>
                <a:gd name="connsiteX53" fmla="*/ 309897 w 760953"/>
                <a:gd name="connsiteY53" fmla="*/ 1373347 h 1507036"/>
                <a:gd name="connsiteX54" fmla="*/ 358509 w 760953"/>
                <a:gd name="connsiteY54" fmla="*/ 1330810 h 1507036"/>
                <a:gd name="connsiteX55" fmla="*/ 394967 w 760953"/>
                <a:gd name="connsiteY55" fmla="*/ 1306503 h 1507036"/>
                <a:gd name="connsiteX56" fmla="*/ 413197 w 760953"/>
                <a:gd name="connsiteY56" fmla="*/ 1294349 h 1507036"/>
                <a:gd name="connsiteX57" fmla="*/ 431426 w 760953"/>
                <a:gd name="connsiteY57" fmla="*/ 1288273 h 1507036"/>
                <a:gd name="connsiteX58" fmla="*/ 486114 w 760953"/>
                <a:gd name="connsiteY58" fmla="*/ 1263965 h 1507036"/>
                <a:gd name="connsiteX59" fmla="*/ 504343 w 760953"/>
                <a:gd name="connsiteY59" fmla="*/ 1257889 h 1507036"/>
                <a:gd name="connsiteX60" fmla="*/ 522572 w 760953"/>
                <a:gd name="connsiteY60" fmla="*/ 1251812 h 1507036"/>
                <a:gd name="connsiteX61" fmla="*/ 552954 w 760953"/>
                <a:gd name="connsiteY61" fmla="*/ 1245735 h 1507036"/>
                <a:gd name="connsiteX62" fmla="*/ 619795 w 760953"/>
                <a:gd name="connsiteY62" fmla="*/ 1245735 h 1507036"/>
                <a:gd name="connsiteX63" fmla="*/ 656253 w 760953"/>
                <a:gd name="connsiteY63" fmla="*/ 1233582 h 1507036"/>
                <a:gd name="connsiteX64" fmla="*/ 674483 w 760953"/>
                <a:gd name="connsiteY64" fmla="*/ 1227505 h 1507036"/>
                <a:gd name="connsiteX65" fmla="*/ 723094 w 760953"/>
                <a:gd name="connsiteY65" fmla="*/ 1184968 h 1507036"/>
                <a:gd name="connsiteX66" fmla="*/ 735247 w 760953"/>
                <a:gd name="connsiteY66" fmla="*/ 1148507 h 1507036"/>
                <a:gd name="connsiteX67" fmla="*/ 741323 w 760953"/>
                <a:gd name="connsiteY67" fmla="*/ 1130277 h 1507036"/>
                <a:gd name="connsiteX68" fmla="*/ 747400 w 760953"/>
                <a:gd name="connsiteY68" fmla="*/ 1093816 h 1507036"/>
                <a:gd name="connsiteX69" fmla="*/ 753476 w 760953"/>
                <a:gd name="connsiteY69" fmla="*/ 565138 h 1507036"/>
                <a:gd name="connsiteX70" fmla="*/ 735247 w 760953"/>
                <a:gd name="connsiteY70" fmla="*/ 498294 h 1507036"/>
                <a:gd name="connsiteX71" fmla="*/ 717018 w 760953"/>
                <a:gd name="connsiteY71" fmla="*/ 486141 h 1507036"/>
                <a:gd name="connsiteX72" fmla="*/ 698788 w 760953"/>
                <a:gd name="connsiteY72" fmla="*/ 467910 h 150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60953" h="1507036">
                  <a:moveTo>
                    <a:pt x="741323" y="78998"/>
                  </a:moveTo>
                  <a:cubicBezTo>
                    <a:pt x="731196" y="76972"/>
                    <a:pt x="720343" y="77195"/>
                    <a:pt x="710941" y="72921"/>
                  </a:cubicBezTo>
                  <a:cubicBezTo>
                    <a:pt x="697644" y="66877"/>
                    <a:pt x="686636" y="56716"/>
                    <a:pt x="674483" y="48614"/>
                  </a:cubicBezTo>
                  <a:lnTo>
                    <a:pt x="656253" y="36461"/>
                  </a:lnTo>
                  <a:cubicBezTo>
                    <a:pt x="650177" y="32410"/>
                    <a:pt x="644952" y="26617"/>
                    <a:pt x="638024" y="24307"/>
                  </a:cubicBezTo>
                  <a:cubicBezTo>
                    <a:pt x="631948" y="22281"/>
                    <a:pt x="625524" y="21095"/>
                    <a:pt x="619795" y="18230"/>
                  </a:cubicBezTo>
                  <a:cubicBezTo>
                    <a:pt x="572680" y="-5329"/>
                    <a:pt x="629155" y="15274"/>
                    <a:pt x="583336" y="0"/>
                  </a:cubicBezTo>
                  <a:cubicBezTo>
                    <a:pt x="561056" y="2026"/>
                    <a:pt x="538672" y="3120"/>
                    <a:pt x="516496" y="6077"/>
                  </a:cubicBezTo>
                  <a:cubicBezTo>
                    <a:pt x="503783" y="7772"/>
                    <a:pt x="486456" y="14065"/>
                    <a:pt x="473961" y="18230"/>
                  </a:cubicBezTo>
                  <a:cubicBezTo>
                    <a:pt x="467885" y="22281"/>
                    <a:pt x="462264" y="27118"/>
                    <a:pt x="455732" y="30384"/>
                  </a:cubicBezTo>
                  <a:cubicBezTo>
                    <a:pt x="450003" y="33249"/>
                    <a:pt x="443101" y="33350"/>
                    <a:pt x="437502" y="36461"/>
                  </a:cubicBezTo>
                  <a:cubicBezTo>
                    <a:pt x="424734" y="43555"/>
                    <a:pt x="413197" y="52666"/>
                    <a:pt x="401044" y="60768"/>
                  </a:cubicBezTo>
                  <a:lnTo>
                    <a:pt x="382814" y="72921"/>
                  </a:lnTo>
                  <a:lnTo>
                    <a:pt x="358509" y="109382"/>
                  </a:lnTo>
                  <a:lnTo>
                    <a:pt x="346356" y="127612"/>
                  </a:lnTo>
                  <a:cubicBezTo>
                    <a:pt x="331085" y="173430"/>
                    <a:pt x="351684" y="116957"/>
                    <a:pt x="328127" y="164072"/>
                  </a:cubicBezTo>
                  <a:cubicBezTo>
                    <a:pt x="325262" y="169801"/>
                    <a:pt x="325161" y="176703"/>
                    <a:pt x="322050" y="182303"/>
                  </a:cubicBezTo>
                  <a:cubicBezTo>
                    <a:pt x="314957" y="195071"/>
                    <a:pt x="305847" y="206610"/>
                    <a:pt x="297745" y="218763"/>
                  </a:cubicBezTo>
                  <a:lnTo>
                    <a:pt x="273439" y="255224"/>
                  </a:lnTo>
                  <a:lnTo>
                    <a:pt x="261286" y="273454"/>
                  </a:lnTo>
                  <a:cubicBezTo>
                    <a:pt x="259261" y="279531"/>
                    <a:pt x="258321" y="286085"/>
                    <a:pt x="255210" y="291684"/>
                  </a:cubicBezTo>
                  <a:cubicBezTo>
                    <a:pt x="248117" y="304453"/>
                    <a:pt x="230904" y="328145"/>
                    <a:pt x="230904" y="328145"/>
                  </a:cubicBezTo>
                  <a:cubicBezTo>
                    <a:pt x="220210" y="360232"/>
                    <a:pt x="228381" y="341046"/>
                    <a:pt x="200522" y="382836"/>
                  </a:cubicBezTo>
                  <a:lnTo>
                    <a:pt x="188369" y="401066"/>
                  </a:lnTo>
                  <a:cubicBezTo>
                    <a:pt x="186344" y="407143"/>
                    <a:pt x="185157" y="413567"/>
                    <a:pt x="182293" y="419296"/>
                  </a:cubicBezTo>
                  <a:cubicBezTo>
                    <a:pt x="179027" y="425829"/>
                    <a:pt x="173106" y="430853"/>
                    <a:pt x="170140" y="437527"/>
                  </a:cubicBezTo>
                  <a:cubicBezTo>
                    <a:pt x="141217" y="502607"/>
                    <a:pt x="173337" y="450962"/>
                    <a:pt x="145834" y="492217"/>
                  </a:cubicBezTo>
                  <a:cubicBezTo>
                    <a:pt x="143809" y="498294"/>
                    <a:pt x="142622" y="504719"/>
                    <a:pt x="139758" y="510448"/>
                  </a:cubicBezTo>
                  <a:cubicBezTo>
                    <a:pt x="136492" y="516980"/>
                    <a:pt x="130571" y="522004"/>
                    <a:pt x="127605" y="528678"/>
                  </a:cubicBezTo>
                  <a:cubicBezTo>
                    <a:pt x="98678" y="593765"/>
                    <a:pt x="130804" y="542108"/>
                    <a:pt x="103299" y="583369"/>
                  </a:cubicBezTo>
                  <a:cubicBezTo>
                    <a:pt x="101274" y="589446"/>
                    <a:pt x="98612" y="595346"/>
                    <a:pt x="97223" y="601599"/>
                  </a:cubicBezTo>
                  <a:cubicBezTo>
                    <a:pt x="88106" y="642628"/>
                    <a:pt x="90249" y="664366"/>
                    <a:pt x="85070" y="710981"/>
                  </a:cubicBezTo>
                  <a:cubicBezTo>
                    <a:pt x="83231" y="727529"/>
                    <a:pt x="68609" y="802905"/>
                    <a:pt x="66841" y="808209"/>
                  </a:cubicBezTo>
                  <a:cubicBezTo>
                    <a:pt x="64815" y="814286"/>
                    <a:pt x="62204" y="820198"/>
                    <a:pt x="60764" y="826439"/>
                  </a:cubicBezTo>
                  <a:cubicBezTo>
                    <a:pt x="56119" y="846567"/>
                    <a:pt x="53621" y="867167"/>
                    <a:pt x="48611" y="887207"/>
                  </a:cubicBezTo>
                  <a:cubicBezTo>
                    <a:pt x="46586" y="895309"/>
                    <a:pt x="43908" y="903276"/>
                    <a:pt x="42535" y="911514"/>
                  </a:cubicBezTo>
                  <a:cubicBezTo>
                    <a:pt x="39851" y="927623"/>
                    <a:pt x="38617" y="943941"/>
                    <a:pt x="36459" y="960128"/>
                  </a:cubicBezTo>
                  <a:cubicBezTo>
                    <a:pt x="34566" y="974325"/>
                    <a:pt x="32737" y="988537"/>
                    <a:pt x="30382" y="1002665"/>
                  </a:cubicBezTo>
                  <a:cubicBezTo>
                    <a:pt x="26523" y="1025821"/>
                    <a:pt x="23694" y="1035495"/>
                    <a:pt x="18229" y="1057356"/>
                  </a:cubicBezTo>
                  <a:cubicBezTo>
                    <a:pt x="16204" y="1077612"/>
                    <a:pt x="13657" y="1097822"/>
                    <a:pt x="12153" y="1118123"/>
                  </a:cubicBezTo>
                  <a:cubicBezTo>
                    <a:pt x="9605" y="1152523"/>
                    <a:pt x="8370" y="1187010"/>
                    <a:pt x="6076" y="1221428"/>
                  </a:cubicBezTo>
                  <a:cubicBezTo>
                    <a:pt x="4319" y="1247780"/>
                    <a:pt x="2025" y="1274093"/>
                    <a:pt x="0" y="1300426"/>
                  </a:cubicBezTo>
                  <a:cubicBezTo>
                    <a:pt x="17613" y="1353270"/>
                    <a:pt x="-7551" y="1272857"/>
                    <a:pt x="12153" y="1397654"/>
                  </a:cubicBezTo>
                  <a:cubicBezTo>
                    <a:pt x="14151" y="1410308"/>
                    <a:pt x="20255" y="1421961"/>
                    <a:pt x="24306" y="1434115"/>
                  </a:cubicBezTo>
                  <a:cubicBezTo>
                    <a:pt x="26331" y="1440192"/>
                    <a:pt x="26829" y="1447015"/>
                    <a:pt x="30382" y="1452345"/>
                  </a:cubicBezTo>
                  <a:cubicBezTo>
                    <a:pt x="45234" y="1474623"/>
                    <a:pt x="49288" y="1490831"/>
                    <a:pt x="72917" y="1500959"/>
                  </a:cubicBezTo>
                  <a:cubicBezTo>
                    <a:pt x="80593" y="1504249"/>
                    <a:pt x="89121" y="1505010"/>
                    <a:pt x="97223" y="1507036"/>
                  </a:cubicBezTo>
                  <a:cubicBezTo>
                    <a:pt x="125870" y="1502261"/>
                    <a:pt x="132607" y="1502134"/>
                    <a:pt x="157987" y="1494882"/>
                  </a:cubicBezTo>
                  <a:cubicBezTo>
                    <a:pt x="164146" y="1493122"/>
                    <a:pt x="170487" y="1491670"/>
                    <a:pt x="176216" y="1488805"/>
                  </a:cubicBezTo>
                  <a:cubicBezTo>
                    <a:pt x="198844" y="1477490"/>
                    <a:pt x="192519" y="1475220"/>
                    <a:pt x="212675" y="1458422"/>
                  </a:cubicBezTo>
                  <a:cubicBezTo>
                    <a:pt x="218285" y="1453747"/>
                    <a:pt x="224828" y="1450319"/>
                    <a:pt x="230904" y="1446268"/>
                  </a:cubicBezTo>
                  <a:cubicBezTo>
                    <a:pt x="263312" y="1397654"/>
                    <a:pt x="220777" y="1456396"/>
                    <a:pt x="261286" y="1415884"/>
                  </a:cubicBezTo>
                  <a:cubicBezTo>
                    <a:pt x="266450" y="1410720"/>
                    <a:pt x="267943" y="1402463"/>
                    <a:pt x="273439" y="1397654"/>
                  </a:cubicBezTo>
                  <a:cubicBezTo>
                    <a:pt x="284431" y="1388036"/>
                    <a:pt x="309897" y="1373347"/>
                    <a:pt x="309897" y="1373347"/>
                  </a:cubicBezTo>
                  <a:cubicBezTo>
                    <a:pt x="330152" y="1342963"/>
                    <a:pt x="315973" y="1359169"/>
                    <a:pt x="358509" y="1330810"/>
                  </a:cubicBezTo>
                  <a:lnTo>
                    <a:pt x="394967" y="1306503"/>
                  </a:lnTo>
                  <a:cubicBezTo>
                    <a:pt x="401044" y="1302452"/>
                    <a:pt x="406268" y="1296658"/>
                    <a:pt x="413197" y="1294349"/>
                  </a:cubicBezTo>
                  <a:lnTo>
                    <a:pt x="431426" y="1288273"/>
                  </a:lnTo>
                  <a:cubicBezTo>
                    <a:pt x="460312" y="1269013"/>
                    <a:pt x="442729" y="1278427"/>
                    <a:pt x="486114" y="1263965"/>
                  </a:cubicBezTo>
                  <a:lnTo>
                    <a:pt x="504343" y="1257889"/>
                  </a:lnTo>
                  <a:cubicBezTo>
                    <a:pt x="510419" y="1255863"/>
                    <a:pt x="516291" y="1253068"/>
                    <a:pt x="522572" y="1251812"/>
                  </a:cubicBezTo>
                  <a:lnTo>
                    <a:pt x="552954" y="1245735"/>
                  </a:lnTo>
                  <a:cubicBezTo>
                    <a:pt x="583161" y="1255804"/>
                    <a:pt x="573789" y="1255594"/>
                    <a:pt x="619795" y="1245735"/>
                  </a:cubicBezTo>
                  <a:cubicBezTo>
                    <a:pt x="632321" y="1243051"/>
                    <a:pt x="644100" y="1237633"/>
                    <a:pt x="656253" y="1233582"/>
                  </a:cubicBezTo>
                  <a:lnTo>
                    <a:pt x="674483" y="1227505"/>
                  </a:lnTo>
                  <a:cubicBezTo>
                    <a:pt x="717017" y="1199147"/>
                    <a:pt x="702839" y="1215351"/>
                    <a:pt x="723094" y="1184968"/>
                  </a:cubicBezTo>
                  <a:lnTo>
                    <a:pt x="735247" y="1148507"/>
                  </a:lnTo>
                  <a:cubicBezTo>
                    <a:pt x="737272" y="1142430"/>
                    <a:pt x="740270" y="1136595"/>
                    <a:pt x="741323" y="1130277"/>
                  </a:cubicBezTo>
                  <a:lnTo>
                    <a:pt x="747400" y="1093816"/>
                  </a:lnTo>
                  <a:cubicBezTo>
                    <a:pt x="763786" y="823439"/>
                    <a:pt x="764689" y="895945"/>
                    <a:pt x="753476" y="565138"/>
                  </a:cubicBezTo>
                  <a:cubicBezTo>
                    <a:pt x="753191" y="556735"/>
                    <a:pt x="740366" y="501707"/>
                    <a:pt x="735247" y="498294"/>
                  </a:cubicBezTo>
                  <a:lnTo>
                    <a:pt x="717018" y="486141"/>
                  </a:lnTo>
                  <a:cubicBezTo>
                    <a:pt x="703741" y="466225"/>
                    <a:pt x="712168" y="467910"/>
                    <a:pt x="698788" y="467910"/>
                  </a:cubicBez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3" name="Freeform 22">
              <a:extLst>
                <a:ext uri="{FF2B5EF4-FFF2-40B4-BE49-F238E27FC236}">
                  <a16:creationId xmlns:a16="http://schemas.microsoft.com/office/drawing/2014/main" id="{FFA0692D-DE3F-BACB-8363-284410B84F9A}"/>
                </a:ext>
              </a:extLst>
            </p:cNvPr>
            <p:cNvSpPr/>
            <p:nvPr/>
          </p:nvSpPr>
          <p:spPr>
            <a:xfrm>
              <a:off x="9911905" y="2881437"/>
              <a:ext cx="507940" cy="48309"/>
            </a:xfrm>
            <a:custGeom>
              <a:avLst/>
              <a:gdLst>
                <a:gd name="connsiteX0" fmla="*/ 0 w 197642"/>
                <a:gd name="connsiteY0" fmla="*/ 18299 h 18299"/>
                <a:gd name="connsiteX1" fmla="*/ 69541 w 197642"/>
                <a:gd name="connsiteY1" fmla="*/ 14639 h 18299"/>
                <a:gd name="connsiteX2" fmla="*/ 102481 w 197642"/>
                <a:gd name="connsiteY2" fmla="*/ 3660 h 18299"/>
                <a:gd name="connsiteX3" fmla="*/ 113461 w 197642"/>
                <a:gd name="connsiteY3" fmla="*/ 0 h 18299"/>
                <a:gd name="connsiteX4" fmla="*/ 168362 w 197642"/>
                <a:gd name="connsiteY4" fmla="*/ 3660 h 18299"/>
                <a:gd name="connsiteX5" fmla="*/ 183002 w 197642"/>
                <a:gd name="connsiteY5" fmla="*/ 7320 h 18299"/>
                <a:gd name="connsiteX6" fmla="*/ 197642 w 197642"/>
                <a:gd name="connsiteY6" fmla="*/ 10979 h 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642" h="18299">
                  <a:moveTo>
                    <a:pt x="0" y="18299"/>
                  </a:moveTo>
                  <a:cubicBezTo>
                    <a:pt x="23180" y="17079"/>
                    <a:pt x="46494" y="17404"/>
                    <a:pt x="69541" y="14639"/>
                  </a:cubicBezTo>
                  <a:cubicBezTo>
                    <a:pt x="69546" y="14638"/>
                    <a:pt x="96989" y="5491"/>
                    <a:pt x="102481" y="3660"/>
                  </a:cubicBezTo>
                  <a:lnTo>
                    <a:pt x="113461" y="0"/>
                  </a:lnTo>
                  <a:cubicBezTo>
                    <a:pt x="131761" y="1220"/>
                    <a:pt x="150122" y="1740"/>
                    <a:pt x="168362" y="3660"/>
                  </a:cubicBezTo>
                  <a:cubicBezTo>
                    <a:pt x="173365" y="4187"/>
                    <a:pt x="178165" y="5938"/>
                    <a:pt x="183002" y="7320"/>
                  </a:cubicBezTo>
                  <a:cubicBezTo>
                    <a:pt x="197160" y="11365"/>
                    <a:pt x="189485" y="10979"/>
                    <a:pt x="197642" y="10979"/>
                  </a:cubicBezTo>
                </a:path>
              </a:pathLst>
            </a:custGeom>
            <a:ln w="1270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4" name="Freeform 23">
              <a:extLst>
                <a:ext uri="{FF2B5EF4-FFF2-40B4-BE49-F238E27FC236}">
                  <a16:creationId xmlns:a16="http://schemas.microsoft.com/office/drawing/2014/main" id="{16309285-6484-8208-E989-A8980E925C8C}"/>
                </a:ext>
              </a:extLst>
            </p:cNvPr>
            <p:cNvSpPr/>
            <p:nvPr/>
          </p:nvSpPr>
          <p:spPr>
            <a:xfrm>
              <a:off x="7640552" y="3795273"/>
              <a:ext cx="883893" cy="1578379"/>
            </a:xfrm>
            <a:custGeom>
              <a:avLst/>
              <a:gdLst>
                <a:gd name="connsiteX0" fmla="*/ 256032 w 256032"/>
                <a:gd name="connsiteY0" fmla="*/ 0 h 457200"/>
                <a:gd name="connsiteX1" fmla="*/ 230429 w 256032"/>
                <a:gd name="connsiteY1" fmla="*/ 18288 h 457200"/>
                <a:gd name="connsiteX2" fmla="*/ 208484 w 256032"/>
                <a:gd name="connsiteY2" fmla="*/ 29261 h 457200"/>
                <a:gd name="connsiteX3" fmla="*/ 182880 w 256032"/>
                <a:gd name="connsiteY3" fmla="*/ 51207 h 457200"/>
                <a:gd name="connsiteX4" fmla="*/ 160935 w 256032"/>
                <a:gd name="connsiteY4" fmla="*/ 80468 h 457200"/>
                <a:gd name="connsiteX5" fmla="*/ 146304 w 256032"/>
                <a:gd name="connsiteY5" fmla="*/ 98756 h 457200"/>
                <a:gd name="connsiteX6" fmla="*/ 135332 w 256032"/>
                <a:gd name="connsiteY6" fmla="*/ 102413 h 457200"/>
                <a:gd name="connsiteX7" fmla="*/ 106071 w 256032"/>
                <a:gd name="connsiteY7" fmla="*/ 138989 h 457200"/>
                <a:gd name="connsiteX8" fmla="*/ 98756 w 256032"/>
                <a:gd name="connsiteY8" fmla="*/ 149962 h 457200"/>
                <a:gd name="connsiteX9" fmla="*/ 80468 w 256032"/>
                <a:gd name="connsiteY9" fmla="*/ 182880 h 457200"/>
                <a:gd name="connsiteX10" fmla="*/ 62180 w 256032"/>
                <a:gd name="connsiteY10" fmla="*/ 197511 h 457200"/>
                <a:gd name="connsiteX11" fmla="*/ 54864 w 256032"/>
                <a:gd name="connsiteY11" fmla="*/ 204826 h 457200"/>
                <a:gd name="connsiteX12" fmla="*/ 43892 w 256032"/>
                <a:gd name="connsiteY12" fmla="*/ 212141 h 457200"/>
                <a:gd name="connsiteX13" fmla="*/ 29261 w 256032"/>
                <a:gd name="connsiteY13" fmla="*/ 226772 h 457200"/>
                <a:gd name="connsiteX14" fmla="*/ 14631 w 256032"/>
                <a:gd name="connsiteY14" fmla="*/ 245060 h 457200"/>
                <a:gd name="connsiteX15" fmla="*/ 10973 w 256032"/>
                <a:gd name="connsiteY15" fmla="*/ 256032 h 457200"/>
                <a:gd name="connsiteX16" fmla="*/ 3658 w 256032"/>
                <a:gd name="connsiteY16" fmla="*/ 263348 h 457200"/>
                <a:gd name="connsiteX17" fmla="*/ 0 w 256032"/>
                <a:gd name="connsiteY17" fmla="*/ 277978 h 457200"/>
                <a:gd name="connsiteX18" fmla="*/ 3658 w 256032"/>
                <a:gd name="connsiteY18" fmla="*/ 413309 h 457200"/>
                <a:gd name="connsiteX19" fmla="*/ 21946 w 256032"/>
                <a:gd name="connsiteY19" fmla="*/ 446228 h 457200"/>
                <a:gd name="connsiteX20" fmla="*/ 25604 w 256032"/>
                <a:gd name="connsiteY20"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032" h="457200">
                  <a:moveTo>
                    <a:pt x="256032" y="0"/>
                  </a:moveTo>
                  <a:cubicBezTo>
                    <a:pt x="247498" y="6096"/>
                    <a:pt x="239422" y="12892"/>
                    <a:pt x="230429" y="18288"/>
                  </a:cubicBezTo>
                  <a:cubicBezTo>
                    <a:pt x="208796" y="31268"/>
                    <a:pt x="230063" y="10764"/>
                    <a:pt x="208484" y="29261"/>
                  </a:cubicBezTo>
                  <a:cubicBezTo>
                    <a:pt x="177446" y="55866"/>
                    <a:pt x="208068" y="34416"/>
                    <a:pt x="182880" y="51207"/>
                  </a:cubicBezTo>
                  <a:cubicBezTo>
                    <a:pt x="173366" y="79753"/>
                    <a:pt x="188950" y="38447"/>
                    <a:pt x="160935" y="80468"/>
                  </a:cubicBezTo>
                  <a:cubicBezTo>
                    <a:pt x="157612" y="85452"/>
                    <a:pt x="152095" y="95281"/>
                    <a:pt x="146304" y="98756"/>
                  </a:cubicBezTo>
                  <a:cubicBezTo>
                    <a:pt x="142998" y="100739"/>
                    <a:pt x="138989" y="101194"/>
                    <a:pt x="135332" y="102413"/>
                  </a:cubicBezTo>
                  <a:cubicBezTo>
                    <a:pt x="114485" y="123260"/>
                    <a:pt x="124526" y="111306"/>
                    <a:pt x="106071" y="138989"/>
                  </a:cubicBezTo>
                  <a:cubicBezTo>
                    <a:pt x="103633" y="142647"/>
                    <a:pt x="100146" y="145792"/>
                    <a:pt x="98756" y="149962"/>
                  </a:cubicBezTo>
                  <a:cubicBezTo>
                    <a:pt x="94156" y="163760"/>
                    <a:pt x="93044" y="170304"/>
                    <a:pt x="80468" y="182880"/>
                  </a:cubicBezTo>
                  <a:cubicBezTo>
                    <a:pt x="62807" y="200541"/>
                    <a:pt x="85245" y="179060"/>
                    <a:pt x="62180" y="197511"/>
                  </a:cubicBezTo>
                  <a:cubicBezTo>
                    <a:pt x="59487" y="199665"/>
                    <a:pt x="57557" y="202672"/>
                    <a:pt x="54864" y="204826"/>
                  </a:cubicBezTo>
                  <a:cubicBezTo>
                    <a:pt x="51432" y="207572"/>
                    <a:pt x="47229" y="209280"/>
                    <a:pt x="43892" y="212141"/>
                  </a:cubicBezTo>
                  <a:cubicBezTo>
                    <a:pt x="38655" y="216630"/>
                    <a:pt x="33087" y="221033"/>
                    <a:pt x="29261" y="226772"/>
                  </a:cubicBezTo>
                  <a:cubicBezTo>
                    <a:pt x="20033" y="240613"/>
                    <a:pt x="25054" y="234636"/>
                    <a:pt x="14631" y="245060"/>
                  </a:cubicBezTo>
                  <a:cubicBezTo>
                    <a:pt x="13412" y="248717"/>
                    <a:pt x="12957" y="252726"/>
                    <a:pt x="10973" y="256032"/>
                  </a:cubicBezTo>
                  <a:cubicBezTo>
                    <a:pt x="9199" y="258989"/>
                    <a:pt x="5200" y="260264"/>
                    <a:pt x="3658" y="263348"/>
                  </a:cubicBezTo>
                  <a:cubicBezTo>
                    <a:pt x="1410" y="267844"/>
                    <a:pt x="1219" y="273101"/>
                    <a:pt x="0" y="277978"/>
                  </a:cubicBezTo>
                  <a:cubicBezTo>
                    <a:pt x="1219" y="323088"/>
                    <a:pt x="1404" y="368239"/>
                    <a:pt x="3658" y="413309"/>
                  </a:cubicBezTo>
                  <a:cubicBezTo>
                    <a:pt x="4307" y="426283"/>
                    <a:pt x="18380" y="435531"/>
                    <a:pt x="21946" y="446228"/>
                  </a:cubicBezTo>
                  <a:lnTo>
                    <a:pt x="25604" y="45720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7461F4B2-F623-6C29-5219-30C3357B08DE}"/>
                </a:ext>
              </a:extLst>
            </p:cNvPr>
            <p:cNvSpPr/>
            <p:nvPr/>
          </p:nvSpPr>
          <p:spPr>
            <a:xfrm>
              <a:off x="9004274" y="3807901"/>
              <a:ext cx="871268" cy="1641513"/>
            </a:xfrm>
            <a:custGeom>
              <a:avLst/>
              <a:gdLst>
                <a:gd name="connsiteX0" fmla="*/ 0 w 252375"/>
                <a:gd name="connsiteY0" fmla="*/ 0 h 475488"/>
                <a:gd name="connsiteX1" fmla="*/ 25603 w 252375"/>
                <a:gd name="connsiteY1" fmla="*/ 3658 h 475488"/>
                <a:gd name="connsiteX2" fmla="*/ 40234 w 252375"/>
                <a:gd name="connsiteY2" fmla="*/ 21946 h 475488"/>
                <a:gd name="connsiteX3" fmla="*/ 51207 w 252375"/>
                <a:gd name="connsiteY3" fmla="*/ 25603 h 475488"/>
                <a:gd name="connsiteX4" fmla="*/ 62179 w 252375"/>
                <a:gd name="connsiteY4" fmla="*/ 32918 h 475488"/>
                <a:gd name="connsiteX5" fmla="*/ 73152 w 252375"/>
                <a:gd name="connsiteY5" fmla="*/ 36576 h 475488"/>
                <a:gd name="connsiteX6" fmla="*/ 95098 w 252375"/>
                <a:gd name="connsiteY6" fmla="*/ 58522 h 475488"/>
                <a:gd name="connsiteX7" fmla="*/ 117043 w 252375"/>
                <a:gd name="connsiteY7" fmla="*/ 73152 h 475488"/>
                <a:gd name="connsiteX8" fmla="*/ 128016 w 252375"/>
                <a:gd name="connsiteY8" fmla="*/ 76810 h 475488"/>
                <a:gd name="connsiteX9" fmla="*/ 149962 w 252375"/>
                <a:gd name="connsiteY9" fmla="*/ 87782 h 475488"/>
                <a:gd name="connsiteX10" fmla="*/ 157277 w 252375"/>
                <a:gd name="connsiteY10" fmla="*/ 95098 h 475488"/>
                <a:gd name="connsiteX11" fmla="*/ 164592 w 252375"/>
                <a:gd name="connsiteY11" fmla="*/ 106070 h 475488"/>
                <a:gd name="connsiteX12" fmla="*/ 175565 w 252375"/>
                <a:gd name="connsiteY12" fmla="*/ 113386 h 475488"/>
                <a:gd name="connsiteX13" fmla="*/ 186538 w 252375"/>
                <a:gd name="connsiteY13" fmla="*/ 135331 h 475488"/>
                <a:gd name="connsiteX14" fmla="*/ 193853 w 252375"/>
                <a:gd name="connsiteY14" fmla="*/ 146304 h 475488"/>
                <a:gd name="connsiteX15" fmla="*/ 197511 w 252375"/>
                <a:gd name="connsiteY15" fmla="*/ 157277 h 475488"/>
                <a:gd name="connsiteX16" fmla="*/ 212141 w 252375"/>
                <a:gd name="connsiteY16" fmla="*/ 179222 h 475488"/>
                <a:gd name="connsiteX17" fmla="*/ 219456 w 252375"/>
                <a:gd name="connsiteY17" fmla="*/ 201168 h 475488"/>
                <a:gd name="connsiteX18" fmla="*/ 223114 w 252375"/>
                <a:gd name="connsiteY18" fmla="*/ 212141 h 475488"/>
                <a:gd name="connsiteX19" fmla="*/ 230429 w 252375"/>
                <a:gd name="connsiteY19" fmla="*/ 263347 h 475488"/>
                <a:gd name="connsiteX20" fmla="*/ 237744 w 252375"/>
                <a:gd name="connsiteY20" fmla="*/ 285293 h 475488"/>
                <a:gd name="connsiteX21" fmla="*/ 245059 w 252375"/>
                <a:gd name="connsiteY21" fmla="*/ 296266 h 475488"/>
                <a:gd name="connsiteX22" fmla="*/ 252375 w 252375"/>
                <a:gd name="connsiteY22" fmla="*/ 318211 h 475488"/>
                <a:gd name="connsiteX23" fmla="*/ 248717 w 252375"/>
                <a:gd name="connsiteY23" fmla="*/ 380390 h 475488"/>
                <a:gd name="connsiteX24" fmla="*/ 245059 w 252375"/>
                <a:gd name="connsiteY24" fmla="*/ 391363 h 475488"/>
                <a:gd name="connsiteX25" fmla="*/ 237744 w 252375"/>
                <a:gd name="connsiteY25" fmla="*/ 420624 h 475488"/>
                <a:gd name="connsiteX26" fmla="*/ 226771 w 252375"/>
                <a:gd name="connsiteY26" fmla="*/ 431597 h 475488"/>
                <a:gd name="connsiteX27" fmla="*/ 219456 w 252375"/>
                <a:gd name="connsiteY27" fmla="*/ 442570 h 475488"/>
                <a:gd name="connsiteX28" fmla="*/ 215799 w 252375"/>
                <a:gd name="connsiteY28" fmla="*/ 453542 h 475488"/>
                <a:gd name="connsiteX29" fmla="*/ 201168 w 252375"/>
                <a:gd name="connsiteY29" fmla="*/ 475488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2375" h="475488">
                  <a:moveTo>
                    <a:pt x="0" y="0"/>
                  </a:moveTo>
                  <a:cubicBezTo>
                    <a:pt x="8534" y="1219"/>
                    <a:pt x="17424" y="932"/>
                    <a:pt x="25603" y="3658"/>
                  </a:cubicBezTo>
                  <a:cubicBezTo>
                    <a:pt x="31998" y="5790"/>
                    <a:pt x="36142" y="18673"/>
                    <a:pt x="40234" y="21946"/>
                  </a:cubicBezTo>
                  <a:cubicBezTo>
                    <a:pt x="43245" y="24354"/>
                    <a:pt x="47549" y="24384"/>
                    <a:pt x="51207" y="25603"/>
                  </a:cubicBezTo>
                  <a:cubicBezTo>
                    <a:pt x="54864" y="28041"/>
                    <a:pt x="58247" y="30952"/>
                    <a:pt x="62179" y="32918"/>
                  </a:cubicBezTo>
                  <a:cubicBezTo>
                    <a:pt x="65627" y="34642"/>
                    <a:pt x="70109" y="34209"/>
                    <a:pt x="73152" y="36576"/>
                  </a:cubicBezTo>
                  <a:cubicBezTo>
                    <a:pt x="81318" y="42928"/>
                    <a:pt x="86490" y="52783"/>
                    <a:pt x="95098" y="58522"/>
                  </a:cubicBezTo>
                  <a:cubicBezTo>
                    <a:pt x="102413" y="63399"/>
                    <a:pt x="108703" y="70372"/>
                    <a:pt x="117043" y="73152"/>
                  </a:cubicBezTo>
                  <a:cubicBezTo>
                    <a:pt x="120701" y="74371"/>
                    <a:pt x="124567" y="75086"/>
                    <a:pt x="128016" y="76810"/>
                  </a:cubicBezTo>
                  <a:cubicBezTo>
                    <a:pt x="156370" y="90987"/>
                    <a:pt x="122388" y="78592"/>
                    <a:pt x="149962" y="87782"/>
                  </a:cubicBezTo>
                  <a:cubicBezTo>
                    <a:pt x="152400" y="90221"/>
                    <a:pt x="155123" y="92405"/>
                    <a:pt x="157277" y="95098"/>
                  </a:cubicBezTo>
                  <a:cubicBezTo>
                    <a:pt x="160023" y="98530"/>
                    <a:pt x="161484" y="102962"/>
                    <a:pt x="164592" y="106070"/>
                  </a:cubicBezTo>
                  <a:cubicBezTo>
                    <a:pt x="167701" y="109179"/>
                    <a:pt x="171907" y="110947"/>
                    <a:pt x="175565" y="113386"/>
                  </a:cubicBezTo>
                  <a:cubicBezTo>
                    <a:pt x="196525" y="144824"/>
                    <a:pt x="171398" y="105050"/>
                    <a:pt x="186538" y="135331"/>
                  </a:cubicBezTo>
                  <a:cubicBezTo>
                    <a:pt x="188504" y="139263"/>
                    <a:pt x="191887" y="142372"/>
                    <a:pt x="193853" y="146304"/>
                  </a:cubicBezTo>
                  <a:cubicBezTo>
                    <a:pt x="195577" y="149753"/>
                    <a:pt x="195639" y="153907"/>
                    <a:pt x="197511" y="157277"/>
                  </a:cubicBezTo>
                  <a:cubicBezTo>
                    <a:pt x="201781" y="164962"/>
                    <a:pt x="209361" y="170882"/>
                    <a:pt x="212141" y="179222"/>
                  </a:cubicBezTo>
                  <a:lnTo>
                    <a:pt x="219456" y="201168"/>
                  </a:lnTo>
                  <a:lnTo>
                    <a:pt x="223114" y="212141"/>
                  </a:lnTo>
                  <a:cubicBezTo>
                    <a:pt x="225657" y="237571"/>
                    <a:pt x="224461" y="243455"/>
                    <a:pt x="230429" y="263347"/>
                  </a:cubicBezTo>
                  <a:cubicBezTo>
                    <a:pt x="232645" y="270733"/>
                    <a:pt x="233467" y="278877"/>
                    <a:pt x="237744" y="285293"/>
                  </a:cubicBezTo>
                  <a:cubicBezTo>
                    <a:pt x="240182" y="288951"/>
                    <a:pt x="243274" y="292249"/>
                    <a:pt x="245059" y="296266"/>
                  </a:cubicBezTo>
                  <a:cubicBezTo>
                    <a:pt x="248191" y="303312"/>
                    <a:pt x="252375" y="318211"/>
                    <a:pt x="252375" y="318211"/>
                  </a:cubicBezTo>
                  <a:cubicBezTo>
                    <a:pt x="251156" y="338937"/>
                    <a:pt x="250783" y="359731"/>
                    <a:pt x="248717" y="380390"/>
                  </a:cubicBezTo>
                  <a:cubicBezTo>
                    <a:pt x="248333" y="384226"/>
                    <a:pt x="245994" y="387623"/>
                    <a:pt x="245059" y="391363"/>
                  </a:cubicBezTo>
                  <a:cubicBezTo>
                    <a:pt x="244319" y="394322"/>
                    <a:pt x="241090" y="415605"/>
                    <a:pt x="237744" y="420624"/>
                  </a:cubicBezTo>
                  <a:cubicBezTo>
                    <a:pt x="234875" y="424928"/>
                    <a:pt x="230082" y="427623"/>
                    <a:pt x="226771" y="431597"/>
                  </a:cubicBezTo>
                  <a:cubicBezTo>
                    <a:pt x="223957" y="434974"/>
                    <a:pt x="221894" y="438912"/>
                    <a:pt x="219456" y="442570"/>
                  </a:cubicBezTo>
                  <a:cubicBezTo>
                    <a:pt x="218237" y="446227"/>
                    <a:pt x="217671" y="450172"/>
                    <a:pt x="215799" y="453542"/>
                  </a:cubicBezTo>
                  <a:cubicBezTo>
                    <a:pt x="211529" y="461228"/>
                    <a:pt x="201168" y="475488"/>
                    <a:pt x="201168" y="475488"/>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7766542C-447D-E91B-CB9D-137CBBD15CCB}"/>
                </a:ext>
              </a:extLst>
            </p:cNvPr>
            <p:cNvSpPr/>
            <p:nvPr/>
          </p:nvSpPr>
          <p:spPr>
            <a:xfrm>
              <a:off x="6605136" y="3732139"/>
              <a:ext cx="1906684" cy="138898"/>
            </a:xfrm>
            <a:custGeom>
              <a:avLst/>
              <a:gdLst>
                <a:gd name="connsiteX0" fmla="*/ 552298 w 552298"/>
                <a:gd name="connsiteY0" fmla="*/ 21946 h 40234"/>
                <a:gd name="connsiteX1" fmla="*/ 523037 w 552298"/>
                <a:gd name="connsiteY1" fmla="*/ 18288 h 40234"/>
                <a:gd name="connsiteX2" fmla="*/ 475488 w 552298"/>
                <a:gd name="connsiteY2" fmla="*/ 14631 h 40234"/>
                <a:gd name="connsiteX3" fmla="*/ 438912 w 552298"/>
                <a:gd name="connsiteY3" fmla="*/ 3658 h 40234"/>
                <a:gd name="connsiteX4" fmla="*/ 427939 w 552298"/>
                <a:gd name="connsiteY4" fmla="*/ 0 h 40234"/>
                <a:gd name="connsiteX5" fmla="*/ 351130 w 552298"/>
                <a:gd name="connsiteY5" fmla="*/ 10973 h 40234"/>
                <a:gd name="connsiteX6" fmla="*/ 329184 w 552298"/>
                <a:gd name="connsiteY6" fmla="*/ 18288 h 40234"/>
                <a:gd name="connsiteX7" fmla="*/ 318211 w 552298"/>
                <a:gd name="connsiteY7" fmla="*/ 21946 h 40234"/>
                <a:gd name="connsiteX8" fmla="*/ 219456 w 552298"/>
                <a:gd name="connsiteY8" fmla="*/ 18288 h 40234"/>
                <a:gd name="connsiteX9" fmla="*/ 201168 w 552298"/>
                <a:gd name="connsiteY9" fmla="*/ 14631 h 40234"/>
                <a:gd name="connsiteX10" fmla="*/ 128016 w 552298"/>
                <a:gd name="connsiteY10" fmla="*/ 18288 h 40234"/>
                <a:gd name="connsiteX11" fmla="*/ 109728 w 552298"/>
                <a:gd name="connsiteY11" fmla="*/ 21946 h 40234"/>
                <a:gd name="connsiteX12" fmla="*/ 76810 w 552298"/>
                <a:gd name="connsiteY12" fmla="*/ 32919 h 40234"/>
                <a:gd name="connsiteX13" fmla="*/ 65837 w 552298"/>
                <a:gd name="connsiteY13" fmla="*/ 36576 h 40234"/>
                <a:gd name="connsiteX14" fmla="*/ 54864 w 552298"/>
                <a:gd name="connsiteY14" fmla="*/ 40234 h 40234"/>
                <a:gd name="connsiteX15" fmla="*/ 29261 w 552298"/>
                <a:gd name="connsiteY15" fmla="*/ 36576 h 40234"/>
                <a:gd name="connsiteX16" fmla="*/ 0 w 552298"/>
                <a:gd name="connsiteY16" fmla="*/ 32919 h 4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298" h="40234">
                  <a:moveTo>
                    <a:pt x="552298" y="21946"/>
                  </a:moveTo>
                  <a:cubicBezTo>
                    <a:pt x="542544" y="20727"/>
                    <a:pt x="532822" y="19220"/>
                    <a:pt x="523037" y="18288"/>
                  </a:cubicBezTo>
                  <a:cubicBezTo>
                    <a:pt x="507212" y="16781"/>
                    <a:pt x="491276" y="16488"/>
                    <a:pt x="475488" y="14631"/>
                  </a:cubicBezTo>
                  <a:cubicBezTo>
                    <a:pt x="466950" y="13627"/>
                    <a:pt x="444806" y="5623"/>
                    <a:pt x="438912" y="3658"/>
                  </a:cubicBezTo>
                  <a:lnTo>
                    <a:pt x="427939" y="0"/>
                  </a:lnTo>
                  <a:cubicBezTo>
                    <a:pt x="365385" y="4171"/>
                    <a:pt x="390462" y="-2138"/>
                    <a:pt x="351130" y="10973"/>
                  </a:cubicBezTo>
                  <a:lnTo>
                    <a:pt x="329184" y="18288"/>
                  </a:lnTo>
                  <a:lnTo>
                    <a:pt x="318211" y="21946"/>
                  </a:lnTo>
                  <a:cubicBezTo>
                    <a:pt x="285293" y="20727"/>
                    <a:pt x="252333" y="20343"/>
                    <a:pt x="219456" y="18288"/>
                  </a:cubicBezTo>
                  <a:cubicBezTo>
                    <a:pt x="213251" y="17900"/>
                    <a:pt x="207385" y="14631"/>
                    <a:pt x="201168" y="14631"/>
                  </a:cubicBezTo>
                  <a:cubicBezTo>
                    <a:pt x="176754" y="14631"/>
                    <a:pt x="152400" y="17069"/>
                    <a:pt x="128016" y="18288"/>
                  </a:cubicBezTo>
                  <a:cubicBezTo>
                    <a:pt x="121920" y="19507"/>
                    <a:pt x="115726" y="20310"/>
                    <a:pt x="109728" y="21946"/>
                  </a:cubicBezTo>
                  <a:cubicBezTo>
                    <a:pt x="109707" y="21952"/>
                    <a:pt x="82306" y="31087"/>
                    <a:pt x="76810" y="32919"/>
                  </a:cubicBezTo>
                  <a:lnTo>
                    <a:pt x="65837" y="36576"/>
                  </a:lnTo>
                  <a:lnTo>
                    <a:pt x="54864" y="40234"/>
                  </a:lnTo>
                  <a:cubicBezTo>
                    <a:pt x="46330" y="39015"/>
                    <a:pt x="37765" y="37993"/>
                    <a:pt x="29261" y="36576"/>
                  </a:cubicBezTo>
                  <a:cubicBezTo>
                    <a:pt x="3015" y="32202"/>
                    <a:pt x="19762" y="32919"/>
                    <a:pt x="0" y="32919"/>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FD2F0FAE-8921-4B1C-DA42-FEE655AE34C6}"/>
                </a:ext>
              </a:extLst>
            </p:cNvPr>
            <p:cNvSpPr/>
            <p:nvPr/>
          </p:nvSpPr>
          <p:spPr>
            <a:xfrm>
              <a:off x="8991649" y="2961892"/>
              <a:ext cx="1578379" cy="833381"/>
            </a:xfrm>
            <a:custGeom>
              <a:avLst/>
              <a:gdLst>
                <a:gd name="connsiteX0" fmla="*/ 0 w 457200"/>
                <a:gd name="connsiteY0" fmla="*/ 241401 h 241401"/>
                <a:gd name="connsiteX1" fmla="*/ 25603 w 457200"/>
                <a:gd name="connsiteY1" fmla="*/ 226771 h 241401"/>
                <a:gd name="connsiteX2" fmla="*/ 47548 w 457200"/>
                <a:gd name="connsiteY2" fmla="*/ 212141 h 241401"/>
                <a:gd name="connsiteX3" fmla="*/ 58521 w 457200"/>
                <a:gd name="connsiteY3" fmla="*/ 208483 h 241401"/>
                <a:gd name="connsiteX4" fmla="*/ 80467 w 457200"/>
                <a:gd name="connsiteY4" fmla="*/ 193853 h 241401"/>
                <a:gd name="connsiteX5" fmla="*/ 91440 w 457200"/>
                <a:gd name="connsiteY5" fmla="*/ 186537 h 241401"/>
                <a:gd name="connsiteX6" fmla="*/ 120700 w 457200"/>
                <a:gd name="connsiteY6" fmla="*/ 171907 h 241401"/>
                <a:gd name="connsiteX7" fmla="*/ 131673 w 457200"/>
                <a:gd name="connsiteY7" fmla="*/ 164592 h 241401"/>
                <a:gd name="connsiteX8" fmla="*/ 142646 w 457200"/>
                <a:gd name="connsiteY8" fmla="*/ 160934 h 241401"/>
                <a:gd name="connsiteX9" fmla="*/ 201168 w 457200"/>
                <a:gd name="connsiteY9" fmla="*/ 149961 h 241401"/>
                <a:gd name="connsiteX10" fmla="*/ 252374 w 457200"/>
                <a:gd name="connsiteY10" fmla="*/ 135331 h 241401"/>
                <a:gd name="connsiteX11" fmla="*/ 263347 w 457200"/>
                <a:gd name="connsiteY11" fmla="*/ 131673 h 241401"/>
                <a:gd name="connsiteX12" fmla="*/ 285292 w 457200"/>
                <a:gd name="connsiteY12" fmla="*/ 120701 h 241401"/>
                <a:gd name="connsiteX13" fmla="*/ 303580 w 457200"/>
                <a:gd name="connsiteY13" fmla="*/ 106070 h 241401"/>
                <a:gd name="connsiteX14" fmla="*/ 325526 w 457200"/>
                <a:gd name="connsiteY14" fmla="*/ 102413 h 241401"/>
                <a:gd name="connsiteX15" fmla="*/ 343814 w 457200"/>
                <a:gd name="connsiteY15" fmla="*/ 98755 h 241401"/>
                <a:gd name="connsiteX16" fmla="*/ 365760 w 457200"/>
                <a:gd name="connsiteY16" fmla="*/ 91440 h 241401"/>
                <a:gd name="connsiteX17" fmla="*/ 376732 w 457200"/>
                <a:gd name="connsiteY17" fmla="*/ 84125 h 241401"/>
                <a:gd name="connsiteX18" fmla="*/ 398678 w 457200"/>
                <a:gd name="connsiteY18" fmla="*/ 73152 h 241401"/>
                <a:gd name="connsiteX19" fmla="*/ 424281 w 457200"/>
                <a:gd name="connsiteY19" fmla="*/ 40233 h 241401"/>
                <a:gd name="connsiteX20" fmla="*/ 431596 w 457200"/>
                <a:gd name="connsiteY20" fmla="*/ 29261 h 241401"/>
                <a:gd name="connsiteX21" fmla="*/ 438912 w 457200"/>
                <a:gd name="connsiteY21" fmla="*/ 18288 h 241401"/>
                <a:gd name="connsiteX22" fmla="*/ 457200 w 457200"/>
                <a:gd name="connsiteY22" fmla="*/ 0 h 24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241401">
                  <a:moveTo>
                    <a:pt x="0" y="241401"/>
                  </a:moveTo>
                  <a:cubicBezTo>
                    <a:pt x="8534" y="236524"/>
                    <a:pt x="17232" y="231923"/>
                    <a:pt x="25603" y="226771"/>
                  </a:cubicBezTo>
                  <a:cubicBezTo>
                    <a:pt x="33090" y="222163"/>
                    <a:pt x="39208" y="214921"/>
                    <a:pt x="47548" y="212141"/>
                  </a:cubicBezTo>
                  <a:cubicBezTo>
                    <a:pt x="51206" y="210922"/>
                    <a:pt x="55151" y="210355"/>
                    <a:pt x="58521" y="208483"/>
                  </a:cubicBezTo>
                  <a:cubicBezTo>
                    <a:pt x="66206" y="204213"/>
                    <a:pt x="73152" y="198730"/>
                    <a:pt x="80467" y="193853"/>
                  </a:cubicBezTo>
                  <a:cubicBezTo>
                    <a:pt x="84125" y="191414"/>
                    <a:pt x="87508" y="188503"/>
                    <a:pt x="91440" y="186537"/>
                  </a:cubicBezTo>
                  <a:cubicBezTo>
                    <a:pt x="101193" y="181660"/>
                    <a:pt x="111627" y="177956"/>
                    <a:pt x="120700" y="171907"/>
                  </a:cubicBezTo>
                  <a:cubicBezTo>
                    <a:pt x="124358" y="169469"/>
                    <a:pt x="127741" y="166558"/>
                    <a:pt x="131673" y="164592"/>
                  </a:cubicBezTo>
                  <a:cubicBezTo>
                    <a:pt x="135122" y="162868"/>
                    <a:pt x="138939" y="161993"/>
                    <a:pt x="142646" y="160934"/>
                  </a:cubicBezTo>
                  <a:cubicBezTo>
                    <a:pt x="181246" y="149906"/>
                    <a:pt x="124048" y="169241"/>
                    <a:pt x="201168" y="149961"/>
                  </a:cubicBezTo>
                  <a:cubicBezTo>
                    <a:pt x="237901" y="140778"/>
                    <a:pt x="220896" y="145824"/>
                    <a:pt x="252374" y="135331"/>
                  </a:cubicBezTo>
                  <a:cubicBezTo>
                    <a:pt x="256032" y="134112"/>
                    <a:pt x="260139" y="133812"/>
                    <a:pt x="263347" y="131673"/>
                  </a:cubicBezTo>
                  <a:cubicBezTo>
                    <a:pt x="277528" y="122220"/>
                    <a:pt x="270150" y="125748"/>
                    <a:pt x="285292" y="120701"/>
                  </a:cubicBezTo>
                  <a:cubicBezTo>
                    <a:pt x="290286" y="115707"/>
                    <a:pt x="296660" y="108377"/>
                    <a:pt x="303580" y="106070"/>
                  </a:cubicBezTo>
                  <a:cubicBezTo>
                    <a:pt x="310616" y="103725"/>
                    <a:pt x="318229" y="103740"/>
                    <a:pt x="325526" y="102413"/>
                  </a:cubicBezTo>
                  <a:cubicBezTo>
                    <a:pt x="331642" y="101301"/>
                    <a:pt x="337816" y="100391"/>
                    <a:pt x="343814" y="98755"/>
                  </a:cubicBezTo>
                  <a:cubicBezTo>
                    <a:pt x="351253" y="96726"/>
                    <a:pt x="365760" y="91440"/>
                    <a:pt x="365760" y="91440"/>
                  </a:cubicBezTo>
                  <a:cubicBezTo>
                    <a:pt x="369417" y="89002"/>
                    <a:pt x="372800" y="86091"/>
                    <a:pt x="376732" y="84125"/>
                  </a:cubicBezTo>
                  <a:cubicBezTo>
                    <a:pt x="393227" y="75877"/>
                    <a:pt x="382956" y="86254"/>
                    <a:pt x="398678" y="73152"/>
                  </a:cubicBezTo>
                  <a:cubicBezTo>
                    <a:pt x="411571" y="62408"/>
                    <a:pt x="414085" y="55527"/>
                    <a:pt x="424281" y="40233"/>
                  </a:cubicBezTo>
                  <a:lnTo>
                    <a:pt x="431596" y="29261"/>
                  </a:lnTo>
                  <a:cubicBezTo>
                    <a:pt x="434035" y="25603"/>
                    <a:pt x="435803" y="21397"/>
                    <a:pt x="438912" y="18288"/>
                  </a:cubicBezTo>
                  <a:lnTo>
                    <a:pt x="457200" y="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7B64F425-3115-AF97-FAB6-7893D37FF3F3}"/>
                </a:ext>
              </a:extLst>
            </p:cNvPr>
            <p:cNvSpPr/>
            <p:nvPr/>
          </p:nvSpPr>
          <p:spPr>
            <a:xfrm>
              <a:off x="9470899" y="3062909"/>
              <a:ext cx="128362" cy="303047"/>
            </a:xfrm>
            <a:custGeom>
              <a:avLst/>
              <a:gdLst>
                <a:gd name="connsiteX0" fmla="*/ 3824 w 37182"/>
                <a:gd name="connsiteY0" fmla="*/ 0 h 87782"/>
                <a:gd name="connsiteX1" fmla="*/ 166 w 37182"/>
                <a:gd name="connsiteY1" fmla="*/ 25603 h 87782"/>
                <a:gd name="connsiteX2" fmla="*/ 7482 w 37182"/>
                <a:gd name="connsiteY2" fmla="*/ 32918 h 87782"/>
                <a:gd name="connsiteX3" fmla="*/ 25770 w 37182"/>
                <a:gd name="connsiteY3" fmla="*/ 47548 h 87782"/>
                <a:gd name="connsiteX4" fmla="*/ 33085 w 37182"/>
                <a:gd name="connsiteY4" fmla="*/ 54864 h 87782"/>
                <a:gd name="connsiteX5" fmla="*/ 36742 w 37182"/>
                <a:gd name="connsiteY5" fmla="*/ 87782 h 8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82" h="87782">
                  <a:moveTo>
                    <a:pt x="3824" y="0"/>
                  </a:moveTo>
                  <a:cubicBezTo>
                    <a:pt x="2605" y="8534"/>
                    <a:pt x="-786" y="17035"/>
                    <a:pt x="166" y="25603"/>
                  </a:cubicBezTo>
                  <a:cubicBezTo>
                    <a:pt x="547" y="29030"/>
                    <a:pt x="5328" y="30225"/>
                    <a:pt x="7482" y="32918"/>
                  </a:cubicBezTo>
                  <a:cubicBezTo>
                    <a:pt x="19515" y="47959"/>
                    <a:pt x="8364" y="41747"/>
                    <a:pt x="25770" y="47548"/>
                  </a:cubicBezTo>
                  <a:cubicBezTo>
                    <a:pt x="28208" y="49987"/>
                    <a:pt x="31311" y="51907"/>
                    <a:pt x="33085" y="54864"/>
                  </a:cubicBezTo>
                  <a:cubicBezTo>
                    <a:pt x="39055" y="64815"/>
                    <a:pt x="36742" y="77087"/>
                    <a:pt x="36742" y="87782"/>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F9DB92BC-5A19-97B8-281B-A767CCE4D03C}"/>
                </a:ext>
              </a:extLst>
            </p:cNvPr>
            <p:cNvSpPr/>
            <p:nvPr/>
          </p:nvSpPr>
          <p:spPr>
            <a:xfrm>
              <a:off x="8057245" y="2633589"/>
              <a:ext cx="681861" cy="984911"/>
            </a:xfrm>
            <a:custGeom>
              <a:avLst/>
              <a:gdLst>
                <a:gd name="connsiteX0" fmla="*/ 197511 w 197511"/>
                <a:gd name="connsiteY0" fmla="*/ 0 h 285293"/>
                <a:gd name="connsiteX1" fmla="*/ 175565 w 197511"/>
                <a:gd name="connsiteY1" fmla="*/ 25603 h 285293"/>
                <a:gd name="connsiteX2" fmla="*/ 168250 w 197511"/>
                <a:gd name="connsiteY2" fmla="*/ 47549 h 285293"/>
                <a:gd name="connsiteX3" fmla="*/ 153619 w 197511"/>
                <a:gd name="connsiteY3" fmla="*/ 65837 h 285293"/>
                <a:gd name="connsiteX4" fmla="*/ 149962 w 197511"/>
                <a:gd name="connsiteY4" fmla="*/ 76810 h 285293"/>
                <a:gd name="connsiteX5" fmla="*/ 135331 w 197511"/>
                <a:gd name="connsiteY5" fmla="*/ 95098 h 285293"/>
                <a:gd name="connsiteX6" fmla="*/ 131674 w 197511"/>
                <a:gd name="connsiteY6" fmla="*/ 106071 h 285293"/>
                <a:gd name="connsiteX7" fmla="*/ 102413 w 197511"/>
                <a:gd name="connsiteY7" fmla="*/ 128016 h 285293"/>
                <a:gd name="connsiteX8" fmla="*/ 95098 w 197511"/>
                <a:gd name="connsiteY8" fmla="*/ 138989 h 285293"/>
                <a:gd name="connsiteX9" fmla="*/ 84125 w 197511"/>
                <a:gd name="connsiteY9" fmla="*/ 146304 h 285293"/>
                <a:gd name="connsiteX10" fmla="*/ 80467 w 197511"/>
                <a:gd name="connsiteY10" fmla="*/ 157277 h 285293"/>
                <a:gd name="connsiteX11" fmla="*/ 62179 w 197511"/>
                <a:gd name="connsiteY11" fmla="*/ 175565 h 285293"/>
                <a:gd name="connsiteX12" fmla="*/ 58522 w 197511"/>
                <a:gd name="connsiteY12" fmla="*/ 186538 h 285293"/>
                <a:gd name="connsiteX13" fmla="*/ 43891 w 197511"/>
                <a:gd name="connsiteY13" fmla="*/ 204826 h 285293"/>
                <a:gd name="connsiteX14" fmla="*/ 32919 w 197511"/>
                <a:gd name="connsiteY14" fmla="*/ 226771 h 285293"/>
                <a:gd name="connsiteX15" fmla="*/ 25603 w 197511"/>
                <a:gd name="connsiteY15" fmla="*/ 248717 h 285293"/>
                <a:gd name="connsiteX16" fmla="*/ 10973 w 197511"/>
                <a:gd name="connsiteY16" fmla="*/ 270663 h 285293"/>
                <a:gd name="connsiteX17" fmla="*/ 0 w 197511"/>
                <a:gd name="connsiteY17" fmla="*/ 285293 h 28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511" h="285293">
                  <a:moveTo>
                    <a:pt x="197511" y="0"/>
                  </a:moveTo>
                  <a:cubicBezTo>
                    <a:pt x="190196" y="8534"/>
                    <a:pt x="181456" y="16030"/>
                    <a:pt x="175565" y="25603"/>
                  </a:cubicBezTo>
                  <a:cubicBezTo>
                    <a:pt x="171524" y="32170"/>
                    <a:pt x="172527" y="41133"/>
                    <a:pt x="168250" y="47549"/>
                  </a:cubicBezTo>
                  <a:cubicBezTo>
                    <a:pt x="159022" y="61391"/>
                    <a:pt x="164044" y="55414"/>
                    <a:pt x="153619" y="65837"/>
                  </a:cubicBezTo>
                  <a:cubicBezTo>
                    <a:pt x="152400" y="69495"/>
                    <a:pt x="151686" y="73362"/>
                    <a:pt x="149962" y="76810"/>
                  </a:cubicBezTo>
                  <a:cubicBezTo>
                    <a:pt x="145348" y="86040"/>
                    <a:pt x="142136" y="88294"/>
                    <a:pt x="135331" y="95098"/>
                  </a:cubicBezTo>
                  <a:cubicBezTo>
                    <a:pt x="134112" y="98756"/>
                    <a:pt x="133987" y="102987"/>
                    <a:pt x="131674" y="106071"/>
                  </a:cubicBezTo>
                  <a:cubicBezTo>
                    <a:pt x="117665" y="124751"/>
                    <a:pt x="118432" y="122677"/>
                    <a:pt x="102413" y="128016"/>
                  </a:cubicBezTo>
                  <a:cubicBezTo>
                    <a:pt x="99975" y="131674"/>
                    <a:pt x="98206" y="135881"/>
                    <a:pt x="95098" y="138989"/>
                  </a:cubicBezTo>
                  <a:cubicBezTo>
                    <a:pt x="91990" y="142097"/>
                    <a:pt x="86871" y="142871"/>
                    <a:pt x="84125" y="146304"/>
                  </a:cubicBezTo>
                  <a:cubicBezTo>
                    <a:pt x="81716" y="149315"/>
                    <a:pt x="82780" y="154193"/>
                    <a:pt x="80467" y="157277"/>
                  </a:cubicBezTo>
                  <a:cubicBezTo>
                    <a:pt x="75294" y="164174"/>
                    <a:pt x="62179" y="175565"/>
                    <a:pt x="62179" y="175565"/>
                  </a:cubicBezTo>
                  <a:cubicBezTo>
                    <a:pt x="60960" y="179223"/>
                    <a:pt x="60246" y="183090"/>
                    <a:pt x="58522" y="186538"/>
                  </a:cubicBezTo>
                  <a:cubicBezTo>
                    <a:pt x="53908" y="195768"/>
                    <a:pt x="50696" y="198022"/>
                    <a:pt x="43891" y="204826"/>
                  </a:cubicBezTo>
                  <a:cubicBezTo>
                    <a:pt x="30560" y="244826"/>
                    <a:pt x="51817" y="184252"/>
                    <a:pt x="32919" y="226771"/>
                  </a:cubicBezTo>
                  <a:cubicBezTo>
                    <a:pt x="29787" y="233817"/>
                    <a:pt x="29880" y="242301"/>
                    <a:pt x="25603" y="248717"/>
                  </a:cubicBezTo>
                  <a:lnTo>
                    <a:pt x="10973" y="270663"/>
                  </a:lnTo>
                  <a:cubicBezTo>
                    <a:pt x="2703" y="283068"/>
                    <a:pt x="6766" y="278527"/>
                    <a:pt x="0" y="285293"/>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B57E8C37-919A-C9DD-7426-294125FDCF7E}"/>
                </a:ext>
              </a:extLst>
            </p:cNvPr>
            <p:cNvSpPr/>
            <p:nvPr/>
          </p:nvSpPr>
          <p:spPr>
            <a:xfrm>
              <a:off x="7943605" y="3290191"/>
              <a:ext cx="51981" cy="328305"/>
            </a:xfrm>
            <a:custGeom>
              <a:avLst/>
              <a:gdLst>
                <a:gd name="connsiteX0" fmla="*/ 10973 w 15057"/>
                <a:gd name="connsiteY0" fmla="*/ 0 h 95098"/>
                <a:gd name="connsiteX1" fmla="*/ 10973 w 15057"/>
                <a:gd name="connsiteY1" fmla="*/ 73152 h 95098"/>
                <a:gd name="connsiteX2" fmla="*/ 7315 w 15057"/>
                <a:gd name="connsiteY2" fmla="*/ 84125 h 95098"/>
                <a:gd name="connsiteX3" fmla="*/ 0 w 15057"/>
                <a:gd name="connsiteY3" fmla="*/ 95098 h 95098"/>
              </a:gdLst>
              <a:ahLst/>
              <a:cxnLst>
                <a:cxn ang="0">
                  <a:pos x="connsiteX0" y="connsiteY0"/>
                </a:cxn>
                <a:cxn ang="0">
                  <a:pos x="connsiteX1" y="connsiteY1"/>
                </a:cxn>
                <a:cxn ang="0">
                  <a:pos x="connsiteX2" y="connsiteY2"/>
                </a:cxn>
                <a:cxn ang="0">
                  <a:pos x="connsiteX3" y="connsiteY3"/>
                </a:cxn>
              </a:cxnLst>
              <a:rect l="l" t="t" r="r" b="b"/>
              <a:pathLst>
                <a:path w="15057" h="95098">
                  <a:moveTo>
                    <a:pt x="10973" y="0"/>
                  </a:moveTo>
                  <a:cubicBezTo>
                    <a:pt x="16097" y="35873"/>
                    <a:pt x="16731" y="27088"/>
                    <a:pt x="10973" y="73152"/>
                  </a:cubicBezTo>
                  <a:cubicBezTo>
                    <a:pt x="10495" y="76978"/>
                    <a:pt x="9039" y="80676"/>
                    <a:pt x="7315" y="84125"/>
                  </a:cubicBezTo>
                  <a:cubicBezTo>
                    <a:pt x="5349" y="88057"/>
                    <a:pt x="0" y="95098"/>
                    <a:pt x="0" y="9509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a:extLst>
                <a:ext uri="{FF2B5EF4-FFF2-40B4-BE49-F238E27FC236}">
                  <a16:creationId xmlns:a16="http://schemas.microsoft.com/office/drawing/2014/main" id="{472F330E-5A65-32E1-65CD-87AAB68128C7}"/>
                </a:ext>
              </a:extLst>
            </p:cNvPr>
            <p:cNvSpPr/>
            <p:nvPr/>
          </p:nvSpPr>
          <p:spPr>
            <a:xfrm>
              <a:off x="8739108" y="2658842"/>
              <a:ext cx="694560" cy="757623"/>
            </a:xfrm>
            <a:custGeom>
              <a:avLst/>
              <a:gdLst>
                <a:gd name="connsiteX0" fmla="*/ 0 w 201189"/>
                <a:gd name="connsiteY0" fmla="*/ 0 h 219456"/>
                <a:gd name="connsiteX1" fmla="*/ 14630 w 201189"/>
                <a:gd name="connsiteY1" fmla="*/ 25604 h 219456"/>
                <a:gd name="connsiteX2" fmla="*/ 25603 w 201189"/>
                <a:gd name="connsiteY2" fmla="*/ 29261 h 219456"/>
                <a:gd name="connsiteX3" fmla="*/ 36576 w 201189"/>
                <a:gd name="connsiteY3" fmla="*/ 36576 h 219456"/>
                <a:gd name="connsiteX4" fmla="*/ 51206 w 201189"/>
                <a:gd name="connsiteY4" fmla="*/ 40234 h 219456"/>
                <a:gd name="connsiteX5" fmla="*/ 73152 w 201189"/>
                <a:gd name="connsiteY5" fmla="*/ 47549 h 219456"/>
                <a:gd name="connsiteX6" fmla="*/ 91440 w 201189"/>
                <a:gd name="connsiteY6" fmla="*/ 69495 h 219456"/>
                <a:gd name="connsiteX7" fmla="*/ 113385 w 201189"/>
                <a:gd name="connsiteY7" fmla="*/ 98756 h 219456"/>
                <a:gd name="connsiteX8" fmla="*/ 146304 w 201189"/>
                <a:gd name="connsiteY8" fmla="*/ 124359 h 219456"/>
                <a:gd name="connsiteX9" fmla="*/ 153619 w 201189"/>
                <a:gd name="connsiteY9" fmla="*/ 135332 h 219456"/>
                <a:gd name="connsiteX10" fmla="*/ 160934 w 201189"/>
                <a:gd name="connsiteY10" fmla="*/ 157277 h 219456"/>
                <a:gd name="connsiteX11" fmla="*/ 164592 w 201189"/>
                <a:gd name="connsiteY11" fmla="*/ 168250 h 219456"/>
                <a:gd name="connsiteX12" fmla="*/ 168249 w 201189"/>
                <a:gd name="connsiteY12" fmla="*/ 179223 h 219456"/>
                <a:gd name="connsiteX13" fmla="*/ 175564 w 201189"/>
                <a:gd name="connsiteY13" fmla="*/ 190196 h 219456"/>
                <a:gd name="connsiteX14" fmla="*/ 182880 w 201189"/>
                <a:gd name="connsiteY14" fmla="*/ 197511 h 219456"/>
                <a:gd name="connsiteX15" fmla="*/ 190195 w 201189"/>
                <a:gd name="connsiteY15" fmla="*/ 208484 h 219456"/>
                <a:gd name="connsiteX16" fmla="*/ 201168 w 201189"/>
                <a:gd name="connsiteY16" fmla="*/ 219456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189" h="219456">
                  <a:moveTo>
                    <a:pt x="0" y="0"/>
                  </a:moveTo>
                  <a:cubicBezTo>
                    <a:pt x="4877" y="8535"/>
                    <a:pt x="8157" y="18206"/>
                    <a:pt x="14630" y="25604"/>
                  </a:cubicBezTo>
                  <a:cubicBezTo>
                    <a:pt x="17169" y="28506"/>
                    <a:pt x="22155" y="27537"/>
                    <a:pt x="25603" y="29261"/>
                  </a:cubicBezTo>
                  <a:cubicBezTo>
                    <a:pt x="29535" y="31227"/>
                    <a:pt x="32536" y="34844"/>
                    <a:pt x="36576" y="36576"/>
                  </a:cubicBezTo>
                  <a:cubicBezTo>
                    <a:pt x="41196" y="38556"/>
                    <a:pt x="46391" y="38790"/>
                    <a:pt x="51206" y="40234"/>
                  </a:cubicBezTo>
                  <a:cubicBezTo>
                    <a:pt x="58592" y="42450"/>
                    <a:pt x="73152" y="47549"/>
                    <a:pt x="73152" y="47549"/>
                  </a:cubicBezTo>
                  <a:cubicBezTo>
                    <a:pt x="99286" y="86752"/>
                    <a:pt x="58590" y="27260"/>
                    <a:pt x="91440" y="69495"/>
                  </a:cubicBezTo>
                  <a:cubicBezTo>
                    <a:pt x="98494" y="78564"/>
                    <a:pt x="103576" y="91399"/>
                    <a:pt x="113385" y="98756"/>
                  </a:cubicBezTo>
                  <a:cubicBezTo>
                    <a:pt x="131512" y="112351"/>
                    <a:pt x="133893" y="109466"/>
                    <a:pt x="146304" y="124359"/>
                  </a:cubicBezTo>
                  <a:cubicBezTo>
                    <a:pt x="149118" y="127736"/>
                    <a:pt x="151181" y="131674"/>
                    <a:pt x="153619" y="135332"/>
                  </a:cubicBezTo>
                  <a:lnTo>
                    <a:pt x="160934" y="157277"/>
                  </a:lnTo>
                  <a:lnTo>
                    <a:pt x="164592" y="168250"/>
                  </a:lnTo>
                  <a:cubicBezTo>
                    <a:pt x="165811" y="171908"/>
                    <a:pt x="166110" y="176015"/>
                    <a:pt x="168249" y="179223"/>
                  </a:cubicBezTo>
                  <a:cubicBezTo>
                    <a:pt x="170687" y="182881"/>
                    <a:pt x="172818" y="186763"/>
                    <a:pt x="175564" y="190196"/>
                  </a:cubicBezTo>
                  <a:cubicBezTo>
                    <a:pt x="177718" y="192889"/>
                    <a:pt x="180726" y="194818"/>
                    <a:pt x="182880" y="197511"/>
                  </a:cubicBezTo>
                  <a:cubicBezTo>
                    <a:pt x="185626" y="200944"/>
                    <a:pt x="187087" y="205376"/>
                    <a:pt x="190195" y="208484"/>
                  </a:cubicBezTo>
                  <a:cubicBezTo>
                    <a:pt x="202182" y="220471"/>
                    <a:pt x="201168" y="210295"/>
                    <a:pt x="201168" y="219456"/>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EEA6F31-DDF7-5D31-4112-484032A50AFD}"/>
                </a:ext>
              </a:extLst>
            </p:cNvPr>
            <p:cNvSpPr txBox="1"/>
            <p:nvPr/>
          </p:nvSpPr>
          <p:spPr>
            <a:xfrm>
              <a:off x="7439277" y="2216501"/>
              <a:ext cx="801823" cy="461665"/>
            </a:xfrm>
            <a:prstGeom prst="rect">
              <a:avLst/>
            </a:prstGeom>
            <a:noFill/>
          </p:spPr>
          <p:txBody>
            <a:bodyPr wrap="none" rtlCol="0">
              <a:spAutoFit/>
            </a:bodyPr>
            <a:lstStyle/>
            <a:p>
              <a:r>
                <a:rPr lang="en-US" sz="2400">
                  <a:latin typeface="Helvetica" pitchFamily="2" charset="0"/>
                </a:rPr>
                <a:t>RUL</a:t>
              </a:r>
            </a:p>
          </p:txBody>
        </p:sp>
        <p:sp>
          <p:nvSpPr>
            <p:cNvPr id="33" name="TextBox 32">
              <a:extLst>
                <a:ext uri="{FF2B5EF4-FFF2-40B4-BE49-F238E27FC236}">
                  <a16:creationId xmlns:a16="http://schemas.microsoft.com/office/drawing/2014/main" id="{6B8E5815-C98A-D9B8-11C7-CB4A20FCCA4A}"/>
                </a:ext>
              </a:extLst>
            </p:cNvPr>
            <p:cNvSpPr txBox="1"/>
            <p:nvPr/>
          </p:nvSpPr>
          <p:spPr>
            <a:xfrm>
              <a:off x="6551591" y="4987749"/>
              <a:ext cx="750526" cy="461665"/>
            </a:xfrm>
            <a:prstGeom prst="rect">
              <a:avLst/>
            </a:prstGeom>
            <a:noFill/>
          </p:spPr>
          <p:txBody>
            <a:bodyPr wrap="none" rtlCol="0">
              <a:spAutoFit/>
            </a:bodyPr>
            <a:lstStyle/>
            <a:p>
              <a:r>
                <a:rPr lang="en-US" sz="2400">
                  <a:latin typeface="Helvetica" pitchFamily="2" charset="0"/>
                </a:rPr>
                <a:t>RLL</a:t>
              </a:r>
            </a:p>
          </p:txBody>
        </p:sp>
        <p:sp>
          <p:nvSpPr>
            <p:cNvPr id="34" name="TextBox 33">
              <a:extLst>
                <a:ext uri="{FF2B5EF4-FFF2-40B4-BE49-F238E27FC236}">
                  <a16:creationId xmlns:a16="http://schemas.microsoft.com/office/drawing/2014/main" id="{A726F2FD-0B07-E1FA-743E-951FDB6090E6}"/>
                </a:ext>
              </a:extLst>
            </p:cNvPr>
            <p:cNvSpPr txBox="1"/>
            <p:nvPr/>
          </p:nvSpPr>
          <p:spPr>
            <a:xfrm>
              <a:off x="7707235" y="4584462"/>
              <a:ext cx="835485" cy="461665"/>
            </a:xfrm>
            <a:prstGeom prst="rect">
              <a:avLst/>
            </a:prstGeom>
            <a:noFill/>
          </p:spPr>
          <p:txBody>
            <a:bodyPr wrap="none" rtlCol="0">
              <a:spAutoFit/>
            </a:bodyPr>
            <a:lstStyle/>
            <a:p>
              <a:r>
                <a:rPr lang="en-US" sz="2400">
                  <a:latin typeface="Helvetica" pitchFamily="2" charset="0"/>
                </a:rPr>
                <a:t>RML</a:t>
              </a:r>
            </a:p>
          </p:txBody>
        </p:sp>
        <p:sp>
          <p:nvSpPr>
            <p:cNvPr id="35" name="TextBox 34">
              <a:extLst>
                <a:ext uri="{FF2B5EF4-FFF2-40B4-BE49-F238E27FC236}">
                  <a16:creationId xmlns:a16="http://schemas.microsoft.com/office/drawing/2014/main" id="{9EB2FAD7-B520-9DF4-9227-0FC8E8EDC6C8}"/>
                </a:ext>
              </a:extLst>
            </p:cNvPr>
            <p:cNvSpPr txBox="1"/>
            <p:nvPr/>
          </p:nvSpPr>
          <p:spPr>
            <a:xfrm>
              <a:off x="9004274" y="4759825"/>
              <a:ext cx="939681" cy="461665"/>
            </a:xfrm>
            <a:prstGeom prst="rect">
              <a:avLst/>
            </a:prstGeom>
            <a:noFill/>
          </p:spPr>
          <p:txBody>
            <a:bodyPr wrap="none" rtlCol="0">
              <a:spAutoFit/>
            </a:bodyPr>
            <a:lstStyle/>
            <a:p>
              <a:r>
                <a:rPr lang="en-US" sz="2400">
                  <a:latin typeface="Helvetica" pitchFamily="2" charset="0"/>
                </a:rPr>
                <a:t>Lingu</a:t>
              </a:r>
            </a:p>
          </p:txBody>
        </p:sp>
        <p:sp>
          <p:nvSpPr>
            <p:cNvPr id="36" name="TextBox 35">
              <a:extLst>
                <a:ext uri="{FF2B5EF4-FFF2-40B4-BE49-F238E27FC236}">
                  <a16:creationId xmlns:a16="http://schemas.microsoft.com/office/drawing/2014/main" id="{627E8879-77CE-1A1B-8D54-62703A2B25AA}"/>
                </a:ext>
              </a:extLst>
            </p:cNvPr>
            <p:cNvSpPr txBox="1"/>
            <p:nvPr/>
          </p:nvSpPr>
          <p:spPr>
            <a:xfrm>
              <a:off x="10189467" y="5040888"/>
              <a:ext cx="699230" cy="461665"/>
            </a:xfrm>
            <a:prstGeom prst="rect">
              <a:avLst/>
            </a:prstGeom>
            <a:noFill/>
          </p:spPr>
          <p:txBody>
            <a:bodyPr wrap="none" rtlCol="0">
              <a:spAutoFit/>
            </a:bodyPr>
            <a:lstStyle/>
            <a:p>
              <a:r>
                <a:rPr lang="en-US" sz="2400">
                  <a:latin typeface="Helvetica" pitchFamily="2" charset="0"/>
                </a:rPr>
                <a:t>LLL</a:t>
              </a:r>
            </a:p>
          </p:txBody>
        </p:sp>
        <p:sp>
          <p:nvSpPr>
            <p:cNvPr id="37" name="TextBox 36">
              <a:extLst>
                <a:ext uri="{FF2B5EF4-FFF2-40B4-BE49-F238E27FC236}">
                  <a16:creationId xmlns:a16="http://schemas.microsoft.com/office/drawing/2014/main" id="{09B8928C-D0E0-73D7-ED6A-4B5BE0F085F2}"/>
                </a:ext>
              </a:extLst>
            </p:cNvPr>
            <p:cNvSpPr txBox="1"/>
            <p:nvPr/>
          </p:nvSpPr>
          <p:spPr>
            <a:xfrm>
              <a:off x="9212675" y="2014811"/>
              <a:ext cx="784189" cy="461665"/>
            </a:xfrm>
            <a:prstGeom prst="rect">
              <a:avLst/>
            </a:prstGeom>
            <a:noFill/>
          </p:spPr>
          <p:txBody>
            <a:bodyPr wrap="none" rtlCol="0">
              <a:spAutoFit/>
            </a:bodyPr>
            <a:lstStyle/>
            <a:p>
              <a:r>
                <a:rPr lang="en-US" sz="2400">
                  <a:latin typeface="Helvetica" pitchFamily="2" charset="0"/>
                </a:rPr>
                <a:t>LUS</a:t>
              </a:r>
            </a:p>
          </p:txBody>
        </p:sp>
      </p:grpSp>
    </p:spTree>
    <p:extLst>
      <p:ext uri="{BB962C8B-B14F-4D97-AF65-F5344CB8AC3E}">
        <p14:creationId xmlns:p14="http://schemas.microsoft.com/office/powerpoint/2010/main" val="147663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117E-EF48-6DC7-C2BB-6547B52EEF19}"/>
              </a:ext>
            </a:extLst>
          </p:cNvPr>
          <p:cNvSpPr>
            <a:spLocks noGrp="1"/>
          </p:cNvSpPr>
          <p:nvPr>
            <p:ph type="title"/>
          </p:nvPr>
        </p:nvSpPr>
        <p:spPr>
          <a:xfrm>
            <a:off x="3675137" y="455668"/>
            <a:ext cx="4759921" cy="618385"/>
          </a:xfrm>
        </p:spPr>
        <p:txBody>
          <a:bodyPr>
            <a:normAutofit/>
          </a:bodyPr>
          <a:lstStyle/>
          <a:p>
            <a:pPr algn="ctr"/>
            <a:r>
              <a:rPr lang="en-US" sz="3200" b="1">
                <a:latin typeface="Helvetica" pitchFamily="2" charset="0"/>
              </a:rPr>
              <a:t>METHOD of CT scoring</a:t>
            </a:r>
          </a:p>
        </p:txBody>
      </p:sp>
      <p:sp>
        <p:nvSpPr>
          <p:cNvPr id="3" name="Content Placeholder 2">
            <a:extLst>
              <a:ext uri="{FF2B5EF4-FFF2-40B4-BE49-F238E27FC236}">
                <a16:creationId xmlns:a16="http://schemas.microsoft.com/office/drawing/2014/main" id="{7CA7FF58-4F86-DD7C-9BD2-DB3E20169B6B}"/>
              </a:ext>
            </a:extLst>
          </p:cNvPr>
          <p:cNvSpPr>
            <a:spLocks noGrp="1"/>
          </p:cNvSpPr>
          <p:nvPr>
            <p:ph idx="1"/>
          </p:nvPr>
        </p:nvSpPr>
        <p:spPr>
          <a:xfrm>
            <a:off x="162839" y="1286023"/>
            <a:ext cx="11857972" cy="780771"/>
          </a:xfrm>
        </p:spPr>
        <p:txBody>
          <a:bodyPr>
            <a:noAutofit/>
          </a:bodyPr>
          <a:lstStyle/>
          <a:p>
            <a:pPr>
              <a:lnSpc>
                <a:spcPct val="100000"/>
              </a:lnSpc>
              <a:spcAft>
                <a:spcPts val="1200"/>
              </a:spcAft>
            </a:pPr>
            <a:r>
              <a:rPr lang="en-US" sz="2000">
                <a:latin typeface="Helvetica" pitchFamily="2" charset="0"/>
              </a:rPr>
              <a:t>Chest CTs of 166 NTM-LD patients were classified into four </a:t>
            </a:r>
            <a:r>
              <a:rPr lang="en-US" sz="2000" b="1">
                <a:latin typeface="Helvetica" pitchFamily="2" charset="0"/>
              </a:rPr>
              <a:t>CT phenotypes</a:t>
            </a:r>
            <a:r>
              <a:rPr lang="en-US" sz="2000">
                <a:latin typeface="Helvetica" pitchFamily="2" charset="0"/>
              </a:rPr>
              <a:t>: </a:t>
            </a:r>
            <a:r>
              <a:rPr lang="en-US" sz="2000" i="1">
                <a:latin typeface="Helvetica" pitchFamily="2" charset="0"/>
              </a:rPr>
              <a:t>(i)</a:t>
            </a:r>
            <a:r>
              <a:rPr lang="en-US" sz="2000">
                <a:latin typeface="Helvetica" pitchFamily="2" charset="0"/>
              </a:rPr>
              <a:t> nodular-bronchiectasis (NB), </a:t>
            </a:r>
            <a:r>
              <a:rPr lang="en-US" sz="2000" i="1">
                <a:latin typeface="Helvetica" pitchFamily="2" charset="0"/>
              </a:rPr>
              <a:t>(ii) </a:t>
            </a:r>
            <a:r>
              <a:rPr lang="en-US" sz="2000">
                <a:latin typeface="Helvetica" pitchFamily="2" charset="0"/>
              </a:rPr>
              <a:t>NB with cavitation (NBc), </a:t>
            </a:r>
            <a:r>
              <a:rPr lang="en-US" sz="2000" i="1">
                <a:latin typeface="Helvetica" pitchFamily="2" charset="0"/>
              </a:rPr>
              <a:t>(iii) </a:t>
            </a:r>
            <a:r>
              <a:rPr lang="en-US" sz="2000">
                <a:latin typeface="Helvetica" pitchFamily="2" charset="0"/>
              </a:rPr>
              <a:t>fibrocavitary disease, or </a:t>
            </a:r>
            <a:r>
              <a:rPr lang="en-US" sz="2000" i="1">
                <a:latin typeface="Helvetica" pitchFamily="2" charset="0"/>
              </a:rPr>
              <a:t>(iv) </a:t>
            </a:r>
            <a:r>
              <a:rPr lang="en-US" sz="2000">
                <a:latin typeface="Helvetica" pitchFamily="2" charset="0"/>
              </a:rPr>
              <a:t>unclassifiable.</a:t>
            </a:r>
          </a:p>
        </p:txBody>
      </p:sp>
      <p:sp>
        <p:nvSpPr>
          <p:cNvPr id="5" name="TextBox 4">
            <a:extLst>
              <a:ext uri="{FF2B5EF4-FFF2-40B4-BE49-F238E27FC236}">
                <a16:creationId xmlns:a16="http://schemas.microsoft.com/office/drawing/2014/main" id="{3450BF83-AE9D-51E1-7AEA-9B6894DA5B19}"/>
              </a:ext>
            </a:extLst>
          </p:cNvPr>
          <p:cNvSpPr txBox="1"/>
          <p:nvPr/>
        </p:nvSpPr>
        <p:spPr>
          <a:xfrm>
            <a:off x="7599126" y="3865543"/>
            <a:ext cx="2102716" cy="305233"/>
          </a:xfrm>
          <a:prstGeom prst="rect">
            <a:avLst/>
          </a:prstGeom>
          <a:noFill/>
        </p:spPr>
        <p:txBody>
          <a:bodyPr wrap="none" rtlCol="0">
            <a:spAutoFit/>
          </a:bodyPr>
          <a:lstStyle/>
          <a:p>
            <a:pPr algn="ctr"/>
            <a:r>
              <a:rPr lang="en-US" b="1">
                <a:latin typeface="Helvetica" pitchFamily="2" charset="0"/>
              </a:rPr>
              <a:t>Fibrocavitary disease</a:t>
            </a:r>
          </a:p>
        </p:txBody>
      </p:sp>
      <p:pic>
        <p:nvPicPr>
          <p:cNvPr id="6" name="Picture 32">
            <a:extLst>
              <a:ext uri="{FF2B5EF4-FFF2-40B4-BE49-F238E27FC236}">
                <a16:creationId xmlns:a16="http://schemas.microsoft.com/office/drawing/2014/main" id="{87696D48-36C1-1DA7-D335-D6ACC16EED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60" t="6402" r="13165" b="4313"/>
          <a:stretch/>
        </p:blipFill>
        <p:spPr bwMode="auto">
          <a:xfrm>
            <a:off x="7549037" y="2135114"/>
            <a:ext cx="2195135" cy="174891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4CB1A6-9659-A239-909E-F131731BAA2E}"/>
              </a:ext>
            </a:extLst>
          </p:cNvPr>
          <p:cNvSpPr txBox="1"/>
          <p:nvPr/>
        </p:nvSpPr>
        <p:spPr>
          <a:xfrm>
            <a:off x="5492444" y="3903605"/>
            <a:ext cx="534158" cy="305233"/>
          </a:xfrm>
          <a:prstGeom prst="rect">
            <a:avLst/>
          </a:prstGeom>
          <a:noFill/>
        </p:spPr>
        <p:txBody>
          <a:bodyPr wrap="none" rtlCol="0">
            <a:spAutoFit/>
          </a:bodyPr>
          <a:lstStyle/>
          <a:p>
            <a:pPr algn="ctr"/>
            <a:r>
              <a:rPr lang="en-US" b="1">
                <a:latin typeface="Helvetica" pitchFamily="2" charset="0"/>
              </a:rPr>
              <a:t>NBc</a:t>
            </a:r>
          </a:p>
        </p:txBody>
      </p:sp>
      <p:pic>
        <p:nvPicPr>
          <p:cNvPr id="9" name="Picture 8">
            <a:extLst>
              <a:ext uri="{FF2B5EF4-FFF2-40B4-BE49-F238E27FC236}">
                <a16:creationId xmlns:a16="http://schemas.microsoft.com/office/drawing/2014/main" id="{D0E7AC27-9BB7-2103-17E2-2AC1DB0D6D0D}"/>
              </a:ext>
            </a:extLst>
          </p:cNvPr>
          <p:cNvPicPr>
            <a:picLocks noChangeAspect="1"/>
          </p:cNvPicPr>
          <p:nvPr/>
        </p:nvPicPr>
        <p:blipFill rotWithShape="1">
          <a:blip r:embed="rId4">
            <a:extLst>
              <a:ext uri="{28A0092B-C50C-407E-A947-70E740481C1C}">
                <a14:useLocalDpi xmlns:a14="http://schemas.microsoft.com/office/drawing/2010/main" val="0"/>
              </a:ext>
            </a:extLst>
          </a:blip>
          <a:srcRect l="8569" t="25781" r="9399" b="19580"/>
          <a:stretch/>
        </p:blipFill>
        <p:spPr>
          <a:xfrm>
            <a:off x="4448329" y="2131498"/>
            <a:ext cx="2622388" cy="1746697"/>
          </a:xfrm>
          <a:prstGeom prst="rect">
            <a:avLst/>
          </a:prstGeom>
          <a:ln>
            <a:solidFill>
              <a:schemeClr val="accent1"/>
            </a:solidFill>
          </a:ln>
        </p:spPr>
      </p:pic>
      <p:sp>
        <p:nvSpPr>
          <p:cNvPr id="11" name="TextBox 10">
            <a:extLst>
              <a:ext uri="{FF2B5EF4-FFF2-40B4-BE49-F238E27FC236}">
                <a16:creationId xmlns:a16="http://schemas.microsoft.com/office/drawing/2014/main" id="{7FBB966A-A24B-B2E2-E96B-0874AC57B6C5}"/>
              </a:ext>
            </a:extLst>
          </p:cNvPr>
          <p:cNvSpPr txBox="1"/>
          <p:nvPr/>
        </p:nvSpPr>
        <p:spPr>
          <a:xfrm>
            <a:off x="2897169" y="3899696"/>
            <a:ext cx="428174" cy="305233"/>
          </a:xfrm>
          <a:prstGeom prst="rect">
            <a:avLst/>
          </a:prstGeom>
          <a:noFill/>
        </p:spPr>
        <p:txBody>
          <a:bodyPr wrap="none" rtlCol="0">
            <a:spAutoFit/>
          </a:bodyPr>
          <a:lstStyle/>
          <a:p>
            <a:pPr algn="ctr"/>
            <a:r>
              <a:rPr lang="en-US" b="1">
                <a:latin typeface="Helvetica" pitchFamily="2" charset="0"/>
              </a:rPr>
              <a:t>NB</a:t>
            </a:r>
          </a:p>
        </p:txBody>
      </p:sp>
      <p:pic>
        <p:nvPicPr>
          <p:cNvPr id="13" name="Picture 12">
            <a:extLst>
              <a:ext uri="{FF2B5EF4-FFF2-40B4-BE49-F238E27FC236}">
                <a16:creationId xmlns:a16="http://schemas.microsoft.com/office/drawing/2014/main" id="{12A587DB-CCA5-7EF4-B7B8-EF3C56A63782}"/>
              </a:ext>
            </a:extLst>
          </p:cNvPr>
          <p:cNvPicPr>
            <a:picLocks noChangeAspect="1"/>
          </p:cNvPicPr>
          <p:nvPr/>
        </p:nvPicPr>
        <p:blipFill rotWithShape="1">
          <a:blip r:embed="rId5"/>
          <a:srcRect l="27543" t="10361" r="26057" b="3177"/>
          <a:stretch/>
        </p:blipFill>
        <p:spPr>
          <a:xfrm>
            <a:off x="2252504" y="2131870"/>
            <a:ext cx="1717505" cy="1746276"/>
          </a:xfrm>
          <a:prstGeom prst="rect">
            <a:avLst/>
          </a:prstGeom>
          <a:ln>
            <a:solidFill>
              <a:schemeClr val="accent1"/>
            </a:solidFill>
          </a:ln>
        </p:spPr>
      </p:pic>
      <p:sp>
        <p:nvSpPr>
          <p:cNvPr id="4" name="Content Placeholder 2">
            <a:extLst>
              <a:ext uri="{FF2B5EF4-FFF2-40B4-BE49-F238E27FC236}">
                <a16:creationId xmlns:a16="http://schemas.microsoft.com/office/drawing/2014/main" id="{54DDEF30-9247-CDAF-DF63-5D917C459169}"/>
              </a:ext>
            </a:extLst>
          </p:cNvPr>
          <p:cNvSpPr txBox="1">
            <a:spLocks/>
          </p:cNvSpPr>
          <p:nvPr/>
        </p:nvSpPr>
        <p:spPr>
          <a:xfrm>
            <a:off x="158664" y="4300037"/>
            <a:ext cx="11857972" cy="14869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300"/>
              </a:spcAft>
            </a:pPr>
            <a:r>
              <a:rPr lang="en-US" sz="2000">
                <a:latin typeface="Helvetica" pitchFamily="2" charset="0"/>
              </a:rPr>
              <a:t>Chest CTs were analyzed by a chest radiologist and a pulmonologist in each of the (six) lobes.</a:t>
            </a:r>
          </a:p>
          <a:p>
            <a:pPr>
              <a:lnSpc>
                <a:spcPct val="100000"/>
              </a:lnSpc>
              <a:spcAft>
                <a:spcPts val="300"/>
              </a:spcAft>
            </a:pPr>
            <a:r>
              <a:rPr lang="en-US" sz="2000" b="1" u="sng">
                <a:solidFill>
                  <a:srgbClr val="C00000"/>
                </a:solidFill>
                <a:latin typeface="Helvetica" pitchFamily="2" charset="0"/>
              </a:rPr>
              <a:t>Five ordinal CT features</a:t>
            </a:r>
            <a:r>
              <a:rPr lang="en-US" sz="2000" b="1">
                <a:solidFill>
                  <a:srgbClr val="C00000"/>
                </a:solidFill>
                <a:latin typeface="Helvetica" pitchFamily="2" charset="0"/>
              </a:rPr>
              <a:t> </a:t>
            </a:r>
            <a:r>
              <a:rPr lang="en-US" sz="2000">
                <a:latin typeface="Helvetica" pitchFamily="2" charset="0"/>
              </a:rPr>
              <a:t>(atelectasis, bronchiectasis, consolidation, GGO, &amp; tree-in-bud opacities) were scored for each lobe: </a:t>
            </a:r>
            <a:r>
              <a:rPr lang="en-US" sz="2000" b="1">
                <a:latin typeface="Helvetica" pitchFamily="2" charset="0"/>
              </a:rPr>
              <a:t>Grade 0</a:t>
            </a:r>
            <a:r>
              <a:rPr lang="en-US" sz="2000">
                <a:latin typeface="Helvetica" pitchFamily="2" charset="0"/>
              </a:rPr>
              <a:t> (none), </a:t>
            </a:r>
            <a:r>
              <a:rPr lang="en-US" sz="2000" b="1">
                <a:latin typeface="Helvetica" pitchFamily="2" charset="0"/>
              </a:rPr>
              <a:t>Grade 1</a:t>
            </a:r>
            <a:r>
              <a:rPr lang="en-US" sz="2000">
                <a:latin typeface="Helvetica" pitchFamily="2" charset="0"/>
              </a:rPr>
              <a:t> (&lt;25% of the lobe involved), </a:t>
            </a:r>
            <a:r>
              <a:rPr lang="en-US" sz="2000" b="1">
                <a:latin typeface="Helvetica" pitchFamily="2" charset="0"/>
              </a:rPr>
              <a:t>Grade 2</a:t>
            </a:r>
            <a:r>
              <a:rPr lang="en-US" sz="2000">
                <a:latin typeface="Helvetica" pitchFamily="2" charset="0"/>
              </a:rPr>
              <a:t> (25-50%), and </a:t>
            </a:r>
            <a:r>
              <a:rPr lang="en-US" sz="2000" b="1">
                <a:latin typeface="Helvetica" pitchFamily="2" charset="0"/>
              </a:rPr>
              <a:t>Grade 3</a:t>
            </a:r>
            <a:r>
              <a:rPr lang="en-US" sz="2000">
                <a:latin typeface="Helvetica" pitchFamily="2" charset="0"/>
              </a:rPr>
              <a:t> (&gt;50%)</a:t>
            </a:r>
            <a:r>
              <a:rPr lang="en-US" sz="2000">
                <a:latin typeface="Helvetica" pitchFamily="2" charset="0"/>
                <a:sym typeface="Wingdings" pitchFamily="2" charset="2"/>
              </a:rPr>
              <a:t>.</a:t>
            </a:r>
            <a:endParaRPr lang="en-US" sz="2000">
              <a:latin typeface="Helvetica" pitchFamily="2" charset="0"/>
            </a:endParaRPr>
          </a:p>
        </p:txBody>
      </p:sp>
      <p:sp>
        <p:nvSpPr>
          <p:cNvPr id="20" name="Content Placeholder 2">
            <a:extLst>
              <a:ext uri="{FF2B5EF4-FFF2-40B4-BE49-F238E27FC236}">
                <a16:creationId xmlns:a16="http://schemas.microsoft.com/office/drawing/2014/main" id="{DDD4CBD1-93ED-874E-3802-E49A50C92820}"/>
              </a:ext>
            </a:extLst>
          </p:cNvPr>
          <p:cNvSpPr txBox="1">
            <a:spLocks/>
          </p:cNvSpPr>
          <p:nvPr/>
        </p:nvSpPr>
        <p:spPr>
          <a:xfrm>
            <a:off x="158664" y="5930509"/>
            <a:ext cx="10939396" cy="4718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6538" indent="-225425">
              <a:lnSpc>
                <a:spcPct val="100000"/>
              </a:lnSpc>
              <a:spcAft>
                <a:spcPts val="300"/>
              </a:spcAft>
            </a:pPr>
            <a:r>
              <a:rPr lang="en-US" sz="2000" b="1" u="sng">
                <a:solidFill>
                  <a:srgbClr val="0432FF"/>
                </a:solidFill>
                <a:latin typeface="Helvetica" pitchFamily="2" charset="0"/>
              </a:rPr>
              <a:t>Two binary CT features</a:t>
            </a:r>
            <a:r>
              <a:rPr lang="en-US" sz="2000">
                <a:solidFill>
                  <a:srgbClr val="0432FF"/>
                </a:solidFill>
                <a:latin typeface="Helvetica" pitchFamily="2" charset="0"/>
              </a:rPr>
              <a:t> </a:t>
            </a:r>
            <a:r>
              <a:rPr lang="en-US" sz="2000">
                <a:latin typeface="Helvetica" pitchFamily="2" charset="0"/>
              </a:rPr>
              <a:t>(large nodules and cavities) were scored as presence and absence.</a:t>
            </a:r>
          </a:p>
        </p:txBody>
      </p:sp>
    </p:spTree>
    <p:extLst>
      <p:ext uri="{BB962C8B-B14F-4D97-AF65-F5344CB8AC3E}">
        <p14:creationId xmlns:p14="http://schemas.microsoft.com/office/powerpoint/2010/main" val="262822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6E52B-764C-4176-CF32-69141E6F58FE}"/>
              </a:ext>
            </a:extLst>
          </p:cNvPr>
          <p:cNvSpPr>
            <a:spLocks noGrp="1"/>
          </p:cNvSpPr>
          <p:nvPr>
            <p:ph type="title"/>
          </p:nvPr>
        </p:nvSpPr>
        <p:spPr>
          <a:xfrm>
            <a:off x="1177582" y="262305"/>
            <a:ext cx="9832797" cy="1143292"/>
          </a:xfrm>
        </p:spPr>
        <p:txBody>
          <a:bodyPr>
            <a:normAutofit fontScale="90000"/>
          </a:bodyPr>
          <a:lstStyle/>
          <a:p>
            <a:pPr algn="ctr"/>
            <a:r>
              <a:rPr lang="en-US" sz="3200" b="1">
                <a:latin typeface="Helvetica" pitchFamily="2" charset="0"/>
              </a:rPr>
              <a:t>METHODS </a:t>
            </a:r>
            <a:r>
              <a:rPr lang="en-US" sz="3200">
                <a:latin typeface="Helvetica" pitchFamily="2" charset="0"/>
              </a:rPr>
              <a:t>(statistical analyses)</a:t>
            </a:r>
            <a:br>
              <a:rPr lang="en-US" sz="3200">
                <a:latin typeface="Helvetica" pitchFamily="2" charset="0"/>
              </a:rPr>
            </a:br>
            <a:r>
              <a:rPr lang="en-US" sz="2400">
                <a:latin typeface="Helvetica" pitchFamily="2" charset="0"/>
              </a:rPr>
              <a:t>Matt Strand, PhD (biostatistician), Edward Bosko, MS biostatistics candidate</a:t>
            </a:r>
            <a:endParaRPr lang="en-US" sz="2400"/>
          </a:p>
        </p:txBody>
      </p:sp>
      <p:sp>
        <p:nvSpPr>
          <p:cNvPr id="3" name="Content Placeholder 2">
            <a:extLst>
              <a:ext uri="{FF2B5EF4-FFF2-40B4-BE49-F238E27FC236}">
                <a16:creationId xmlns:a16="http://schemas.microsoft.com/office/drawing/2014/main" id="{DD6328CC-BB10-78E5-F5A8-B1103AA8AE1C}"/>
              </a:ext>
            </a:extLst>
          </p:cNvPr>
          <p:cNvSpPr>
            <a:spLocks noGrp="1"/>
          </p:cNvSpPr>
          <p:nvPr>
            <p:ph idx="1"/>
          </p:nvPr>
        </p:nvSpPr>
        <p:spPr>
          <a:xfrm>
            <a:off x="296806" y="1435270"/>
            <a:ext cx="11352399" cy="1658659"/>
          </a:xfrm>
        </p:spPr>
        <p:txBody>
          <a:bodyPr>
            <a:noAutofit/>
          </a:bodyPr>
          <a:lstStyle/>
          <a:p>
            <a:pPr marL="460375" indent="-460375">
              <a:lnSpc>
                <a:spcPts val="2400"/>
              </a:lnSpc>
              <a:buFont typeface="Wingdings" pitchFamily="2" charset="2"/>
              <a:buChar char="v"/>
            </a:pPr>
            <a:r>
              <a:rPr lang="en-US" sz="2000" b="1" dirty="0">
                <a:latin typeface="Helvetica" pitchFamily="2" charset="0"/>
              </a:rPr>
              <a:t>Both ordinal and binary features </a:t>
            </a:r>
            <a:r>
              <a:rPr lang="en-US" sz="2000" dirty="0">
                <a:latin typeface="Helvetica" pitchFamily="2" charset="0"/>
              </a:rPr>
              <a:t>were modeled using ordinal and binary logistic regression.</a:t>
            </a:r>
          </a:p>
          <a:p>
            <a:pPr marL="460375" indent="-460375">
              <a:lnSpc>
                <a:spcPts val="2400"/>
              </a:lnSpc>
              <a:buFont typeface="Wingdings" pitchFamily="2" charset="2"/>
              <a:buChar char="v"/>
            </a:pPr>
            <a:r>
              <a:rPr lang="en-US" sz="2000" dirty="0">
                <a:latin typeface="Helvetica" pitchFamily="2" charset="0"/>
              </a:rPr>
              <a:t>Lobes were compared using t-tests derived from these models.</a:t>
            </a:r>
          </a:p>
          <a:p>
            <a:pPr marL="460375" indent="-460375">
              <a:lnSpc>
                <a:spcPts val="2400"/>
              </a:lnSpc>
              <a:buFont typeface="Wingdings" pitchFamily="2" charset="2"/>
              <a:buChar char="v"/>
            </a:pPr>
            <a:r>
              <a:rPr lang="en-US" sz="2000" dirty="0">
                <a:latin typeface="Helvetica" pitchFamily="2" charset="0"/>
              </a:rPr>
              <a:t>Separate models were fitted for each CT feature.</a:t>
            </a:r>
          </a:p>
        </p:txBody>
      </p:sp>
      <p:grpSp>
        <p:nvGrpSpPr>
          <p:cNvPr id="10" name="Group 9">
            <a:extLst>
              <a:ext uri="{FF2B5EF4-FFF2-40B4-BE49-F238E27FC236}">
                <a16:creationId xmlns:a16="http://schemas.microsoft.com/office/drawing/2014/main" id="{E805A2C6-1A76-3BDD-444A-3EC344E6F161}"/>
              </a:ext>
            </a:extLst>
          </p:cNvPr>
          <p:cNvGrpSpPr/>
          <p:nvPr/>
        </p:nvGrpSpPr>
        <p:grpSpPr>
          <a:xfrm>
            <a:off x="263148" y="2737374"/>
            <a:ext cx="11548896" cy="4051948"/>
            <a:chOff x="263148" y="2737374"/>
            <a:chExt cx="11548896" cy="4051948"/>
          </a:xfrm>
        </p:grpSpPr>
        <p:sp>
          <p:nvSpPr>
            <p:cNvPr id="4" name="TextBox 3">
              <a:extLst>
                <a:ext uri="{FF2B5EF4-FFF2-40B4-BE49-F238E27FC236}">
                  <a16:creationId xmlns:a16="http://schemas.microsoft.com/office/drawing/2014/main" id="{15C00124-5339-7283-668A-5F9ED5B87D1D}"/>
                </a:ext>
              </a:extLst>
            </p:cNvPr>
            <p:cNvSpPr txBox="1"/>
            <p:nvPr/>
          </p:nvSpPr>
          <p:spPr>
            <a:xfrm>
              <a:off x="263148" y="2737374"/>
              <a:ext cx="6062496" cy="615553"/>
            </a:xfrm>
            <a:prstGeom prst="rect">
              <a:avLst/>
            </a:prstGeom>
            <a:noFill/>
          </p:spPr>
          <p:txBody>
            <a:bodyPr wrap="square" lIns="91440" tIns="45720" rIns="91440" bIns="45720" anchor="t">
              <a:spAutoFit/>
            </a:bodyPr>
            <a:lstStyle/>
            <a:p>
              <a:r>
                <a:rPr lang="en-US" b="1" u="sng" dirty="0">
                  <a:solidFill>
                    <a:srgbClr val="0432FF"/>
                  </a:solidFill>
                </a:rPr>
                <a:t>Modeling Approach 1 – (Binary) Logistic Regression (Full)</a:t>
              </a:r>
            </a:p>
            <a:p>
              <a:pPr marL="342900" indent="-342900">
                <a:buFont typeface="Arial"/>
                <a:buChar char="•"/>
              </a:pPr>
              <a:endParaRPr lang="en-US" sz="1600" u="sng" dirty="0">
                <a:solidFill>
                  <a:srgbClr val="0432FF"/>
                </a:solidFill>
                <a:cs typeface="Arial"/>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D0D926C-9C4C-7E7D-ED46-FF392145991A}"/>
                    </a:ext>
                  </a:extLst>
                </p:cNvPr>
                <p:cNvSpPr txBox="1"/>
                <p:nvPr/>
              </p:nvSpPr>
              <p:spPr>
                <a:xfrm>
                  <a:off x="263148" y="3050814"/>
                  <a:ext cx="11548896" cy="764825"/>
                </a:xfrm>
                <a:prstGeom prst="rect">
                  <a:avLst/>
                </a:prstGeom>
                <a:noFill/>
              </p:spPr>
              <p:txBody>
                <a:bodyPr wrap="square" rtlCol="0">
                  <a:spAutoFit/>
                </a:bodyPr>
                <a:lstStyle/>
                <a:p>
                  <a:pPr>
                    <a:lnSpc>
                      <a:spcPts val="1660"/>
                    </a:lnSpc>
                  </a:pPr>
                  <a:r>
                    <a:rPr lang="en-US" sz="1600" dirty="0"/>
                    <a:t>Let </a:t>
                  </a:r>
                  <a14:m>
                    <m:oMath xmlns:m="http://schemas.openxmlformats.org/officeDocument/2006/math">
                      <m:r>
                        <a:rPr lang="en-US" sz="1600" i="1">
                          <a:latin typeface="Cambria Math" panose="02040503050406030204" pitchFamily="18" charset="0"/>
                        </a:rPr>
                        <m:t>𝑖</m:t>
                      </m:r>
                      <m:r>
                        <a:rPr lang="en-US" sz="1600" i="1">
                          <a:latin typeface="Cambria Math" panose="02040503050406030204" pitchFamily="18" charset="0"/>
                        </a:rPr>
                        <m:t>=1, …, 166</m:t>
                      </m:r>
                    </m:oMath>
                  </a14:m>
                  <a:r>
                    <a:rPr lang="en-US" sz="1600" dirty="0"/>
                    <a:t> be subject, </a:t>
                  </a:r>
                  <a14:m>
                    <m:oMath xmlns:m="http://schemas.openxmlformats.org/officeDocument/2006/math">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𝑅𝑈𝐿</m:t>
                      </m:r>
                      <m:r>
                        <a:rPr lang="en-US" sz="1600" i="1">
                          <a:latin typeface="Cambria Math" panose="02040503050406030204" pitchFamily="18" charset="0"/>
                        </a:rPr>
                        <m:t>, …, </m:t>
                      </m:r>
                      <m:r>
                        <a:rPr lang="en-US" sz="1600" i="1">
                          <a:latin typeface="Cambria Math" panose="02040503050406030204" pitchFamily="18" charset="0"/>
                        </a:rPr>
                        <m:t>𝐿𝐿𝐿</m:t>
                      </m:r>
                    </m:oMath>
                  </a14:m>
                  <a:r>
                    <a:rPr lang="en-US" sz="1600" dirty="0"/>
                    <a:t> be lobe, and </a:t>
                  </a:r>
                  <a14:m>
                    <m:oMath xmlns:m="http://schemas.openxmlformats.org/officeDocument/2006/math">
                      <m:r>
                        <a:rPr lang="en-US" sz="1600" i="1">
                          <a:latin typeface="Cambria Math" panose="02040503050406030204" pitchFamily="18" charset="0"/>
                        </a:rPr>
                        <m:t>𝑘</m:t>
                      </m:r>
                      <m:r>
                        <a:rPr lang="en-US" sz="1600" i="1">
                          <a:latin typeface="Cambria Math" panose="02040503050406030204" pitchFamily="18" charset="0"/>
                        </a:rPr>
                        <m:t>=</m:t>
                      </m:r>
                      <m:r>
                        <a:rPr lang="en-US" sz="1600" i="1">
                          <a:latin typeface="Cambria Math" panose="02040503050406030204" pitchFamily="18" charset="0"/>
                        </a:rPr>
                        <m:t>𝐽𝑊</m:t>
                      </m:r>
                      <m:r>
                        <a:rPr lang="en-US" sz="1600" i="1">
                          <a:latin typeface="Cambria Math" panose="02040503050406030204" pitchFamily="18" charset="0"/>
                        </a:rPr>
                        <m:t>, </m:t>
                      </m:r>
                      <m:r>
                        <a:rPr lang="en-US" sz="1600" i="1">
                          <a:latin typeface="Cambria Math" panose="02040503050406030204" pitchFamily="18" charset="0"/>
                        </a:rPr>
                        <m:t>𝑉𝐻</m:t>
                      </m:r>
                    </m:oMath>
                  </a14:m>
                  <a:r>
                    <a:rPr lang="en-US" sz="1600" dirty="0"/>
                    <a:t> be rater.  Our statistical model can thus be expressed as: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𝝀</m:t>
                          </m:r>
                        </m:e>
                        <m:sub>
                          <m:r>
                            <a:rPr lang="en-US" sz="1600" b="1" i="1">
                              <a:latin typeface="Cambria Math" panose="02040503050406030204" pitchFamily="18" charset="0"/>
                            </a:rPr>
                            <m:t>𝒊𝒋𝒌</m:t>
                          </m:r>
                        </m:sub>
                      </m:sSub>
                      <m:r>
                        <a:rPr lang="en-US" sz="1600" b="1" i="1">
                          <a:latin typeface="Cambria Math" panose="02040503050406030204" pitchFamily="18" charset="0"/>
                        </a:rPr>
                        <m:t>= </m:t>
                      </m:r>
                      <m:r>
                        <a:rPr lang="en-US" sz="1600" b="1" i="1">
                          <a:latin typeface="Cambria Math" panose="02040503050406030204" pitchFamily="18" charset="0"/>
                        </a:rPr>
                        <m:t>𝒍𝒐𝒈𝒊𝒕</m:t>
                      </m:r>
                      <m:d>
                        <m:dPr>
                          <m:ctrlPr>
                            <a:rPr lang="en-US" sz="1600" b="1" i="1">
                              <a:latin typeface="Cambria Math" panose="02040503050406030204" pitchFamily="18" charset="0"/>
                            </a:rPr>
                          </m:ctrlPr>
                        </m:dPr>
                        <m:e>
                          <m:r>
                            <a:rPr lang="en-US" sz="1600" b="1" i="1">
                              <a:latin typeface="Cambria Math" panose="02040503050406030204" pitchFamily="18" charset="0"/>
                            </a:rPr>
                            <m:t>𝑷</m:t>
                          </m:r>
                          <m:d>
                            <m:dPr>
                              <m:ctrlPr>
                                <a:rPr lang="en-US" sz="1600" b="1" i="1">
                                  <a:latin typeface="Cambria Math" panose="02040503050406030204" pitchFamily="18" charset="0"/>
                                </a:rPr>
                              </m:ctrlPr>
                            </m:dPr>
                            <m:e>
                              <m:r>
                                <a:rPr lang="en-US" sz="1600" b="1" i="1">
                                  <a:latin typeface="Cambria Math" panose="02040503050406030204" pitchFamily="18" charset="0"/>
                                </a:rPr>
                                <m:t>𝑺𝒄𝒐𝒓</m:t>
                              </m:r>
                              <m:sSub>
                                <m:sSubPr>
                                  <m:ctrlPr>
                                    <a:rPr lang="en-US" sz="1600" b="1" i="1">
                                      <a:latin typeface="Cambria Math" panose="02040503050406030204" pitchFamily="18" charset="0"/>
                                    </a:rPr>
                                  </m:ctrlPr>
                                </m:sSubPr>
                                <m:e>
                                  <m:r>
                                    <a:rPr lang="en-US" sz="1600" b="1" i="1">
                                      <a:latin typeface="Cambria Math" panose="02040503050406030204" pitchFamily="18" charset="0"/>
                                    </a:rPr>
                                    <m:t>𝒆</m:t>
                                  </m:r>
                                </m:e>
                                <m:sub>
                                  <m:r>
                                    <a:rPr lang="en-US" sz="1600" b="1" i="1">
                                      <a:latin typeface="Cambria Math" panose="02040503050406030204" pitchFamily="18" charset="0"/>
                                    </a:rPr>
                                    <m:t>𝒊𝒋𝒌</m:t>
                                  </m:r>
                                </m:sub>
                              </m:sSub>
                              <m:r>
                                <a:rPr lang="en-US" sz="1600" b="1" i="1">
                                  <a:latin typeface="Cambria Math" panose="02040503050406030204" pitchFamily="18" charset="0"/>
                                </a:rPr>
                                <m:t>=</m:t>
                              </m:r>
                              <m:r>
                                <a:rPr lang="en-US" sz="1600" b="1" i="1">
                                  <a:latin typeface="Cambria Math" panose="02040503050406030204" pitchFamily="18" charset="0"/>
                                </a:rPr>
                                <m:t>𝟏</m:t>
                              </m:r>
                            </m:e>
                          </m:d>
                        </m:e>
                      </m:d>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𝜷</m:t>
                          </m:r>
                        </m:e>
                        <m:sub>
                          <m:r>
                            <a:rPr lang="en-US" sz="1600" b="1" i="1">
                              <a:latin typeface="Cambria Math" panose="02040503050406030204" pitchFamily="18" charset="0"/>
                            </a:rPr>
                            <m:t>𝟎</m:t>
                          </m:r>
                        </m:sub>
                      </m:sSub>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𝜷</m:t>
                          </m:r>
                        </m:e>
                        <m:sub>
                          <m:r>
                            <a:rPr lang="en-US" sz="1600" b="1" i="1">
                              <a:latin typeface="Cambria Math" panose="02040503050406030204" pitchFamily="18" charset="0"/>
                            </a:rPr>
                            <m:t>𝟏</m:t>
                          </m:r>
                          <m:r>
                            <a:rPr lang="en-US" sz="1600" b="1" i="1" smtClean="0">
                              <a:latin typeface="Cambria Math" panose="02040503050406030204" pitchFamily="18" charset="0"/>
                            </a:rPr>
                            <m:t>𝒋</m:t>
                          </m:r>
                        </m:sub>
                      </m:sSub>
                      <m:d>
                        <m:dPr>
                          <m:ctrlPr>
                            <a:rPr lang="en-US" sz="1600" b="1" i="1">
                              <a:latin typeface="Cambria Math" panose="02040503050406030204" pitchFamily="18" charset="0"/>
                            </a:rPr>
                          </m:ctrlPr>
                        </m:dPr>
                        <m:e>
                          <m:r>
                            <a:rPr lang="en-US" sz="1600" b="1" i="1">
                              <a:latin typeface="Cambria Math" panose="02040503050406030204" pitchFamily="18" charset="0"/>
                            </a:rPr>
                            <m:t>𝒍𝒐𝒃</m:t>
                          </m:r>
                          <m:sSub>
                            <m:sSubPr>
                              <m:ctrlPr>
                                <a:rPr lang="en-US" sz="1600" b="1" i="1">
                                  <a:latin typeface="Cambria Math" panose="02040503050406030204" pitchFamily="18" charset="0"/>
                                </a:rPr>
                              </m:ctrlPr>
                            </m:sSubPr>
                            <m:e>
                              <m:r>
                                <a:rPr lang="en-US" sz="1600" b="1" i="1">
                                  <a:latin typeface="Cambria Math" panose="02040503050406030204" pitchFamily="18" charset="0"/>
                                </a:rPr>
                                <m:t>𝒆</m:t>
                              </m:r>
                            </m:e>
                            <m:sub>
                              <m:r>
                                <a:rPr lang="en-US" sz="1600" b="1" i="1">
                                  <a:latin typeface="Cambria Math" panose="02040503050406030204" pitchFamily="18" charset="0"/>
                                </a:rPr>
                                <m:t>𝒋</m:t>
                              </m:r>
                            </m:sub>
                          </m:sSub>
                        </m:e>
                      </m:d>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𝜷</m:t>
                          </m:r>
                        </m:e>
                        <m:sub>
                          <m:r>
                            <a:rPr lang="en-US" sz="1600" b="1" i="1">
                              <a:latin typeface="Cambria Math" panose="02040503050406030204" pitchFamily="18" charset="0"/>
                            </a:rPr>
                            <m:t>𝟐</m:t>
                          </m:r>
                          <m:r>
                            <a:rPr lang="en-US" sz="1600" b="1" i="1" smtClean="0">
                              <a:latin typeface="Cambria Math" panose="02040503050406030204" pitchFamily="18" charset="0"/>
                            </a:rPr>
                            <m:t>𝒌</m:t>
                          </m:r>
                        </m:sub>
                      </m:sSub>
                      <m:d>
                        <m:dPr>
                          <m:ctrlPr>
                            <a:rPr lang="en-US" sz="1600" b="1" i="1">
                              <a:latin typeface="Cambria Math" panose="02040503050406030204" pitchFamily="18" charset="0"/>
                            </a:rPr>
                          </m:ctrlPr>
                        </m:dPr>
                        <m:e>
                          <m:r>
                            <a:rPr lang="en-US" sz="1600" b="1" i="1">
                              <a:latin typeface="Cambria Math" panose="02040503050406030204" pitchFamily="18" charset="0"/>
                            </a:rPr>
                            <m:t>𝒓𝒂𝒕𝒆</m:t>
                          </m:r>
                          <m:sSub>
                            <m:sSubPr>
                              <m:ctrlPr>
                                <a:rPr lang="en-US" sz="1600" b="1" i="1">
                                  <a:latin typeface="Cambria Math" panose="02040503050406030204" pitchFamily="18" charset="0"/>
                                </a:rPr>
                              </m:ctrlPr>
                            </m:sSubPr>
                            <m:e>
                              <m:r>
                                <a:rPr lang="en-US" sz="1600" b="1" i="1">
                                  <a:latin typeface="Cambria Math" panose="02040503050406030204" pitchFamily="18" charset="0"/>
                                </a:rPr>
                                <m:t>𝒓</m:t>
                              </m:r>
                            </m:e>
                            <m:sub>
                              <m:r>
                                <a:rPr lang="en-US" sz="1600" b="1" i="1">
                                  <a:latin typeface="Cambria Math" panose="02040503050406030204" pitchFamily="18" charset="0"/>
                                </a:rPr>
                                <m:t>𝒌</m:t>
                              </m:r>
                            </m:sub>
                          </m:sSub>
                        </m:e>
                      </m:d>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𝒃</m:t>
                          </m:r>
                        </m:e>
                        <m:sub>
                          <m:r>
                            <a:rPr lang="en-US" sz="1600" b="1" i="1">
                              <a:latin typeface="Cambria Math" panose="02040503050406030204" pitchFamily="18" charset="0"/>
                            </a:rPr>
                            <m:t>𝒊</m:t>
                          </m:r>
                        </m:sub>
                      </m:sSub>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𝒃</m:t>
                          </m:r>
                        </m:e>
                        <m:sub>
                          <m:r>
                            <a:rPr lang="en-US" sz="1600" b="1" i="1">
                              <a:latin typeface="Cambria Math" panose="02040503050406030204" pitchFamily="18" charset="0"/>
                            </a:rPr>
                            <m:t>𝒌</m:t>
                          </m:r>
                          <m:d>
                            <m:dPr>
                              <m:ctrlPr>
                                <a:rPr lang="en-US" sz="1600" b="1" i="1">
                                  <a:latin typeface="Cambria Math" panose="02040503050406030204" pitchFamily="18" charset="0"/>
                                </a:rPr>
                              </m:ctrlPr>
                            </m:dPr>
                            <m:e>
                              <m:r>
                                <a:rPr lang="en-US" sz="1600" b="1" i="1">
                                  <a:latin typeface="Cambria Math" panose="02040503050406030204" pitchFamily="18" charset="0"/>
                                </a:rPr>
                                <m:t>𝒊</m:t>
                              </m:r>
                            </m:e>
                          </m:d>
                        </m:sub>
                      </m:sSub>
                    </m:oMath>
                  </a14:m>
                  <a:endParaRPr lang="en-US" sz="1600" dirty="0"/>
                </a:p>
                <a:p>
                  <a:pPr marL="342900" indent="-342900">
                    <a:lnSpc>
                      <a:spcPts val="1660"/>
                    </a:lnSpc>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i="1">
                              <a:latin typeface="Cambria Math" panose="02040503050406030204" pitchFamily="18" charset="0"/>
                            </a:rPr>
                            <m:t>𝑖</m:t>
                          </m:r>
                        </m:sub>
                      </m:sSub>
                    </m:oMath>
                  </a14:m>
                  <a:r>
                    <a:rPr lang="en-US" sz="1600" dirty="0"/>
                    <a:t> = random intercept for subject,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𝑁</m:t>
                      </m:r>
                      <m:d>
                        <m:dPr>
                          <m:ctrlPr>
                            <a:rPr lang="en-US" sz="1600" i="1">
                              <a:latin typeface="Cambria Math" panose="02040503050406030204" pitchFamily="18" charset="0"/>
                            </a:rPr>
                          </m:ctrlPr>
                        </m:dPr>
                        <m:e>
                          <m:r>
                            <a:rPr lang="en-US" sz="1600" i="1">
                              <a:latin typeface="Cambria Math" panose="02040503050406030204" pitchFamily="18" charset="0"/>
                            </a:rPr>
                            <m:t>0,</m:t>
                          </m:r>
                          <m:sSubSup>
                            <m:sSubSupPr>
                              <m:ctrlPr>
                                <a:rPr lang="en-US" sz="1600" i="1">
                                  <a:latin typeface="Cambria Math" panose="02040503050406030204" pitchFamily="18" charset="0"/>
                                </a:rPr>
                              </m:ctrlPr>
                            </m:sSubSupPr>
                            <m:e>
                              <m:r>
                                <a:rPr lang="en-US" sz="1600" i="1">
                                  <a:latin typeface="Cambria Math" panose="02040503050406030204" pitchFamily="18" charset="0"/>
                                </a:rPr>
                                <m:t>𝜎</m:t>
                              </m:r>
                            </m:e>
                            <m:sub>
                              <m:r>
                                <a:rPr lang="en-US" sz="1600" i="1">
                                  <a:latin typeface="Cambria Math" panose="02040503050406030204" pitchFamily="18" charset="0"/>
                                </a:rPr>
                                <m:t>𝑠𝑢𝑏𝑗𝑒𝑐𝑡</m:t>
                              </m:r>
                            </m:sub>
                            <m:sup>
                              <m:r>
                                <a:rPr lang="en-US" sz="1600" i="1">
                                  <a:latin typeface="Cambria Math" panose="02040503050406030204" pitchFamily="18" charset="0"/>
                                </a:rPr>
                                <m:t>2</m:t>
                              </m:r>
                            </m:sup>
                          </m:sSubSup>
                        </m:e>
                      </m:d>
                      <m:r>
                        <a:rPr lang="en-US" sz="1600" b="0" i="0">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i="1">
                              <a:latin typeface="Cambria Math" panose="02040503050406030204" pitchFamily="18" charset="0"/>
                            </a:rPr>
                            <m:t>𝑘</m:t>
                          </m:r>
                          <m:d>
                            <m:dPr>
                              <m:ctrlPr>
                                <a:rPr lang="en-US" sz="1600" i="1">
                                  <a:latin typeface="Cambria Math" panose="02040503050406030204" pitchFamily="18" charset="0"/>
                                </a:rPr>
                              </m:ctrlPr>
                            </m:dPr>
                            <m:e>
                              <m:r>
                                <a:rPr lang="en-US" sz="1600" i="1">
                                  <a:latin typeface="Cambria Math" panose="02040503050406030204" pitchFamily="18" charset="0"/>
                                </a:rPr>
                                <m:t>𝑖</m:t>
                              </m:r>
                            </m:e>
                          </m:d>
                        </m:sub>
                      </m:sSub>
                    </m:oMath>
                  </a14:m>
                  <a:r>
                    <a:rPr lang="en-US" sz="1600" dirty="0"/>
                    <a:t> = nested random effect for rater within subject,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i="1">
                              <a:latin typeface="Cambria Math" panose="02040503050406030204" pitchFamily="18" charset="0"/>
                            </a:rPr>
                            <m:t>𝑘</m:t>
                          </m:r>
                          <m:d>
                            <m:dPr>
                              <m:ctrlPr>
                                <a:rPr lang="en-US" sz="1600" i="1">
                                  <a:latin typeface="Cambria Math" panose="02040503050406030204" pitchFamily="18" charset="0"/>
                                </a:rPr>
                              </m:ctrlPr>
                            </m:dPr>
                            <m:e>
                              <m:r>
                                <a:rPr lang="en-US" sz="1600" i="1">
                                  <a:latin typeface="Cambria Math" panose="02040503050406030204" pitchFamily="18" charset="0"/>
                                </a:rPr>
                                <m:t>𝑖</m:t>
                              </m:r>
                            </m:e>
                          </m:d>
                        </m:sub>
                      </m:sSub>
                      <m:r>
                        <a:rPr lang="en-US" sz="1600" i="1">
                          <a:latin typeface="Cambria Math" panose="02040503050406030204" pitchFamily="18" charset="0"/>
                        </a:rPr>
                        <m:t>∼</m:t>
                      </m:r>
                      <m:r>
                        <a:rPr lang="en-US" sz="1600" i="1">
                          <a:latin typeface="Cambria Math" panose="02040503050406030204" pitchFamily="18" charset="0"/>
                        </a:rPr>
                        <m:t>𝑁</m:t>
                      </m:r>
                      <m:r>
                        <a:rPr lang="en-US" sz="1600" i="1">
                          <a:latin typeface="Cambria Math" panose="02040503050406030204" pitchFamily="18" charset="0"/>
                        </a:rPr>
                        <m:t>(0,</m:t>
                      </m:r>
                      <m:sSubSup>
                        <m:sSubSupPr>
                          <m:ctrlPr>
                            <a:rPr lang="en-US" sz="1600" i="1">
                              <a:latin typeface="Cambria Math" panose="02040503050406030204" pitchFamily="18" charset="0"/>
                            </a:rPr>
                          </m:ctrlPr>
                        </m:sSubSupPr>
                        <m:e>
                          <m:r>
                            <a:rPr lang="en-US" sz="1600" i="1">
                              <a:latin typeface="Cambria Math" panose="02040503050406030204" pitchFamily="18" charset="0"/>
                            </a:rPr>
                            <m:t>𝜎</m:t>
                          </m:r>
                        </m:e>
                        <m:sub>
                          <m:r>
                            <a:rPr lang="en-US" sz="1600" i="1">
                              <a:latin typeface="Cambria Math" panose="02040503050406030204" pitchFamily="18" charset="0"/>
                            </a:rPr>
                            <m:t>𝑟𝑎𝑡𝑒𝑟</m:t>
                          </m:r>
                        </m:sub>
                        <m:sup>
                          <m:r>
                            <a:rPr lang="en-US" sz="1600" i="1">
                              <a:latin typeface="Cambria Math" panose="02040503050406030204" pitchFamily="18" charset="0"/>
                            </a:rPr>
                            <m:t>2</m:t>
                          </m:r>
                        </m:sup>
                      </m:sSubSup>
                      <m:r>
                        <a:rPr lang="en-US" sz="1600" i="1">
                          <a:latin typeface="Cambria Math" panose="02040503050406030204" pitchFamily="18" charset="0"/>
                        </a:rPr>
                        <m:t>)</m:t>
                      </m:r>
                    </m:oMath>
                  </a14:m>
                  <a:endParaRPr lang="en-US" sz="1600" dirty="0"/>
                </a:p>
              </p:txBody>
            </p:sp>
          </mc:Choice>
          <mc:Fallback>
            <p:sp>
              <p:nvSpPr>
                <p:cNvPr id="5" name="TextBox 4">
                  <a:extLst>
                    <a:ext uri="{FF2B5EF4-FFF2-40B4-BE49-F238E27FC236}">
                      <a16:creationId xmlns:a16="http://schemas.microsoft.com/office/drawing/2014/main" id="{ED0D926C-9C4C-7E7D-ED46-FF392145991A}"/>
                    </a:ext>
                  </a:extLst>
                </p:cNvPr>
                <p:cNvSpPr txBox="1">
                  <a:spLocks noRot="1" noChangeAspect="1" noMove="1" noResize="1" noEditPoints="1" noAdjustHandles="1" noChangeArrowheads="1" noChangeShapeType="1" noTextEdit="1"/>
                </p:cNvSpPr>
                <p:nvPr/>
              </p:nvSpPr>
              <p:spPr>
                <a:xfrm>
                  <a:off x="263148" y="3050814"/>
                  <a:ext cx="11548896" cy="764825"/>
                </a:xfrm>
                <a:prstGeom prst="rect">
                  <a:avLst/>
                </a:prstGeom>
                <a:blipFill>
                  <a:blip r:embed="rId2"/>
                  <a:stretch>
                    <a:fillRect l="-220" t="-6557" b="-491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EFA843D-7F6B-EE30-0B55-D6B10F54DDDE}"/>
                </a:ext>
              </a:extLst>
            </p:cNvPr>
            <p:cNvSpPr txBox="1"/>
            <p:nvPr/>
          </p:nvSpPr>
          <p:spPr>
            <a:xfrm>
              <a:off x="263148" y="3786731"/>
              <a:ext cx="7966452" cy="646331"/>
            </a:xfrm>
            <a:prstGeom prst="rect">
              <a:avLst/>
            </a:prstGeom>
            <a:noFill/>
          </p:spPr>
          <p:txBody>
            <a:bodyPr wrap="square" lIns="91440" tIns="45720" rIns="91440" bIns="45720" anchor="t">
              <a:spAutoFit/>
            </a:bodyPr>
            <a:lstStyle/>
            <a:p>
              <a:r>
                <a:rPr lang="en-US" b="1" u="sng" dirty="0">
                  <a:solidFill>
                    <a:srgbClr val="0432FF"/>
                  </a:solidFill>
                </a:rPr>
                <a:t>Modeling Approach 3 – Proportional Odds Ordinal Logistic Regression (Full)</a:t>
              </a:r>
            </a:p>
            <a:p>
              <a:pPr marL="342900" indent="-342900">
                <a:buFont typeface="Arial"/>
                <a:buChar char="•"/>
              </a:pPr>
              <a:endParaRPr lang="en-US" u="sng" dirty="0">
                <a:solidFill>
                  <a:srgbClr val="0432FF"/>
                </a:solidFill>
                <a:cs typeface="Arial"/>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022FBC0-E7F6-5B30-A7DB-48B13798C79C}"/>
                    </a:ext>
                  </a:extLst>
                </p:cNvPr>
                <p:cNvSpPr txBox="1"/>
                <p:nvPr/>
              </p:nvSpPr>
              <p:spPr>
                <a:xfrm>
                  <a:off x="263148" y="4116403"/>
                  <a:ext cx="11188140" cy="1195584"/>
                </a:xfrm>
                <a:prstGeom prst="rect">
                  <a:avLst/>
                </a:prstGeom>
                <a:noFill/>
              </p:spPr>
              <p:txBody>
                <a:bodyPr wrap="square" rtlCol="0">
                  <a:spAutoFit/>
                </a:bodyPr>
                <a:lstStyle/>
                <a:p>
                  <a:pPr>
                    <a:lnSpc>
                      <a:spcPts val="1660"/>
                    </a:lnSpc>
                  </a:pPr>
                  <a:r>
                    <a:rPr lang="en-US" sz="1600" dirty="0"/>
                    <a:t>Let </a:t>
                  </a:r>
                  <a14:m>
                    <m:oMath xmlns:m="http://schemas.openxmlformats.org/officeDocument/2006/math">
                      <m:r>
                        <a:rPr lang="en-US" sz="1600" i="1">
                          <a:latin typeface="Cambria Math" panose="02040503050406030204" pitchFamily="18" charset="0"/>
                        </a:rPr>
                        <m:t>𝑖</m:t>
                      </m:r>
                      <m:r>
                        <a:rPr lang="en-US" sz="1600" i="1">
                          <a:latin typeface="Cambria Math" panose="02040503050406030204" pitchFamily="18" charset="0"/>
                        </a:rPr>
                        <m:t>=1, …, 166</m:t>
                      </m:r>
                    </m:oMath>
                  </a14:m>
                  <a:r>
                    <a:rPr lang="en-US" sz="1600" dirty="0"/>
                    <a:t> be subject, </a:t>
                  </a:r>
                  <a14:m>
                    <m:oMath xmlns:m="http://schemas.openxmlformats.org/officeDocument/2006/math">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𝑅𝑈𝐿</m:t>
                      </m:r>
                      <m:r>
                        <a:rPr lang="en-US" sz="1600" i="1">
                          <a:latin typeface="Cambria Math" panose="02040503050406030204" pitchFamily="18" charset="0"/>
                        </a:rPr>
                        <m:t>, …, </m:t>
                      </m:r>
                      <m:r>
                        <a:rPr lang="en-US" sz="1600" i="1">
                          <a:latin typeface="Cambria Math" panose="02040503050406030204" pitchFamily="18" charset="0"/>
                        </a:rPr>
                        <m:t>𝐿𝐿𝐿</m:t>
                      </m:r>
                    </m:oMath>
                  </a14:m>
                  <a:r>
                    <a:rPr lang="en-US" sz="1600" dirty="0"/>
                    <a:t> be lobe, </a:t>
                  </a:r>
                  <a14:m>
                    <m:oMath xmlns:m="http://schemas.openxmlformats.org/officeDocument/2006/math">
                      <m:r>
                        <a:rPr lang="en-US" sz="1600" i="1">
                          <a:latin typeface="Cambria Math" panose="02040503050406030204" pitchFamily="18" charset="0"/>
                        </a:rPr>
                        <m:t>𝑘</m:t>
                      </m:r>
                      <m:r>
                        <a:rPr lang="en-US" sz="1600" i="1">
                          <a:latin typeface="Cambria Math" panose="02040503050406030204" pitchFamily="18" charset="0"/>
                        </a:rPr>
                        <m:t>=</m:t>
                      </m:r>
                      <m:r>
                        <a:rPr lang="en-US" sz="1600" i="1">
                          <a:latin typeface="Cambria Math" panose="02040503050406030204" pitchFamily="18" charset="0"/>
                        </a:rPr>
                        <m:t>𝐽𝑊</m:t>
                      </m:r>
                      <m:r>
                        <a:rPr lang="en-US" sz="1600" i="1">
                          <a:latin typeface="Cambria Math" panose="02040503050406030204" pitchFamily="18" charset="0"/>
                        </a:rPr>
                        <m:t>, </m:t>
                      </m:r>
                      <m:r>
                        <a:rPr lang="en-US" sz="1600" i="1">
                          <a:latin typeface="Cambria Math" panose="02040503050406030204" pitchFamily="18" charset="0"/>
                        </a:rPr>
                        <m:t>𝑉𝐻</m:t>
                      </m:r>
                    </m:oMath>
                  </a14:m>
                  <a:r>
                    <a:rPr lang="en-US" sz="1600" dirty="0"/>
                    <a:t> be rater, and </a:t>
                  </a:r>
                  <a14:m>
                    <m:oMath xmlns:m="http://schemas.openxmlformats.org/officeDocument/2006/math">
                      <m:r>
                        <a:rPr lang="en-US" sz="1600" i="1">
                          <a:latin typeface="Cambria Math" panose="02040503050406030204" pitchFamily="18" charset="0"/>
                        </a:rPr>
                        <m:t>𝑙</m:t>
                      </m:r>
                      <m:r>
                        <a:rPr lang="en-US" sz="1600" i="1">
                          <a:latin typeface="Cambria Math" panose="02040503050406030204" pitchFamily="18" charset="0"/>
                        </a:rPr>
                        <m:t>=1,2,3</m:t>
                      </m:r>
                    </m:oMath>
                  </a14:m>
                  <a:r>
                    <a:rPr lang="en-US" sz="1600" dirty="0"/>
                    <a:t> be the cut-points between the ordinal categories.  Our statistical model can thus be expressed as:</a:t>
                  </a:r>
                </a:p>
                <a:p>
                  <a:pPr>
                    <a:lnSpc>
                      <a:spcPts val="1660"/>
                    </a:lnSpc>
                  </a:pPr>
                  <a14:m>
                    <m:oMathPara xmlns:m="http://schemas.openxmlformats.org/officeDocument/2006/math">
                      <m:oMathParaPr>
                        <m:jc m:val="centerGroup"/>
                      </m:oMathParaPr>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𝝀</m:t>
                            </m:r>
                          </m:e>
                          <m:sub>
                            <m:r>
                              <a:rPr lang="en-US" sz="1600" b="1" i="1">
                                <a:latin typeface="Cambria Math" panose="02040503050406030204" pitchFamily="18" charset="0"/>
                              </a:rPr>
                              <m:t>𝒊𝒋𝒌𝒍</m:t>
                            </m:r>
                          </m:sub>
                        </m:sSub>
                        <m:r>
                          <a:rPr lang="en-US" sz="1600" b="1" i="1">
                            <a:latin typeface="Cambria Math" panose="02040503050406030204" pitchFamily="18" charset="0"/>
                          </a:rPr>
                          <m:t>= </m:t>
                        </m:r>
                        <m:r>
                          <a:rPr lang="en-US" sz="1600" b="1" i="1">
                            <a:latin typeface="Cambria Math" panose="02040503050406030204" pitchFamily="18" charset="0"/>
                          </a:rPr>
                          <m:t>𝒍𝒐𝒈𝒊𝒕</m:t>
                        </m:r>
                        <m:d>
                          <m:dPr>
                            <m:ctrlPr>
                              <a:rPr lang="en-US" sz="1600" b="1" i="1">
                                <a:latin typeface="Cambria Math" panose="02040503050406030204" pitchFamily="18" charset="0"/>
                              </a:rPr>
                            </m:ctrlPr>
                          </m:dPr>
                          <m:e>
                            <m:r>
                              <a:rPr lang="en-US" sz="1600" b="1" i="1">
                                <a:latin typeface="Cambria Math" panose="02040503050406030204" pitchFamily="18" charset="0"/>
                              </a:rPr>
                              <m:t>𝑷</m:t>
                            </m:r>
                            <m:d>
                              <m:dPr>
                                <m:ctrlPr>
                                  <a:rPr lang="en-US" sz="1600" b="1" i="1">
                                    <a:latin typeface="Cambria Math" panose="02040503050406030204" pitchFamily="18" charset="0"/>
                                  </a:rPr>
                                </m:ctrlPr>
                              </m:dPr>
                              <m:e>
                                <m:r>
                                  <a:rPr lang="en-US" sz="1600" b="1" i="1">
                                    <a:latin typeface="Cambria Math" panose="02040503050406030204" pitchFamily="18" charset="0"/>
                                  </a:rPr>
                                  <m:t>𝑺𝒄𝒐𝒓</m:t>
                                </m:r>
                                <m:sSub>
                                  <m:sSubPr>
                                    <m:ctrlPr>
                                      <a:rPr lang="en-US" sz="1600" b="1" i="1">
                                        <a:latin typeface="Cambria Math" panose="02040503050406030204" pitchFamily="18" charset="0"/>
                                      </a:rPr>
                                    </m:ctrlPr>
                                  </m:sSubPr>
                                  <m:e>
                                    <m:r>
                                      <a:rPr lang="en-US" sz="1600" b="1" i="1">
                                        <a:latin typeface="Cambria Math" panose="02040503050406030204" pitchFamily="18" charset="0"/>
                                      </a:rPr>
                                      <m:t>𝒆</m:t>
                                    </m:r>
                                  </m:e>
                                  <m:sub>
                                    <m:r>
                                      <a:rPr lang="en-US" sz="1600" b="1" i="1">
                                        <a:latin typeface="Cambria Math" panose="02040503050406030204" pitchFamily="18" charset="0"/>
                                      </a:rPr>
                                      <m:t>𝒊𝒋𝒌</m:t>
                                    </m:r>
                                  </m:sub>
                                </m:sSub>
                                <m:r>
                                  <a:rPr lang="en-US" sz="1600" b="1" i="1">
                                    <a:latin typeface="Cambria Math" panose="02040503050406030204" pitchFamily="18" charset="0"/>
                                  </a:rPr>
                                  <m:t>≤</m:t>
                                </m:r>
                                <m:r>
                                  <a:rPr lang="en-US" sz="1600" b="1" i="1">
                                    <a:latin typeface="Cambria Math" panose="02040503050406030204" pitchFamily="18" charset="0"/>
                                  </a:rPr>
                                  <m:t>𝒍</m:t>
                                </m:r>
                              </m:e>
                            </m:d>
                          </m:e>
                        </m:d>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𝜶</m:t>
                            </m:r>
                          </m:e>
                          <m:sub>
                            <m:r>
                              <a:rPr lang="en-US" sz="1600" b="1" i="1">
                                <a:latin typeface="Cambria Math" panose="02040503050406030204" pitchFamily="18" charset="0"/>
                              </a:rPr>
                              <m:t>𝒍</m:t>
                            </m:r>
                          </m:sub>
                        </m:sSub>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𝜷</m:t>
                            </m:r>
                          </m:e>
                          <m:sub>
                            <m:r>
                              <a:rPr lang="en-US" sz="1600" b="1" i="1">
                                <a:latin typeface="Cambria Math" panose="02040503050406030204" pitchFamily="18" charset="0"/>
                              </a:rPr>
                              <m:t>𝟏</m:t>
                            </m:r>
                            <m:r>
                              <a:rPr lang="en-US" sz="1600" b="1" i="1" smtClean="0">
                                <a:latin typeface="Cambria Math" panose="02040503050406030204" pitchFamily="18" charset="0"/>
                              </a:rPr>
                              <m:t>𝒋</m:t>
                            </m:r>
                          </m:sub>
                        </m:sSub>
                        <m:d>
                          <m:dPr>
                            <m:ctrlPr>
                              <a:rPr lang="en-US" sz="1600" b="1" i="1">
                                <a:latin typeface="Cambria Math" panose="02040503050406030204" pitchFamily="18" charset="0"/>
                              </a:rPr>
                            </m:ctrlPr>
                          </m:dPr>
                          <m:e>
                            <m:r>
                              <a:rPr lang="en-US" sz="1600" b="1" i="1">
                                <a:latin typeface="Cambria Math" panose="02040503050406030204" pitchFamily="18" charset="0"/>
                              </a:rPr>
                              <m:t>𝒍𝒐𝒃</m:t>
                            </m:r>
                            <m:sSub>
                              <m:sSubPr>
                                <m:ctrlPr>
                                  <a:rPr lang="en-US" sz="1600" b="1" i="1">
                                    <a:latin typeface="Cambria Math" panose="02040503050406030204" pitchFamily="18" charset="0"/>
                                  </a:rPr>
                                </m:ctrlPr>
                              </m:sSubPr>
                              <m:e>
                                <m:r>
                                  <a:rPr lang="en-US" sz="1600" b="1" i="1">
                                    <a:latin typeface="Cambria Math" panose="02040503050406030204" pitchFamily="18" charset="0"/>
                                  </a:rPr>
                                  <m:t>𝒆</m:t>
                                </m:r>
                              </m:e>
                              <m:sub>
                                <m:r>
                                  <a:rPr lang="en-US" sz="1600" b="1" i="1">
                                    <a:latin typeface="Cambria Math" panose="02040503050406030204" pitchFamily="18" charset="0"/>
                                  </a:rPr>
                                  <m:t>𝒋</m:t>
                                </m:r>
                              </m:sub>
                            </m:sSub>
                          </m:e>
                        </m:d>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𝜷</m:t>
                            </m:r>
                          </m:e>
                          <m:sub>
                            <m:r>
                              <a:rPr lang="en-US" sz="1600" b="1" i="1">
                                <a:latin typeface="Cambria Math" panose="02040503050406030204" pitchFamily="18" charset="0"/>
                              </a:rPr>
                              <m:t>𝟐</m:t>
                            </m:r>
                            <m:r>
                              <a:rPr lang="en-US" sz="1600" b="1" i="1" smtClean="0">
                                <a:latin typeface="Cambria Math" panose="02040503050406030204" pitchFamily="18" charset="0"/>
                              </a:rPr>
                              <m:t>𝒌</m:t>
                            </m:r>
                          </m:sub>
                        </m:sSub>
                        <m:d>
                          <m:dPr>
                            <m:ctrlPr>
                              <a:rPr lang="en-US" sz="1600" b="1" i="1">
                                <a:latin typeface="Cambria Math" panose="02040503050406030204" pitchFamily="18" charset="0"/>
                              </a:rPr>
                            </m:ctrlPr>
                          </m:dPr>
                          <m:e>
                            <m:r>
                              <a:rPr lang="en-US" sz="1600" b="1" i="1">
                                <a:latin typeface="Cambria Math" panose="02040503050406030204" pitchFamily="18" charset="0"/>
                              </a:rPr>
                              <m:t>𝒓𝒂𝒕𝒆</m:t>
                            </m:r>
                            <m:sSub>
                              <m:sSubPr>
                                <m:ctrlPr>
                                  <a:rPr lang="en-US" sz="1600" b="1" i="1">
                                    <a:latin typeface="Cambria Math" panose="02040503050406030204" pitchFamily="18" charset="0"/>
                                  </a:rPr>
                                </m:ctrlPr>
                              </m:sSubPr>
                              <m:e>
                                <m:r>
                                  <a:rPr lang="en-US" sz="1600" b="1" i="1">
                                    <a:latin typeface="Cambria Math" panose="02040503050406030204" pitchFamily="18" charset="0"/>
                                  </a:rPr>
                                  <m:t>𝒓</m:t>
                                </m:r>
                              </m:e>
                              <m:sub>
                                <m:r>
                                  <a:rPr lang="en-US" sz="1600" b="1" i="1">
                                    <a:latin typeface="Cambria Math" panose="02040503050406030204" pitchFamily="18" charset="0"/>
                                  </a:rPr>
                                  <m:t>𝒌</m:t>
                                </m:r>
                              </m:sub>
                            </m:sSub>
                          </m:e>
                        </m:d>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𝒃</m:t>
                            </m:r>
                          </m:e>
                          <m:sub>
                            <m:r>
                              <a:rPr lang="en-US" sz="1600" b="1" i="1">
                                <a:latin typeface="Cambria Math" panose="02040503050406030204" pitchFamily="18" charset="0"/>
                              </a:rPr>
                              <m:t>𝒊</m:t>
                            </m:r>
                          </m:sub>
                        </m:sSub>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𝒃</m:t>
                            </m:r>
                          </m:e>
                          <m:sub>
                            <m:r>
                              <a:rPr lang="en-US" sz="1600" b="1" i="1">
                                <a:latin typeface="Cambria Math" panose="02040503050406030204" pitchFamily="18" charset="0"/>
                              </a:rPr>
                              <m:t>𝒌</m:t>
                            </m:r>
                            <m:d>
                              <m:dPr>
                                <m:ctrlPr>
                                  <a:rPr lang="en-US" sz="1600" b="1" i="1">
                                    <a:latin typeface="Cambria Math" panose="02040503050406030204" pitchFamily="18" charset="0"/>
                                  </a:rPr>
                                </m:ctrlPr>
                              </m:dPr>
                              <m:e>
                                <m:r>
                                  <a:rPr lang="en-US" sz="1600" b="1" i="1">
                                    <a:latin typeface="Cambria Math" panose="02040503050406030204" pitchFamily="18" charset="0"/>
                                  </a:rPr>
                                  <m:t>𝒊</m:t>
                                </m:r>
                              </m:e>
                            </m:d>
                          </m:sub>
                        </m:sSub>
                      </m:oMath>
                    </m:oMathPara>
                  </a14:m>
                  <a:endParaRPr lang="en-US" sz="1600" dirty="0"/>
                </a:p>
                <a:p>
                  <a:pPr marL="342900" indent="-342900">
                    <a:lnSpc>
                      <a:spcPts val="1660"/>
                    </a:lnSpc>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𝛼</m:t>
                          </m:r>
                        </m:e>
                        <m:sub>
                          <m:r>
                            <a:rPr lang="en-US" sz="1600" i="1">
                              <a:latin typeface="Cambria Math" panose="02040503050406030204" pitchFamily="18" charset="0"/>
                            </a:rPr>
                            <m:t>𝑙</m:t>
                          </m:r>
                        </m:sub>
                      </m:sSub>
                    </m:oMath>
                  </a14:m>
                  <a:r>
                    <a:rPr lang="en-US" sz="1600" dirty="0"/>
                    <a:t> = cut-point-dependent intercept;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i="1">
                              <a:latin typeface="Cambria Math" panose="02040503050406030204" pitchFamily="18" charset="0"/>
                            </a:rPr>
                            <m:t>𝑖</m:t>
                          </m:r>
                        </m:sub>
                      </m:sSub>
                    </m:oMath>
                  </a14:m>
                  <a:r>
                    <a:rPr lang="en-US" sz="1600" dirty="0"/>
                    <a:t> = random intercept for subject,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𝑁</m:t>
                      </m:r>
                      <m:r>
                        <a:rPr lang="en-US" sz="1600" i="1">
                          <a:latin typeface="Cambria Math" panose="02040503050406030204" pitchFamily="18" charset="0"/>
                        </a:rPr>
                        <m:t>(0,</m:t>
                      </m:r>
                      <m:sSubSup>
                        <m:sSubSupPr>
                          <m:ctrlPr>
                            <a:rPr lang="en-US" sz="1600" i="1">
                              <a:latin typeface="Cambria Math" panose="02040503050406030204" pitchFamily="18" charset="0"/>
                            </a:rPr>
                          </m:ctrlPr>
                        </m:sSubSupPr>
                        <m:e>
                          <m:r>
                            <a:rPr lang="en-US" sz="1600" i="1">
                              <a:latin typeface="Cambria Math" panose="02040503050406030204" pitchFamily="18" charset="0"/>
                            </a:rPr>
                            <m:t>𝜎</m:t>
                          </m:r>
                        </m:e>
                        <m:sub>
                          <m:r>
                            <a:rPr lang="en-US" sz="1600" i="1">
                              <a:latin typeface="Cambria Math" panose="02040503050406030204" pitchFamily="18" charset="0"/>
                            </a:rPr>
                            <m:t>𝑠𝑢𝑏𝑗𝑒𝑐𝑡</m:t>
                          </m:r>
                        </m:sub>
                        <m:sup>
                          <m:r>
                            <a:rPr lang="en-US" sz="1600" i="1">
                              <a:latin typeface="Cambria Math" panose="02040503050406030204" pitchFamily="18" charset="0"/>
                            </a:rPr>
                            <m:t>2</m:t>
                          </m:r>
                        </m:sup>
                      </m:sSubSup>
                      <m:r>
                        <a:rPr lang="en-US" sz="1600" i="1">
                          <a:latin typeface="Cambria Math" panose="02040503050406030204" pitchFamily="18" charset="0"/>
                        </a:rPr>
                        <m:t>)</m:t>
                      </m:r>
                    </m:oMath>
                  </a14:m>
                  <a:r>
                    <a:rPr lang="en-US" sz="1600" dirty="0"/>
                    <a:t> </a:t>
                  </a:r>
                </a:p>
                <a:p>
                  <a:pPr marL="342900" indent="-342900">
                    <a:lnSpc>
                      <a:spcPts val="1660"/>
                    </a:lnSpc>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i="1">
                              <a:latin typeface="Cambria Math" panose="02040503050406030204" pitchFamily="18" charset="0"/>
                            </a:rPr>
                            <m:t>𝑘</m:t>
                          </m:r>
                          <m:d>
                            <m:dPr>
                              <m:ctrlPr>
                                <a:rPr lang="en-US" sz="1600" i="1">
                                  <a:latin typeface="Cambria Math" panose="02040503050406030204" pitchFamily="18" charset="0"/>
                                </a:rPr>
                              </m:ctrlPr>
                            </m:dPr>
                            <m:e>
                              <m:r>
                                <a:rPr lang="en-US" sz="1600" i="1">
                                  <a:latin typeface="Cambria Math" panose="02040503050406030204" pitchFamily="18" charset="0"/>
                                </a:rPr>
                                <m:t>𝑖</m:t>
                              </m:r>
                            </m:e>
                          </m:d>
                        </m:sub>
                      </m:sSub>
                    </m:oMath>
                  </a14:m>
                  <a:r>
                    <a:rPr lang="en-US" sz="1600" dirty="0"/>
                    <a:t> = nested random effect for rater within subject,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i="1">
                              <a:latin typeface="Cambria Math" panose="02040503050406030204" pitchFamily="18" charset="0"/>
                            </a:rPr>
                            <m:t>𝑘</m:t>
                          </m:r>
                          <m:d>
                            <m:dPr>
                              <m:ctrlPr>
                                <a:rPr lang="en-US" sz="1600" i="1">
                                  <a:latin typeface="Cambria Math" panose="02040503050406030204" pitchFamily="18" charset="0"/>
                                </a:rPr>
                              </m:ctrlPr>
                            </m:dPr>
                            <m:e>
                              <m:r>
                                <a:rPr lang="en-US" sz="1600" i="1">
                                  <a:latin typeface="Cambria Math" panose="02040503050406030204" pitchFamily="18" charset="0"/>
                                </a:rPr>
                                <m:t>𝑖</m:t>
                              </m:r>
                            </m:e>
                          </m:d>
                        </m:sub>
                      </m:sSub>
                      <m:r>
                        <a:rPr lang="en-US" sz="1600" i="1">
                          <a:latin typeface="Cambria Math" panose="02040503050406030204" pitchFamily="18" charset="0"/>
                        </a:rPr>
                        <m:t>∼</m:t>
                      </m:r>
                      <m:r>
                        <a:rPr lang="en-US" sz="1600" i="1">
                          <a:latin typeface="Cambria Math" panose="02040503050406030204" pitchFamily="18" charset="0"/>
                        </a:rPr>
                        <m:t>𝑁</m:t>
                      </m:r>
                      <m:r>
                        <a:rPr lang="en-US" sz="1600" i="1">
                          <a:latin typeface="Cambria Math" panose="02040503050406030204" pitchFamily="18" charset="0"/>
                        </a:rPr>
                        <m:t>(0,</m:t>
                      </m:r>
                      <m:sSubSup>
                        <m:sSubSupPr>
                          <m:ctrlPr>
                            <a:rPr lang="en-US" sz="1600" i="1">
                              <a:latin typeface="Cambria Math" panose="02040503050406030204" pitchFamily="18" charset="0"/>
                            </a:rPr>
                          </m:ctrlPr>
                        </m:sSubSupPr>
                        <m:e>
                          <m:r>
                            <a:rPr lang="en-US" sz="1600" i="1">
                              <a:latin typeface="Cambria Math" panose="02040503050406030204" pitchFamily="18" charset="0"/>
                            </a:rPr>
                            <m:t>𝜎</m:t>
                          </m:r>
                        </m:e>
                        <m:sub>
                          <m:r>
                            <a:rPr lang="en-US" sz="1600" i="1">
                              <a:latin typeface="Cambria Math" panose="02040503050406030204" pitchFamily="18" charset="0"/>
                            </a:rPr>
                            <m:t>𝑟𝑎𝑡𝑒𝑟</m:t>
                          </m:r>
                        </m:sub>
                        <m:sup>
                          <m:r>
                            <a:rPr lang="en-US" sz="1600" i="1">
                              <a:latin typeface="Cambria Math" panose="02040503050406030204" pitchFamily="18" charset="0"/>
                            </a:rPr>
                            <m:t>2</m:t>
                          </m:r>
                        </m:sup>
                      </m:sSubSup>
                      <m:r>
                        <a:rPr lang="en-US" sz="1600" i="1">
                          <a:latin typeface="Cambria Math" panose="02040503050406030204" pitchFamily="18" charset="0"/>
                        </a:rPr>
                        <m:t>)</m:t>
                      </m:r>
                    </m:oMath>
                  </a14:m>
                  <a:r>
                    <a:rPr lang="en-US" sz="1600" dirty="0"/>
                    <a:t>.</a:t>
                  </a:r>
                </a:p>
              </p:txBody>
            </p:sp>
          </mc:Choice>
          <mc:Fallback>
            <p:sp>
              <p:nvSpPr>
                <p:cNvPr id="7" name="TextBox 6">
                  <a:extLst>
                    <a:ext uri="{FF2B5EF4-FFF2-40B4-BE49-F238E27FC236}">
                      <a16:creationId xmlns:a16="http://schemas.microsoft.com/office/drawing/2014/main" id="{F022FBC0-E7F6-5B30-A7DB-48B13798C79C}"/>
                    </a:ext>
                  </a:extLst>
                </p:cNvPr>
                <p:cNvSpPr txBox="1">
                  <a:spLocks noRot="1" noChangeAspect="1" noMove="1" noResize="1" noEditPoints="1" noAdjustHandles="1" noChangeArrowheads="1" noChangeShapeType="1" noTextEdit="1"/>
                </p:cNvSpPr>
                <p:nvPr/>
              </p:nvSpPr>
              <p:spPr>
                <a:xfrm>
                  <a:off x="263148" y="4116403"/>
                  <a:ext cx="11188140" cy="1195584"/>
                </a:xfrm>
                <a:prstGeom prst="rect">
                  <a:avLst/>
                </a:prstGeom>
                <a:blipFill>
                  <a:blip r:embed="rId3"/>
                  <a:stretch>
                    <a:fillRect l="-227" t="-4211" b="-421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6D909112-AE38-A646-C1F6-2490AA2E77A7}"/>
                </a:ext>
              </a:extLst>
            </p:cNvPr>
            <p:cNvSpPr txBox="1"/>
            <p:nvPr/>
          </p:nvSpPr>
          <p:spPr>
            <a:xfrm>
              <a:off x="263148" y="5333913"/>
              <a:ext cx="7966452" cy="382211"/>
            </a:xfrm>
            <a:prstGeom prst="rect">
              <a:avLst/>
            </a:prstGeom>
            <a:noFill/>
          </p:spPr>
          <p:txBody>
            <a:bodyPr wrap="square" lIns="91440" tIns="45720" rIns="91440" bIns="45720" anchor="t">
              <a:spAutoFit/>
            </a:bodyPr>
            <a:lstStyle/>
            <a:p>
              <a:r>
                <a:rPr lang="en-US" b="1" u="sng" dirty="0">
                  <a:solidFill>
                    <a:srgbClr val="0432FF"/>
                  </a:solidFill>
                </a:rPr>
                <a:t>Modeling Approach 5 – Non-Proportional Odds Ordinal Logistic Regression</a:t>
              </a:r>
            </a:p>
            <a:p>
              <a:pPr marL="342900" indent="-342900">
                <a:buFont typeface="Arial"/>
                <a:buChar char="•"/>
              </a:pPr>
              <a:endParaRPr lang="en-US" sz="1600" u="sng" dirty="0">
                <a:solidFill>
                  <a:srgbClr val="0432FF"/>
                </a:solidFill>
                <a:cs typeface="Arial"/>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5E5EBF3-1552-C556-D83F-C774DC381995}"/>
                    </a:ext>
                  </a:extLst>
                </p:cNvPr>
                <p:cNvSpPr txBox="1"/>
                <p:nvPr/>
              </p:nvSpPr>
              <p:spPr>
                <a:xfrm>
                  <a:off x="263148" y="5650549"/>
                  <a:ext cx="11188140" cy="1138773"/>
                </a:xfrm>
                <a:prstGeom prst="rect">
                  <a:avLst/>
                </a:prstGeom>
                <a:noFill/>
              </p:spPr>
              <p:txBody>
                <a:bodyPr wrap="square" rtlCol="0">
                  <a:spAutoFit/>
                </a:bodyPr>
                <a:lstStyle/>
                <a:p>
                  <a:pPr>
                    <a:lnSpc>
                      <a:spcPts val="1620"/>
                    </a:lnSpc>
                  </a:pPr>
                  <a:r>
                    <a:rPr lang="en-US" sz="1600" dirty="0"/>
                    <a:t>Let </a:t>
                  </a:r>
                  <a14:m>
                    <m:oMath xmlns:m="http://schemas.openxmlformats.org/officeDocument/2006/math">
                      <m:r>
                        <a:rPr lang="en-US" sz="1600" i="1">
                          <a:latin typeface="Cambria Math" panose="02040503050406030204" pitchFamily="18" charset="0"/>
                        </a:rPr>
                        <m:t>𝑖</m:t>
                      </m:r>
                      <m:r>
                        <a:rPr lang="en-US" sz="1600" i="1">
                          <a:latin typeface="Cambria Math" panose="02040503050406030204" pitchFamily="18" charset="0"/>
                        </a:rPr>
                        <m:t>=1, …, 166</m:t>
                      </m:r>
                    </m:oMath>
                  </a14:m>
                  <a:r>
                    <a:rPr lang="en-US" sz="1600" dirty="0"/>
                    <a:t> be subject, </a:t>
                  </a:r>
                  <a14:m>
                    <m:oMath xmlns:m="http://schemas.openxmlformats.org/officeDocument/2006/math">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𝑅𝑈𝐿</m:t>
                      </m:r>
                      <m:r>
                        <a:rPr lang="en-US" sz="1600" i="1">
                          <a:latin typeface="Cambria Math" panose="02040503050406030204" pitchFamily="18" charset="0"/>
                        </a:rPr>
                        <m:t>, …, </m:t>
                      </m:r>
                      <m:r>
                        <a:rPr lang="en-US" sz="1600" i="1">
                          <a:latin typeface="Cambria Math" panose="02040503050406030204" pitchFamily="18" charset="0"/>
                        </a:rPr>
                        <m:t>𝐿𝐿𝐿</m:t>
                      </m:r>
                    </m:oMath>
                  </a14:m>
                  <a:r>
                    <a:rPr lang="en-US" sz="1600" dirty="0"/>
                    <a:t> be lobe, </a:t>
                  </a:r>
                  <a14:m>
                    <m:oMath xmlns:m="http://schemas.openxmlformats.org/officeDocument/2006/math">
                      <m:r>
                        <a:rPr lang="en-US" sz="1600" i="1">
                          <a:latin typeface="Cambria Math" panose="02040503050406030204" pitchFamily="18" charset="0"/>
                        </a:rPr>
                        <m:t>𝑘</m:t>
                      </m:r>
                      <m:r>
                        <a:rPr lang="en-US" sz="1600" i="1">
                          <a:latin typeface="Cambria Math" panose="02040503050406030204" pitchFamily="18" charset="0"/>
                        </a:rPr>
                        <m:t>=</m:t>
                      </m:r>
                      <m:r>
                        <a:rPr lang="en-US" sz="1600" i="1">
                          <a:latin typeface="Cambria Math" panose="02040503050406030204" pitchFamily="18" charset="0"/>
                        </a:rPr>
                        <m:t>𝐽𝑊</m:t>
                      </m:r>
                      <m:r>
                        <a:rPr lang="en-US" sz="1600" i="1">
                          <a:latin typeface="Cambria Math" panose="02040503050406030204" pitchFamily="18" charset="0"/>
                        </a:rPr>
                        <m:t>, </m:t>
                      </m:r>
                      <m:r>
                        <a:rPr lang="en-US" sz="1600" i="1">
                          <a:latin typeface="Cambria Math" panose="02040503050406030204" pitchFamily="18" charset="0"/>
                        </a:rPr>
                        <m:t>𝑉𝐻</m:t>
                      </m:r>
                    </m:oMath>
                  </a14:m>
                  <a:r>
                    <a:rPr lang="en-US" sz="1600" dirty="0"/>
                    <a:t> be rater, and </a:t>
                  </a:r>
                  <a14:m>
                    <m:oMath xmlns:m="http://schemas.openxmlformats.org/officeDocument/2006/math">
                      <m:r>
                        <a:rPr lang="en-US" sz="1600" i="1">
                          <a:latin typeface="Cambria Math" panose="02040503050406030204" pitchFamily="18" charset="0"/>
                        </a:rPr>
                        <m:t>𝑙</m:t>
                      </m:r>
                      <m:r>
                        <a:rPr lang="en-US" sz="1600" i="1">
                          <a:latin typeface="Cambria Math" panose="02040503050406030204" pitchFamily="18" charset="0"/>
                        </a:rPr>
                        <m:t>=1,2,3</m:t>
                      </m:r>
                    </m:oMath>
                  </a14:m>
                  <a:r>
                    <a:rPr lang="en-US" sz="1600" dirty="0"/>
                    <a:t> be the cut-points between the ordinal categories.  Our statistical model can thus be expressed as:</a:t>
                  </a:r>
                </a:p>
                <a:p>
                  <a:pPr>
                    <a:lnSpc>
                      <a:spcPts val="1620"/>
                    </a:lnSpc>
                  </a:pPr>
                  <a14:m>
                    <m:oMathPara xmlns:m="http://schemas.openxmlformats.org/officeDocument/2006/math">
                      <m:oMathParaPr>
                        <m:jc m:val="centerGroup"/>
                      </m:oMathParaPr>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𝝀</m:t>
                            </m:r>
                          </m:e>
                          <m:sub>
                            <m:r>
                              <a:rPr lang="en-US" sz="1600" b="1" i="1">
                                <a:latin typeface="Cambria Math" panose="02040503050406030204" pitchFamily="18" charset="0"/>
                              </a:rPr>
                              <m:t>𝒊𝒋𝒌𝒍</m:t>
                            </m:r>
                          </m:sub>
                        </m:sSub>
                        <m:r>
                          <a:rPr lang="en-US" sz="1600" b="1" i="1">
                            <a:latin typeface="Cambria Math" panose="02040503050406030204" pitchFamily="18" charset="0"/>
                          </a:rPr>
                          <m:t>= </m:t>
                        </m:r>
                        <m:r>
                          <a:rPr lang="en-US" sz="1600" b="1" i="1">
                            <a:latin typeface="Cambria Math" panose="02040503050406030204" pitchFamily="18" charset="0"/>
                          </a:rPr>
                          <m:t>𝒍𝒐𝒈𝒊𝒕</m:t>
                        </m:r>
                        <m:d>
                          <m:dPr>
                            <m:ctrlPr>
                              <a:rPr lang="en-US" sz="1600" b="1" i="1">
                                <a:latin typeface="Cambria Math" panose="02040503050406030204" pitchFamily="18" charset="0"/>
                              </a:rPr>
                            </m:ctrlPr>
                          </m:dPr>
                          <m:e>
                            <m:r>
                              <a:rPr lang="en-US" sz="1600" b="1" i="1">
                                <a:latin typeface="Cambria Math" panose="02040503050406030204" pitchFamily="18" charset="0"/>
                              </a:rPr>
                              <m:t>𝑷</m:t>
                            </m:r>
                            <m:d>
                              <m:dPr>
                                <m:ctrlPr>
                                  <a:rPr lang="en-US" sz="1600" b="1" i="1">
                                    <a:latin typeface="Cambria Math" panose="02040503050406030204" pitchFamily="18" charset="0"/>
                                  </a:rPr>
                                </m:ctrlPr>
                              </m:dPr>
                              <m:e>
                                <m:r>
                                  <a:rPr lang="en-US" sz="1600" b="1" i="1">
                                    <a:latin typeface="Cambria Math" panose="02040503050406030204" pitchFamily="18" charset="0"/>
                                  </a:rPr>
                                  <m:t>𝑺𝒄𝒐𝒓</m:t>
                                </m:r>
                                <m:sSub>
                                  <m:sSubPr>
                                    <m:ctrlPr>
                                      <a:rPr lang="en-US" sz="1600" b="1" i="1">
                                        <a:latin typeface="Cambria Math" panose="02040503050406030204" pitchFamily="18" charset="0"/>
                                      </a:rPr>
                                    </m:ctrlPr>
                                  </m:sSubPr>
                                  <m:e>
                                    <m:r>
                                      <a:rPr lang="en-US" sz="1600" b="1" i="1">
                                        <a:latin typeface="Cambria Math" panose="02040503050406030204" pitchFamily="18" charset="0"/>
                                      </a:rPr>
                                      <m:t>𝒆</m:t>
                                    </m:r>
                                  </m:e>
                                  <m:sub>
                                    <m:r>
                                      <a:rPr lang="en-US" sz="1600" b="1" i="1">
                                        <a:latin typeface="Cambria Math" panose="02040503050406030204" pitchFamily="18" charset="0"/>
                                      </a:rPr>
                                      <m:t>𝒊𝒋𝒌</m:t>
                                    </m:r>
                                  </m:sub>
                                </m:sSub>
                                <m:r>
                                  <a:rPr lang="en-US" sz="1600" b="1" i="1">
                                    <a:latin typeface="Cambria Math" panose="02040503050406030204" pitchFamily="18" charset="0"/>
                                  </a:rPr>
                                  <m:t>≤</m:t>
                                </m:r>
                                <m:r>
                                  <a:rPr lang="en-US" sz="1600" b="1" i="1">
                                    <a:latin typeface="Cambria Math" panose="02040503050406030204" pitchFamily="18" charset="0"/>
                                  </a:rPr>
                                  <m:t>𝒍</m:t>
                                </m:r>
                              </m:e>
                            </m:d>
                          </m:e>
                        </m:d>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𝜶</m:t>
                            </m:r>
                          </m:e>
                          <m:sub>
                            <m:r>
                              <a:rPr lang="en-US" sz="1600" b="1" i="1">
                                <a:latin typeface="Cambria Math" panose="02040503050406030204" pitchFamily="18" charset="0"/>
                              </a:rPr>
                              <m:t>𝒍</m:t>
                            </m:r>
                          </m:sub>
                        </m:sSub>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𝜷</m:t>
                            </m:r>
                          </m:e>
                          <m:sub>
                            <m:r>
                              <a:rPr lang="en-US" sz="1600" b="1" i="1">
                                <a:latin typeface="Cambria Math" panose="02040503050406030204" pitchFamily="18" charset="0"/>
                              </a:rPr>
                              <m:t>𝟏</m:t>
                            </m:r>
                            <m:r>
                              <a:rPr lang="en-US" sz="1600" b="1" i="1" smtClean="0">
                                <a:latin typeface="Cambria Math" panose="02040503050406030204" pitchFamily="18" charset="0"/>
                              </a:rPr>
                              <m:t>𝒋</m:t>
                            </m:r>
                            <m:r>
                              <a:rPr lang="en-US" sz="1600" b="1" i="1">
                                <a:latin typeface="Cambria Math" panose="02040503050406030204" pitchFamily="18" charset="0"/>
                              </a:rPr>
                              <m:t>𝒍</m:t>
                            </m:r>
                          </m:sub>
                        </m:sSub>
                        <m:d>
                          <m:dPr>
                            <m:ctrlPr>
                              <a:rPr lang="en-US" sz="1600" b="1" i="1">
                                <a:latin typeface="Cambria Math" panose="02040503050406030204" pitchFamily="18" charset="0"/>
                              </a:rPr>
                            </m:ctrlPr>
                          </m:dPr>
                          <m:e>
                            <m:r>
                              <a:rPr lang="en-US" sz="1600" b="1" i="1">
                                <a:latin typeface="Cambria Math" panose="02040503050406030204" pitchFamily="18" charset="0"/>
                              </a:rPr>
                              <m:t>𝒍𝒐𝒃</m:t>
                            </m:r>
                            <m:sSub>
                              <m:sSubPr>
                                <m:ctrlPr>
                                  <a:rPr lang="en-US" sz="1600" b="1" i="1">
                                    <a:latin typeface="Cambria Math" panose="02040503050406030204" pitchFamily="18" charset="0"/>
                                  </a:rPr>
                                </m:ctrlPr>
                              </m:sSubPr>
                              <m:e>
                                <m:r>
                                  <a:rPr lang="en-US" sz="1600" b="1" i="1">
                                    <a:latin typeface="Cambria Math" panose="02040503050406030204" pitchFamily="18" charset="0"/>
                                  </a:rPr>
                                  <m:t>𝒆</m:t>
                                </m:r>
                              </m:e>
                              <m:sub>
                                <m:r>
                                  <a:rPr lang="en-US" sz="1600" b="1" i="1">
                                    <a:latin typeface="Cambria Math" panose="02040503050406030204" pitchFamily="18" charset="0"/>
                                  </a:rPr>
                                  <m:t>𝒋</m:t>
                                </m:r>
                              </m:sub>
                            </m:sSub>
                          </m:e>
                        </m:d>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𝜷</m:t>
                            </m:r>
                          </m:e>
                          <m:sub>
                            <m:r>
                              <a:rPr lang="en-US" sz="1600" b="1" i="1">
                                <a:latin typeface="Cambria Math" panose="02040503050406030204" pitchFamily="18" charset="0"/>
                              </a:rPr>
                              <m:t>𝟐</m:t>
                            </m:r>
                            <m:r>
                              <a:rPr lang="en-US" sz="1600" b="1" i="1" smtClean="0">
                                <a:latin typeface="Cambria Math" panose="02040503050406030204" pitchFamily="18" charset="0"/>
                              </a:rPr>
                              <m:t>𝒌</m:t>
                            </m:r>
                            <m:r>
                              <a:rPr lang="en-US" sz="1600" b="1" i="1">
                                <a:latin typeface="Cambria Math" panose="02040503050406030204" pitchFamily="18" charset="0"/>
                              </a:rPr>
                              <m:t>𝒍</m:t>
                            </m:r>
                          </m:sub>
                        </m:sSub>
                        <m:d>
                          <m:dPr>
                            <m:ctrlPr>
                              <a:rPr lang="en-US" sz="1600" b="1" i="1">
                                <a:latin typeface="Cambria Math" panose="02040503050406030204" pitchFamily="18" charset="0"/>
                              </a:rPr>
                            </m:ctrlPr>
                          </m:dPr>
                          <m:e>
                            <m:r>
                              <a:rPr lang="en-US" sz="1600" b="1" i="1">
                                <a:latin typeface="Cambria Math" panose="02040503050406030204" pitchFamily="18" charset="0"/>
                              </a:rPr>
                              <m:t>𝒓𝒂𝒕𝒆</m:t>
                            </m:r>
                            <m:sSub>
                              <m:sSubPr>
                                <m:ctrlPr>
                                  <a:rPr lang="en-US" sz="1600" b="1" i="1">
                                    <a:latin typeface="Cambria Math" panose="02040503050406030204" pitchFamily="18" charset="0"/>
                                  </a:rPr>
                                </m:ctrlPr>
                              </m:sSubPr>
                              <m:e>
                                <m:r>
                                  <a:rPr lang="en-US" sz="1600" b="1" i="1">
                                    <a:latin typeface="Cambria Math" panose="02040503050406030204" pitchFamily="18" charset="0"/>
                                  </a:rPr>
                                  <m:t>𝒓</m:t>
                                </m:r>
                              </m:e>
                              <m:sub>
                                <m:r>
                                  <a:rPr lang="en-US" sz="1600" b="1" i="1">
                                    <a:latin typeface="Cambria Math" panose="02040503050406030204" pitchFamily="18" charset="0"/>
                                  </a:rPr>
                                  <m:t>𝒌</m:t>
                                </m:r>
                              </m:sub>
                            </m:sSub>
                          </m:e>
                        </m:d>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𝒃</m:t>
                            </m:r>
                          </m:e>
                          <m:sub>
                            <m:r>
                              <a:rPr lang="en-US" sz="1600" b="1" i="1">
                                <a:latin typeface="Cambria Math" panose="02040503050406030204" pitchFamily="18" charset="0"/>
                              </a:rPr>
                              <m:t>𝒊</m:t>
                            </m:r>
                          </m:sub>
                        </m:sSub>
                      </m:oMath>
                    </m:oMathPara>
                  </a14:m>
                  <a:endParaRPr lang="en-US" sz="1600" dirty="0"/>
                </a:p>
                <a:p>
                  <a:pPr marL="342900" indent="-342900">
                    <a:lnSpc>
                      <a:spcPts val="1620"/>
                    </a:lnSpc>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𝛼</m:t>
                          </m:r>
                        </m:e>
                        <m:sub>
                          <m:r>
                            <a:rPr lang="en-US" sz="1600" i="1">
                              <a:latin typeface="Cambria Math" panose="02040503050406030204" pitchFamily="18" charset="0"/>
                            </a:rPr>
                            <m:t>𝑙</m:t>
                          </m:r>
                        </m:sub>
                      </m:sSub>
                    </m:oMath>
                  </a14:m>
                  <a:r>
                    <a:rPr lang="en-US" sz="1600" dirty="0"/>
                    <a:t> = cut-point-dependent intercept;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𝛽</m:t>
                          </m:r>
                        </m:e>
                        <m:sub>
                          <m:r>
                            <a:rPr lang="en-US" sz="1600" i="1">
                              <a:latin typeface="Cambria Math" panose="02040503050406030204" pitchFamily="18" charset="0"/>
                            </a:rPr>
                            <m:t>1</m:t>
                          </m:r>
                          <m:r>
                            <a:rPr lang="en-US" sz="1600" b="0" i="1" smtClean="0">
                              <a:latin typeface="Cambria Math" panose="02040503050406030204" pitchFamily="18" charset="0"/>
                            </a:rPr>
                            <m:t>𝑗</m:t>
                          </m:r>
                          <m:r>
                            <a:rPr lang="en-US" sz="1600" i="1">
                              <a:latin typeface="Cambria Math" panose="02040503050406030204" pitchFamily="18" charset="0"/>
                            </a:rPr>
                            <m:t>𝑙</m:t>
                          </m:r>
                        </m:sub>
                      </m:sSub>
                    </m:oMath>
                  </a14:m>
                  <a:r>
                    <a:rPr lang="en-US" sz="1600" dirty="0"/>
                    <a:t> = cut-point-dependent coefficient vector for lobe</a:t>
                  </a:r>
                </a:p>
                <a:p>
                  <a:pPr marL="342900" indent="-342900">
                    <a:lnSpc>
                      <a:spcPts val="1620"/>
                    </a:lnSpc>
                    <a:buFont typeface="Arial" panose="020B0604020202020204" pitchFamily="34" charset="0"/>
                    <a:buChar char="•"/>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𝛽</m:t>
                          </m:r>
                        </m:e>
                        <m:sub>
                          <m:r>
                            <a:rPr lang="en-US" sz="1600" i="1">
                              <a:latin typeface="Cambria Math" panose="02040503050406030204" pitchFamily="18" charset="0"/>
                            </a:rPr>
                            <m:t>2</m:t>
                          </m:r>
                          <m:r>
                            <a:rPr lang="en-US" sz="1600" b="0" i="1" smtClean="0">
                              <a:latin typeface="Cambria Math" panose="02040503050406030204" pitchFamily="18" charset="0"/>
                            </a:rPr>
                            <m:t>𝑘</m:t>
                          </m:r>
                          <m:r>
                            <a:rPr lang="en-US" sz="1600" i="1">
                              <a:latin typeface="Cambria Math" panose="02040503050406030204" pitchFamily="18" charset="0"/>
                            </a:rPr>
                            <m:t>𝑙</m:t>
                          </m:r>
                        </m:sub>
                      </m:sSub>
                    </m:oMath>
                  </a14:m>
                  <a:r>
                    <a:rPr lang="en-US" sz="1600" dirty="0"/>
                    <a:t> = cut-point-dependent coefficient vector for rater;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i="1">
                              <a:latin typeface="Cambria Math" panose="02040503050406030204" pitchFamily="18" charset="0"/>
                            </a:rPr>
                            <m:t>𝑖</m:t>
                          </m:r>
                        </m:sub>
                      </m:sSub>
                    </m:oMath>
                  </a14:m>
                  <a:r>
                    <a:rPr lang="en-US" sz="1600" dirty="0"/>
                    <a:t> = random intercept for subject,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𝑁</m:t>
                      </m:r>
                      <m:r>
                        <a:rPr lang="en-US" sz="1600" i="1">
                          <a:latin typeface="Cambria Math" panose="02040503050406030204" pitchFamily="18" charset="0"/>
                        </a:rPr>
                        <m:t>(0,</m:t>
                      </m:r>
                      <m:sSubSup>
                        <m:sSubSupPr>
                          <m:ctrlPr>
                            <a:rPr lang="en-US" sz="1600" i="1">
                              <a:latin typeface="Cambria Math" panose="02040503050406030204" pitchFamily="18" charset="0"/>
                            </a:rPr>
                          </m:ctrlPr>
                        </m:sSubSupPr>
                        <m:e>
                          <m:r>
                            <a:rPr lang="en-US" sz="1600" i="1">
                              <a:latin typeface="Cambria Math" panose="02040503050406030204" pitchFamily="18" charset="0"/>
                            </a:rPr>
                            <m:t>𝜎</m:t>
                          </m:r>
                        </m:e>
                        <m:sub>
                          <m:r>
                            <a:rPr lang="en-US" sz="1600" i="1">
                              <a:latin typeface="Cambria Math" panose="02040503050406030204" pitchFamily="18" charset="0"/>
                            </a:rPr>
                            <m:t>𝑠𝑢𝑏𝑗𝑒𝑐𝑡</m:t>
                          </m:r>
                        </m:sub>
                        <m:sup>
                          <m:r>
                            <a:rPr lang="en-US" sz="1600" i="1">
                              <a:latin typeface="Cambria Math" panose="02040503050406030204" pitchFamily="18" charset="0"/>
                            </a:rPr>
                            <m:t>2</m:t>
                          </m:r>
                        </m:sup>
                      </m:sSubSup>
                      <m:r>
                        <a:rPr lang="en-US" sz="1600" i="1">
                          <a:latin typeface="Cambria Math" panose="02040503050406030204" pitchFamily="18" charset="0"/>
                        </a:rPr>
                        <m:t>)</m:t>
                      </m:r>
                    </m:oMath>
                  </a14:m>
                  <a:r>
                    <a:rPr lang="en-US" sz="1600" dirty="0"/>
                    <a:t>.  </a:t>
                  </a:r>
                </a:p>
              </p:txBody>
            </p:sp>
          </mc:Choice>
          <mc:Fallback>
            <p:sp>
              <p:nvSpPr>
                <p:cNvPr id="9" name="TextBox 8">
                  <a:extLst>
                    <a:ext uri="{FF2B5EF4-FFF2-40B4-BE49-F238E27FC236}">
                      <a16:creationId xmlns:a16="http://schemas.microsoft.com/office/drawing/2014/main" id="{75E5EBF3-1552-C556-D83F-C774DC381995}"/>
                    </a:ext>
                  </a:extLst>
                </p:cNvPr>
                <p:cNvSpPr txBox="1">
                  <a:spLocks noRot="1" noChangeAspect="1" noMove="1" noResize="1" noEditPoints="1" noAdjustHandles="1" noChangeArrowheads="1" noChangeShapeType="1" noTextEdit="1"/>
                </p:cNvSpPr>
                <p:nvPr/>
              </p:nvSpPr>
              <p:spPr>
                <a:xfrm>
                  <a:off x="263148" y="5650549"/>
                  <a:ext cx="11188140" cy="1138773"/>
                </a:xfrm>
                <a:prstGeom prst="rect">
                  <a:avLst/>
                </a:prstGeom>
                <a:blipFill>
                  <a:blip r:embed="rId4"/>
                  <a:stretch>
                    <a:fillRect l="-227" t="-4396" b="-3297"/>
                  </a:stretch>
                </a:blipFill>
              </p:spPr>
              <p:txBody>
                <a:bodyPr/>
                <a:lstStyle/>
                <a:p>
                  <a:r>
                    <a:rPr lang="en-US">
                      <a:noFill/>
                    </a:rPr>
                    <a:t> </a:t>
                  </a:r>
                </a:p>
              </p:txBody>
            </p:sp>
          </mc:Fallback>
        </mc:AlternateContent>
      </p:grpSp>
    </p:spTree>
    <p:extLst>
      <p:ext uri="{BB962C8B-B14F-4D97-AF65-F5344CB8AC3E}">
        <p14:creationId xmlns:p14="http://schemas.microsoft.com/office/powerpoint/2010/main" val="312073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E89FD-701E-EEFA-8431-DA073E01D909}"/>
              </a:ext>
            </a:extLst>
          </p:cNvPr>
          <p:cNvSpPr>
            <a:spLocks noGrp="1"/>
          </p:cNvSpPr>
          <p:nvPr>
            <p:ph type="title"/>
          </p:nvPr>
        </p:nvSpPr>
        <p:spPr>
          <a:xfrm>
            <a:off x="5273506" y="489277"/>
            <a:ext cx="1891323" cy="618385"/>
          </a:xfrm>
        </p:spPr>
        <p:txBody>
          <a:bodyPr>
            <a:normAutofit fontScale="90000"/>
          </a:bodyPr>
          <a:lstStyle/>
          <a:p>
            <a:pPr algn="ctr"/>
            <a:r>
              <a:rPr lang="en-US" sz="3200" b="1">
                <a:latin typeface="Helvetica" pitchFamily="2" charset="0"/>
              </a:rPr>
              <a:t>RESULTS</a:t>
            </a:r>
          </a:p>
        </p:txBody>
      </p:sp>
      <p:graphicFrame>
        <p:nvGraphicFramePr>
          <p:cNvPr id="9" name="Content Placeholder 4">
            <a:extLst>
              <a:ext uri="{FF2B5EF4-FFF2-40B4-BE49-F238E27FC236}">
                <a16:creationId xmlns:a16="http://schemas.microsoft.com/office/drawing/2014/main" id="{EFB9C6AB-5298-8008-C2F0-E9E54FB679BF}"/>
              </a:ext>
            </a:extLst>
          </p:cNvPr>
          <p:cNvGraphicFramePr>
            <a:graphicFrameLocks/>
          </p:cNvGraphicFramePr>
          <p:nvPr>
            <p:extLst>
              <p:ext uri="{D42A27DB-BD31-4B8C-83A1-F6EECF244321}">
                <p14:modId xmlns:p14="http://schemas.microsoft.com/office/powerpoint/2010/main" val="940954303"/>
              </p:ext>
            </p:extLst>
          </p:nvPr>
        </p:nvGraphicFramePr>
        <p:xfrm>
          <a:off x="366765" y="1803017"/>
          <a:ext cx="11468137" cy="1737360"/>
        </p:xfrm>
        <a:graphic>
          <a:graphicData uri="http://schemas.openxmlformats.org/drawingml/2006/table">
            <a:tbl>
              <a:tblPr firstRow="1" bandRow="1">
                <a:tableStyleId>{5C22544A-7EE6-4342-B048-85BDC9FD1C3A}</a:tableStyleId>
              </a:tblPr>
              <a:tblGrid>
                <a:gridCol w="2752216">
                  <a:extLst>
                    <a:ext uri="{9D8B030D-6E8A-4147-A177-3AD203B41FA5}">
                      <a16:colId xmlns:a16="http://schemas.microsoft.com/office/drawing/2014/main" val="267966024"/>
                    </a:ext>
                  </a:extLst>
                </a:gridCol>
                <a:gridCol w="1793982">
                  <a:extLst>
                    <a:ext uri="{9D8B030D-6E8A-4147-A177-3AD203B41FA5}">
                      <a16:colId xmlns:a16="http://schemas.microsoft.com/office/drawing/2014/main" val="4078973530"/>
                    </a:ext>
                  </a:extLst>
                </a:gridCol>
                <a:gridCol w="1720312">
                  <a:extLst>
                    <a:ext uri="{9D8B030D-6E8A-4147-A177-3AD203B41FA5}">
                      <a16:colId xmlns:a16="http://schemas.microsoft.com/office/drawing/2014/main" val="1948827393"/>
                    </a:ext>
                  </a:extLst>
                </a:gridCol>
                <a:gridCol w="2154264">
                  <a:extLst>
                    <a:ext uri="{9D8B030D-6E8A-4147-A177-3AD203B41FA5}">
                      <a16:colId xmlns:a16="http://schemas.microsoft.com/office/drawing/2014/main" val="2389298604"/>
                    </a:ext>
                  </a:extLst>
                </a:gridCol>
                <a:gridCol w="1983783">
                  <a:extLst>
                    <a:ext uri="{9D8B030D-6E8A-4147-A177-3AD203B41FA5}">
                      <a16:colId xmlns:a16="http://schemas.microsoft.com/office/drawing/2014/main" val="3293032157"/>
                    </a:ext>
                  </a:extLst>
                </a:gridCol>
                <a:gridCol w="1063580">
                  <a:extLst>
                    <a:ext uri="{9D8B030D-6E8A-4147-A177-3AD203B41FA5}">
                      <a16:colId xmlns:a16="http://schemas.microsoft.com/office/drawing/2014/main" val="4188369180"/>
                    </a:ext>
                  </a:extLst>
                </a:gridCol>
              </a:tblGrid>
              <a:tr h="370840">
                <a:tc>
                  <a:txBody>
                    <a:bodyPr/>
                    <a:lstStyle/>
                    <a:p>
                      <a:endParaRPr lang="en-US" sz="2400" dirty="0">
                        <a:solidFill>
                          <a:schemeClr val="tx1"/>
                        </a:solidFill>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Helvetica" pitchFamily="2" charset="0"/>
                        </a:rPr>
                        <a:t>NB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Helvetica" pitchFamily="2" charset="0"/>
                        </a:rPr>
                        <a:t>(n=</a:t>
                      </a:r>
                      <a:r>
                        <a:rPr lang="en-US" sz="2400" baseline="0" dirty="0">
                          <a:solidFill>
                            <a:schemeClr val="tx1"/>
                          </a:solidFill>
                          <a:latin typeface="Helvetica" pitchFamily="2" charset="0"/>
                        </a:rPr>
                        <a:t>108)</a:t>
                      </a:r>
                      <a:endParaRPr lang="en-US" sz="2400" dirty="0">
                        <a:solidFill>
                          <a:schemeClr val="tx1"/>
                        </a:solidFill>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schemeClr val="tx1"/>
                          </a:solidFill>
                          <a:latin typeface="Helvetica" pitchFamily="2" charset="0"/>
                        </a:rPr>
                        <a:t>NBc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schemeClr val="tx1"/>
                          </a:solidFill>
                          <a:latin typeface="Helvetica" pitchFamily="2" charset="0"/>
                        </a:rPr>
                        <a:t>(n=36)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Helvetica" pitchFamily="2" charset="0"/>
                        </a:rPr>
                        <a:t>Fibrocavitary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aseline="0" dirty="0">
                          <a:solidFill>
                            <a:schemeClr val="tx1"/>
                          </a:solidFill>
                          <a:latin typeface="Helvetica" pitchFamily="2" charset="0"/>
                        </a:rPr>
                        <a:t>(n=13)</a:t>
                      </a:r>
                      <a:endParaRPr lang="en-US" sz="2400" dirty="0">
                        <a:solidFill>
                          <a:schemeClr val="tx1"/>
                        </a:solidFill>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Helvetica" pitchFamily="2" charset="0"/>
                        </a:rPr>
                        <a:t>Unclassified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Helvetica" pitchFamily="2" charset="0"/>
                        </a:rPr>
                        <a:t>(n=9)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Helvetica" pitchFamily="2" charset="0"/>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854971246"/>
                  </a:ext>
                </a:extLst>
              </a:tr>
              <a:tr h="370840">
                <a:tc>
                  <a:txBody>
                    <a:bodyPr/>
                    <a:lstStyle/>
                    <a:p>
                      <a:r>
                        <a:rPr lang="en-US" sz="2400" b="1" dirty="0">
                          <a:latin typeface="Helvetica" pitchFamily="2" charset="0"/>
                        </a:rPr>
                        <a:t>Age</a:t>
                      </a:r>
                      <a:r>
                        <a:rPr lang="en-US" sz="2400" dirty="0">
                          <a:latin typeface="Helvetica" pitchFamily="2" charset="0"/>
                        </a:rPr>
                        <a:t> </a:t>
                      </a:r>
                      <a:r>
                        <a:rPr lang="en-US" sz="2000" dirty="0">
                          <a:latin typeface="Helvetica" pitchFamily="2" charset="0"/>
                        </a:rPr>
                        <a:t>(mean </a:t>
                      </a:r>
                      <a:r>
                        <a:rPr lang="en-US" sz="2000" baseline="0" dirty="0">
                          <a:latin typeface="Helvetica" pitchFamily="2" charset="0"/>
                        </a:rPr>
                        <a:t>yrs ± SD)</a:t>
                      </a:r>
                      <a:endParaRPr lang="en-US" sz="2000"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Helvetica" pitchFamily="2" charset="0"/>
                        </a:rPr>
                        <a:t>66.8 ± 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Helvetica" pitchFamily="2" charset="0"/>
                        </a:rPr>
                        <a:t>65.6 ± 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latin typeface="Helvetica" pitchFamily="2" charset="0"/>
                        </a:rPr>
                        <a:t>67.5 ± 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latin typeface="Helvetica" pitchFamily="2" charset="0"/>
                        </a:rPr>
                        <a:t>58.4 ± 14.7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latin typeface="Helvetica" pitchFamily="2" charset="0"/>
                        </a:rPr>
                        <a:t>0.088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0823113"/>
                  </a:ext>
                </a:extLst>
              </a:tr>
              <a:tr h="370840">
                <a:tc>
                  <a:txBody>
                    <a:bodyPr/>
                    <a:lstStyle/>
                    <a:p>
                      <a:r>
                        <a:rPr lang="en-US" sz="2400" b="1" dirty="0">
                          <a:latin typeface="Helvetica" pitchFamily="2" charset="0"/>
                        </a:rPr>
                        <a:t>Female</a:t>
                      </a:r>
                      <a:r>
                        <a:rPr lang="en-US" sz="2400" b="1" baseline="0" dirty="0">
                          <a:latin typeface="Helvetica" pitchFamily="2" charset="0"/>
                        </a:rPr>
                        <a:t> sex </a:t>
                      </a:r>
                      <a:r>
                        <a:rPr lang="en-US" sz="2000" b="0" baseline="0" dirty="0">
                          <a:latin typeface="Helvetica" pitchFamily="2" charset="0"/>
                        </a:rPr>
                        <a:t>[n (%)]</a:t>
                      </a:r>
                      <a:endParaRPr lang="en-US" sz="2000" b="0"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Helvetica" pitchFamily="2" charset="0"/>
                        </a:rPr>
                        <a:t>99 (91.7%)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Helvetica" pitchFamily="2" charset="0"/>
                        </a:rPr>
                        <a:t>34 (94.4%)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latin typeface="Helvetica" pitchFamily="2" charset="0"/>
                        </a:rPr>
                        <a:t>11 (84.6%)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latin typeface="Helvetica" pitchFamily="2" charset="0"/>
                        </a:rPr>
                        <a:t>8 (88.9%)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latin typeface="Helvetica" pitchFamily="2" charset="0"/>
                        </a:rPr>
                        <a:t>0.733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3752394"/>
                  </a:ext>
                </a:extLst>
              </a:tr>
            </a:tbl>
          </a:graphicData>
        </a:graphic>
      </p:graphicFrame>
      <p:sp>
        <p:nvSpPr>
          <p:cNvPr id="10" name="TextBox 9">
            <a:extLst>
              <a:ext uri="{FF2B5EF4-FFF2-40B4-BE49-F238E27FC236}">
                <a16:creationId xmlns:a16="http://schemas.microsoft.com/office/drawing/2014/main" id="{0BD48F38-FE4D-31F6-87A4-C4F802C4BCAD}"/>
              </a:ext>
            </a:extLst>
          </p:cNvPr>
          <p:cNvSpPr txBox="1"/>
          <p:nvPr/>
        </p:nvSpPr>
        <p:spPr>
          <a:xfrm>
            <a:off x="256423" y="1372139"/>
            <a:ext cx="3555782" cy="461665"/>
          </a:xfrm>
          <a:prstGeom prst="rect">
            <a:avLst/>
          </a:prstGeom>
          <a:noFill/>
        </p:spPr>
        <p:txBody>
          <a:bodyPr wrap="none" rtlCol="0">
            <a:spAutoFit/>
          </a:bodyPr>
          <a:lstStyle/>
          <a:p>
            <a:pPr algn="ctr"/>
            <a:r>
              <a:rPr lang="en-US" sz="2400" b="1" dirty="0">
                <a:latin typeface="Helvetica" pitchFamily="2" charset="0"/>
              </a:rPr>
              <a:t>Patient characteristics </a:t>
            </a:r>
            <a:endParaRPr lang="en-US" sz="2400" dirty="0">
              <a:latin typeface="Helvetica" pitchFamily="2" charset="0"/>
            </a:endParaRPr>
          </a:p>
        </p:txBody>
      </p:sp>
      <p:sp>
        <p:nvSpPr>
          <p:cNvPr id="4" name="TextBox 3">
            <a:extLst>
              <a:ext uri="{FF2B5EF4-FFF2-40B4-BE49-F238E27FC236}">
                <a16:creationId xmlns:a16="http://schemas.microsoft.com/office/drawing/2014/main" id="{A5495010-97C4-E0A5-3586-A01E09F41F8C}"/>
              </a:ext>
            </a:extLst>
          </p:cNvPr>
          <p:cNvSpPr txBox="1"/>
          <p:nvPr/>
        </p:nvSpPr>
        <p:spPr>
          <a:xfrm>
            <a:off x="7801414" y="5821234"/>
            <a:ext cx="3332964" cy="461665"/>
          </a:xfrm>
          <a:prstGeom prst="rect">
            <a:avLst/>
          </a:prstGeom>
          <a:noFill/>
        </p:spPr>
        <p:txBody>
          <a:bodyPr wrap="none" rtlCol="0">
            <a:spAutoFit/>
          </a:bodyPr>
          <a:lstStyle/>
          <a:p>
            <a:pPr algn="ctr"/>
            <a:r>
              <a:rPr lang="en-US" sz="2400" b="1">
                <a:latin typeface="Helvetica" pitchFamily="2" charset="0"/>
              </a:rPr>
              <a:t>Fibrocavitary disease</a:t>
            </a:r>
          </a:p>
        </p:txBody>
      </p:sp>
      <p:pic>
        <p:nvPicPr>
          <p:cNvPr id="5" name="Picture 32">
            <a:extLst>
              <a:ext uri="{FF2B5EF4-FFF2-40B4-BE49-F238E27FC236}">
                <a16:creationId xmlns:a16="http://schemas.microsoft.com/office/drawing/2014/main" id="{776C55D6-A4A6-8493-EA07-83901D1EF2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060" t="6402" r="13165" b="4313"/>
          <a:stretch/>
        </p:blipFill>
        <p:spPr bwMode="auto">
          <a:xfrm>
            <a:off x="8135144" y="3727415"/>
            <a:ext cx="2656114" cy="21161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EA19FF6-7CE3-3DDD-0AA1-5EFEBC2CD0AC}"/>
              </a:ext>
            </a:extLst>
          </p:cNvPr>
          <p:cNvSpPr txBox="1"/>
          <p:nvPr/>
        </p:nvSpPr>
        <p:spPr>
          <a:xfrm>
            <a:off x="5386439" y="5857472"/>
            <a:ext cx="801823" cy="461665"/>
          </a:xfrm>
          <a:prstGeom prst="rect">
            <a:avLst/>
          </a:prstGeom>
          <a:noFill/>
        </p:spPr>
        <p:txBody>
          <a:bodyPr wrap="none" rtlCol="0">
            <a:spAutoFit/>
          </a:bodyPr>
          <a:lstStyle/>
          <a:p>
            <a:pPr algn="ctr"/>
            <a:r>
              <a:rPr lang="en-US" sz="2400" b="1">
                <a:latin typeface="Helvetica" pitchFamily="2" charset="0"/>
              </a:rPr>
              <a:t>NBc</a:t>
            </a:r>
          </a:p>
        </p:txBody>
      </p:sp>
      <p:pic>
        <p:nvPicPr>
          <p:cNvPr id="8" name="Picture 7">
            <a:extLst>
              <a:ext uri="{FF2B5EF4-FFF2-40B4-BE49-F238E27FC236}">
                <a16:creationId xmlns:a16="http://schemas.microsoft.com/office/drawing/2014/main" id="{20E77B79-5CB5-A5B2-68C5-A1B22940E6A7}"/>
              </a:ext>
            </a:extLst>
          </p:cNvPr>
          <p:cNvPicPr>
            <a:picLocks noChangeAspect="1"/>
          </p:cNvPicPr>
          <p:nvPr/>
        </p:nvPicPr>
        <p:blipFill rotWithShape="1">
          <a:blip r:embed="rId3">
            <a:extLst>
              <a:ext uri="{28A0092B-C50C-407E-A947-70E740481C1C}">
                <a14:useLocalDpi xmlns:a14="http://schemas.microsoft.com/office/drawing/2010/main" val="0"/>
              </a:ext>
            </a:extLst>
          </a:blip>
          <a:srcRect l="8569" t="25781" r="9399" b="19580"/>
          <a:stretch/>
        </p:blipFill>
        <p:spPr>
          <a:xfrm>
            <a:off x="4200806" y="3713223"/>
            <a:ext cx="3173090" cy="2113503"/>
          </a:xfrm>
          <a:prstGeom prst="rect">
            <a:avLst/>
          </a:prstGeom>
        </p:spPr>
      </p:pic>
      <p:sp>
        <p:nvSpPr>
          <p:cNvPr id="12" name="TextBox 11">
            <a:extLst>
              <a:ext uri="{FF2B5EF4-FFF2-40B4-BE49-F238E27FC236}">
                <a16:creationId xmlns:a16="http://schemas.microsoft.com/office/drawing/2014/main" id="{1A599AB3-D9EF-B1FD-9791-A5E38B1C338F}"/>
              </a:ext>
            </a:extLst>
          </p:cNvPr>
          <p:cNvSpPr txBox="1"/>
          <p:nvPr/>
        </p:nvSpPr>
        <p:spPr>
          <a:xfrm>
            <a:off x="2085316" y="5839767"/>
            <a:ext cx="630302" cy="461665"/>
          </a:xfrm>
          <a:prstGeom prst="rect">
            <a:avLst/>
          </a:prstGeom>
          <a:noFill/>
        </p:spPr>
        <p:txBody>
          <a:bodyPr wrap="none" rtlCol="0">
            <a:spAutoFit/>
          </a:bodyPr>
          <a:lstStyle/>
          <a:p>
            <a:pPr algn="ctr"/>
            <a:r>
              <a:rPr lang="en-US" sz="2400" b="1">
                <a:latin typeface="Helvetica" pitchFamily="2" charset="0"/>
              </a:rPr>
              <a:t>NB</a:t>
            </a:r>
          </a:p>
        </p:txBody>
      </p:sp>
      <p:pic>
        <p:nvPicPr>
          <p:cNvPr id="14" name="Picture 13">
            <a:extLst>
              <a:ext uri="{FF2B5EF4-FFF2-40B4-BE49-F238E27FC236}">
                <a16:creationId xmlns:a16="http://schemas.microsoft.com/office/drawing/2014/main" id="{FFB212F6-1CF2-6448-E373-EFD31E50B3D0}"/>
              </a:ext>
            </a:extLst>
          </p:cNvPr>
          <p:cNvPicPr>
            <a:picLocks noChangeAspect="1"/>
          </p:cNvPicPr>
          <p:nvPr/>
        </p:nvPicPr>
        <p:blipFill rotWithShape="1">
          <a:blip r:embed="rId4"/>
          <a:srcRect l="27543" t="10361" r="26057" b="3177"/>
          <a:stretch/>
        </p:blipFill>
        <p:spPr>
          <a:xfrm>
            <a:off x="1361376" y="3700697"/>
            <a:ext cx="2078182" cy="2112994"/>
          </a:xfrm>
          <a:prstGeom prst="rect">
            <a:avLst/>
          </a:prstGeom>
        </p:spPr>
      </p:pic>
    </p:spTree>
    <p:extLst>
      <p:ext uri="{BB962C8B-B14F-4D97-AF65-F5344CB8AC3E}">
        <p14:creationId xmlns:p14="http://schemas.microsoft.com/office/powerpoint/2010/main" val="1485117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0B293-ADE9-B78F-BFD0-1E35C0EBD802}"/>
            </a:ext>
          </a:extLst>
        </p:cNvPr>
        <p:cNvGrpSpPr/>
        <p:nvPr/>
      </p:nvGrpSpPr>
      <p:grpSpPr>
        <a:xfrm>
          <a:off x="0" y="0"/>
          <a:ext cx="0" cy="0"/>
          <a:chOff x="0" y="0"/>
          <a:chExt cx="0" cy="0"/>
        </a:xfrm>
      </p:grpSpPr>
      <p:sp>
        <p:nvSpPr>
          <p:cNvPr id="189" name="TextBox 188">
            <a:extLst>
              <a:ext uri="{FF2B5EF4-FFF2-40B4-BE49-F238E27FC236}">
                <a16:creationId xmlns:a16="http://schemas.microsoft.com/office/drawing/2014/main" id="{A4118EB8-833A-E8B6-D4EE-D666C5CDD83F}"/>
              </a:ext>
            </a:extLst>
          </p:cNvPr>
          <p:cNvSpPr txBox="1"/>
          <p:nvPr/>
        </p:nvSpPr>
        <p:spPr>
          <a:xfrm>
            <a:off x="294783" y="125914"/>
            <a:ext cx="11635885" cy="523220"/>
          </a:xfrm>
          <a:prstGeom prst="rect">
            <a:avLst/>
          </a:prstGeom>
          <a:noFill/>
        </p:spPr>
        <p:txBody>
          <a:bodyPr wrap="square" rtlCol="0">
            <a:spAutoFit/>
          </a:bodyPr>
          <a:lstStyle/>
          <a:p>
            <a:pPr algn="ctr"/>
            <a:r>
              <a:rPr lang="en-US" sz="2800" b="1" dirty="0">
                <a:latin typeface="Helvetica" pitchFamily="2" charset="0"/>
              </a:rPr>
              <a:t>The lobes most commonly affected are also most severely affected</a:t>
            </a:r>
          </a:p>
        </p:txBody>
      </p:sp>
      <p:grpSp>
        <p:nvGrpSpPr>
          <p:cNvPr id="28" name="Group 27">
            <a:extLst>
              <a:ext uri="{FF2B5EF4-FFF2-40B4-BE49-F238E27FC236}">
                <a16:creationId xmlns:a16="http://schemas.microsoft.com/office/drawing/2014/main" id="{DE52EAB8-F396-5C21-42A6-E864D883D477}"/>
              </a:ext>
            </a:extLst>
          </p:cNvPr>
          <p:cNvGrpSpPr/>
          <p:nvPr/>
        </p:nvGrpSpPr>
        <p:grpSpPr>
          <a:xfrm>
            <a:off x="6672547" y="705765"/>
            <a:ext cx="5041765" cy="4073748"/>
            <a:chOff x="6672547" y="705765"/>
            <a:chExt cx="5041765" cy="4073748"/>
          </a:xfrm>
        </p:grpSpPr>
        <p:grpSp>
          <p:nvGrpSpPr>
            <p:cNvPr id="8" name="Group 7">
              <a:extLst>
                <a:ext uri="{FF2B5EF4-FFF2-40B4-BE49-F238E27FC236}">
                  <a16:creationId xmlns:a16="http://schemas.microsoft.com/office/drawing/2014/main" id="{ABC57C43-E14B-3408-412F-F42433EDCD10}"/>
                </a:ext>
              </a:extLst>
            </p:cNvPr>
            <p:cNvGrpSpPr/>
            <p:nvPr/>
          </p:nvGrpSpPr>
          <p:grpSpPr>
            <a:xfrm>
              <a:off x="6672547" y="705765"/>
              <a:ext cx="5041765" cy="4034687"/>
              <a:chOff x="6672547" y="705765"/>
              <a:chExt cx="5041765" cy="4034687"/>
            </a:xfrm>
          </p:grpSpPr>
          <p:sp>
            <p:nvSpPr>
              <p:cNvPr id="280" name="TextBox 279">
                <a:extLst>
                  <a:ext uri="{FF2B5EF4-FFF2-40B4-BE49-F238E27FC236}">
                    <a16:creationId xmlns:a16="http://schemas.microsoft.com/office/drawing/2014/main" id="{0E10A850-FFFE-82CE-4E60-8468F33DAE3A}"/>
                  </a:ext>
                </a:extLst>
              </p:cNvPr>
              <p:cNvSpPr txBox="1"/>
              <p:nvPr/>
            </p:nvSpPr>
            <p:spPr>
              <a:xfrm>
                <a:off x="6672547" y="705765"/>
                <a:ext cx="5041765" cy="400110"/>
              </a:xfrm>
              <a:prstGeom prst="rect">
                <a:avLst/>
              </a:prstGeom>
              <a:noFill/>
            </p:spPr>
            <p:txBody>
              <a:bodyPr wrap="none" rtlCol="0">
                <a:spAutoFit/>
              </a:bodyPr>
              <a:lstStyle/>
              <a:p>
                <a:r>
                  <a:rPr lang="en-US" sz="2000" b="1" dirty="0">
                    <a:latin typeface="Helvetica" pitchFamily="2" charset="0"/>
                  </a:rPr>
                  <a:t>GGO: </a:t>
                </a:r>
                <a:r>
                  <a:rPr lang="en-US" sz="2000" dirty="0">
                    <a:latin typeface="Helvetica" pitchFamily="2" charset="0"/>
                  </a:rPr>
                  <a:t>RLL, </a:t>
                </a:r>
                <a:r>
                  <a:rPr lang="en-US" dirty="0">
                    <a:latin typeface="Helvetica" pitchFamily="2" charset="0"/>
                  </a:rPr>
                  <a:t>LLL,</a:t>
                </a:r>
                <a:r>
                  <a:rPr lang="en-US" sz="2000" dirty="0">
                    <a:latin typeface="Helvetica" pitchFamily="2" charset="0"/>
                  </a:rPr>
                  <a:t> </a:t>
                </a:r>
                <a:r>
                  <a:rPr lang="en-US" sz="1600" dirty="0">
                    <a:latin typeface="Helvetica" pitchFamily="2" charset="0"/>
                  </a:rPr>
                  <a:t>RUL</a:t>
                </a:r>
                <a:r>
                  <a:rPr lang="en-US" sz="2000" dirty="0">
                    <a:latin typeface="Helvetica" pitchFamily="2" charset="0"/>
                  </a:rPr>
                  <a:t> &gt; </a:t>
                </a:r>
                <a:r>
                  <a:rPr lang="en-US" sz="1400" dirty="0">
                    <a:latin typeface="Helvetica" pitchFamily="2" charset="0"/>
                  </a:rPr>
                  <a:t>others</a:t>
                </a:r>
                <a:r>
                  <a:rPr lang="en-US" sz="2000" dirty="0">
                    <a:latin typeface="Helvetica" pitchFamily="2" charset="0"/>
                  </a:rPr>
                  <a:t> (OR 2.04-3.14)</a:t>
                </a:r>
              </a:p>
            </p:txBody>
          </p:sp>
          <p:sp>
            <p:nvSpPr>
              <p:cNvPr id="283" name="TextBox 282">
                <a:extLst>
                  <a:ext uri="{FF2B5EF4-FFF2-40B4-BE49-F238E27FC236}">
                    <a16:creationId xmlns:a16="http://schemas.microsoft.com/office/drawing/2014/main" id="{DE7C2243-10C0-EBDC-F81B-6F06211BA8C1}"/>
                  </a:ext>
                </a:extLst>
              </p:cNvPr>
              <p:cNvSpPr txBox="1"/>
              <p:nvPr/>
            </p:nvSpPr>
            <p:spPr>
              <a:xfrm>
                <a:off x="8502382" y="2117055"/>
                <a:ext cx="526106" cy="338554"/>
              </a:xfrm>
              <a:prstGeom prst="rect">
                <a:avLst/>
              </a:prstGeom>
              <a:noFill/>
            </p:spPr>
            <p:txBody>
              <a:bodyPr wrap="none" rtlCol="0">
                <a:spAutoFit/>
              </a:bodyPr>
              <a:lstStyle/>
              <a:p>
                <a:pPr algn="r"/>
                <a:r>
                  <a:rPr lang="en-US" sz="1600">
                    <a:latin typeface="Helvetica" pitchFamily="2" charset="0"/>
                  </a:rPr>
                  <a:t>100</a:t>
                </a:r>
              </a:p>
            </p:txBody>
          </p:sp>
          <p:sp>
            <p:nvSpPr>
              <p:cNvPr id="284" name="TextBox 283">
                <a:extLst>
                  <a:ext uri="{FF2B5EF4-FFF2-40B4-BE49-F238E27FC236}">
                    <a16:creationId xmlns:a16="http://schemas.microsoft.com/office/drawing/2014/main" id="{9773101F-C290-4114-5A8D-3E81FD980A74}"/>
                  </a:ext>
                </a:extLst>
              </p:cNvPr>
              <p:cNvSpPr txBox="1"/>
              <p:nvPr/>
            </p:nvSpPr>
            <p:spPr>
              <a:xfrm>
                <a:off x="8502793" y="1694930"/>
                <a:ext cx="526106" cy="338554"/>
              </a:xfrm>
              <a:prstGeom prst="rect">
                <a:avLst/>
              </a:prstGeom>
              <a:noFill/>
            </p:spPr>
            <p:txBody>
              <a:bodyPr wrap="none" rtlCol="0">
                <a:spAutoFit/>
              </a:bodyPr>
              <a:lstStyle/>
              <a:p>
                <a:pPr algn="r"/>
                <a:r>
                  <a:rPr lang="en-US" sz="1600">
                    <a:latin typeface="Helvetica" pitchFamily="2" charset="0"/>
                  </a:rPr>
                  <a:t>200</a:t>
                </a:r>
              </a:p>
            </p:txBody>
          </p:sp>
          <p:sp>
            <p:nvSpPr>
              <p:cNvPr id="285" name="TextBox 284">
                <a:extLst>
                  <a:ext uri="{FF2B5EF4-FFF2-40B4-BE49-F238E27FC236}">
                    <a16:creationId xmlns:a16="http://schemas.microsoft.com/office/drawing/2014/main" id="{F1ADB793-0410-1E0D-1569-23AA7C584C1C}"/>
                  </a:ext>
                </a:extLst>
              </p:cNvPr>
              <p:cNvSpPr txBox="1"/>
              <p:nvPr/>
            </p:nvSpPr>
            <p:spPr>
              <a:xfrm>
                <a:off x="8503859" y="1289511"/>
                <a:ext cx="526106" cy="338554"/>
              </a:xfrm>
              <a:prstGeom prst="rect">
                <a:avLst/>
              </a:prstGeom>
              <a:noFill/>
            </p:spPr>
            <p:txBody>
              <a:bodyPr wrap="none" rtlCol="0">
                <a:spAutoFit/>
              </a:bodyPr>
              <a:lstStyle/>
              <a:p>
                <a:pPr algn="r"/>
                <a:r>
                  <a:rPr lang="en-US" sz="1600">
                    <a:latin typeface="Helvetica" pitchFamily="2" charset="0"/>
                  </a:rPr>
                  <a:t>300</a:t>
                </a:r>
              </a:p>
            </p:txBody>
          </p:sp>
          <p:grpSp>
            <p:nvGrpSpPr>
              <p:cNvPr id="297" name="Group 296">
                <a:extLst>
                  <a:ext uri="{FF2B5EF4-FFF2-40B4-BE49-F238E27FC236}">
                    <a16:creationId xmlns:a16="http://schemas.microsoft.com/office/drawing/2014/main" id="{0F5E14A3-496D-B003-BA93-AD7508DA2092}"/>
                  </a:ext>
                </a:extLst>
              </p:cNvPr>
              <p:cNvGrpSpPr/>
              <p:nvPr/>
            </p:nvGrpSpPr>
            <p:grpSpPr>
              <a:xfrm>
                <a:off x="6885855" y="1162762"/>
                <a:ext cx="1559569" cy="1480501"/>
                <a:chOff x="2430689" y="2924488"/>
                <a:chExt cx="2283366" cy="2167602"/>
              </a:xfrm>
            </p:grpSpPr>
            <p:sp>
              <p:nvSpPr>
                <p:cNvPr id="304" name="Freeform 207">
                  <a:extLst>
                    <a:ext uri="{FF2B5EF4-FFF2-40B4-BE49-F238E27FC236}">
                      <a16:creationId xmlns:a16="http://schemas.microsoft.com/office/drawing/2014/main" id="{DEB9BF72-7DFC-DFD5-AFB7-2CC6DAA76068}"/>
                    </a:ext>
                  </a:extLst>
                </p:cNvPr>
                <p:cNvSpPr>
                  <a:spLocks/>
                </p:cNvSpPr>
                <p:nvPr/>
              </p:nvSpPr>
              <p:spPr bwMode="auto">
                <a:xfrm>
                  <a:off x="3024508" y="2947605"/>
                  <a:ext cx="443342" cy="751243"/>
                </a:xfrm>
                <a:custGeom>
                  <a:avLst/>
                  <a:gdLst>
                    <a:gd name="T0" fmla="*/ 328 w 328"/>
                    <a:gd name="T1" fmla="*/ 0 h 536"/>
                    <a:gd name="T2" fmla="*/ 320 w 328"/>
                    <a:gd name="T3" fmla="*/ 88 h 536"/>
                    <a:gd name="T4" fmla="*/ 312 w 328"/>
                    <a:gd name="T5" fmla="*/ 184 h 536"/>
                    <a:gd name="T6" fmla="*/ 296 w 328"/>
                    <a:gd name="T7" fmla="*/ 288 h 536"/>
                    <a:gd name="T8" fmla="*/ 264 w 328"/>
                    <a:gd name="T9" fmla="*/ 384 h 536"/>
                    <a:gd name="T10" fmla="*/ 224 w 328"/>
                    <a:gd name="T11" fmla="*/ 464 h 536"/>
                    <a:gd name="T12" fmla="*/ 168 w 328"/>
                    <a:gd name="T13" fmla="*/ 520 h 536"/>
                    <a:gd name="T14" fmla="*/ 136 w 328"/>
                    <a:gd name="T15" fmla="*/ 536 h 536"/>
                    <a:gd name="T16" fmla="*/ 96 w 328"/>
                    <a:gd name="T17" fmla="*/ 536 h 536"/>
                    <a:gd name="T18" fmla="*/ 48 w 328"/>
                    <a:gd name="T19" fmla="*/ 528 h 536"/>
                    <a:gd name="T20" fmla="*/ 0 w 328"/>
                    <a:gd name="T21" fmla="*/ 512 h 536"/>
                    <a:gd name="T22" fmla="*/ 328 w 328"/>
                    <a:gd name="T23"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lnTo>
                        <a:pt x="328"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05" name="Freeform 208">
                  <a:extLst>
                    <a:ext uri="{FF2B5EF4-FFF2-40B4-BE49-F238E27FC236}">
                      <a16:creationId xmlns:a16="http://schemas.microsoft.com/office/drawing/2014/main" id="{015854C4-9731-7420-578F-BEE8FA46E8F8}"/>
                    </a:ext>
                  </a:extLst>
                </p:cNvPr>
                <p:cNvSpPr>
                  <a:spLocks/>
                </p:cNvSpPr>
                <p:nvPr/>
              </p:nvSpPr>
              <p:spPr bwMode="auto">
                <a:xfrm>
                  <a:off x="3574338" y="2924488"/>
                  <a:ext cx="547657" cy="730438"/>
                </a:xfrm>
                <a:custGeom>
                  <a:avLst/>
                  <a:gdLst>
                    <a:gd name="T0" fmla="*/ 0 w 408"/>
                    <a:gd name="T1" fmla="*/ 0 h 520"/>
                    <a:gd name="T2" fmla="*/ 24 w 408"/>
                    <a:gd name="T3" fmla="*/ 104 h 520"/>
                    <a:gd name="T4" fmla="*/ 40 w 408"/>
                    <a:gd name="T5" fmla="*/ 208 h 520"/>
                    <a:gd name="T6" fmla="*/ 56 w 408"/>
                    <a:gd name="T7" fmla="*/ 296 h 520"/>
                    <a:gd name="T8" fmla="*/ 80 w 408"/>
                    <a:gd name="T9" fmla="*/ 376 h 520"/>
                    <a:gd name="T10" fmla="*/ 120 w 408"/>
                    <a:gd name="T11" fmla="*/ 440 h 520"/>
                    <a:gd name="T12" fmla="*/ 184 w 408"/>
                    <a:gd name="T13" fmla="*/ 480 h 520"/>
                    <a:gd name="T14" fmla="*/ 232 w 408"/>
                    <a:gd name="T15" fmla="*/ 504 h 520"/>
                    <a:gd name="T16" fmla="*/ 280 w 408"/>
                    <a:gd name="T17" fmla="*/ 512 h 520"/>
                    <a:gd name="T18" fmla="*/ 336 w 408"/>
                    <a:gd name="T19" fmla="*/ 520 h 520"/>
                    <a:gd name="T20" fmla="*/ 408 w 408"/>
                    <a:gd name="T21" fmla="*/ 520 h 520"/>
                    <a:gd name="T22" fmla="*/ 0 w 408"/>
                    <a:gd name="T23"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520">
                      <a:moveTo>
                        <a:pt x="0" y="0"/>
                      </a:moveTo>
                      <a:lnTo>
                        <a:pt x="24" y="104"/>
                      </a:lnTo>
                      <a:lnTo>
                        <a:pt x="40" y="208"/>
                      </a:lnTo>
                      <a:lnTo>
                        <a:pt x="56" y="296"/>
                      </a:lnTo>
                      <a:lnTo>
                        <a:pt x="80" y="376"/>
                      </a:lnTo>
                      <a:lnTo>
                        <a:pt x="120" y="440"/>
                      </a:lnTo>
                      <a:lnTo>
                        <a:pt x="184" y="480"/>
                      </a:lnTo>
                      <a:lnTo>
                        <a:pt x="232" y="504"/>
                      </a:lnTo>
                      <a:lnTo>
                        <a:pt x="280" y="512"/>
                      </a:lnTo>
                      <a:lnTo>
                        <a:pt x="336" y="520"/>
                      </a:lnTo>
                      <a:lnTo>
                        <a:pt x="408"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06" name="Freeform 209">
                  <a:extLst>
                    <a:ext uri="{FF2B5EF4-FFF2-40B4-BE49-F238E27FC236}">
                      <a16:creationId xmlns:a16="http://schemas.microsoft.com/office/drawing/2014/main" id="{7E28E4F9-EA9E-8DA5-6238-92574DD10F83}"/>
                    </a:ext>
                  </a:extLst>
                </p:cNvPr>
                <p:cNvSpPr>
                  <a:spLocks/>
                </p:cNvSpPr>
                <p:nvPr/>
              </p:nvSpPr>
              <p:spPr bwMode="auto">
                <a:xfrm>
                  <a:off x="3024508" y="2947605"/>
                  <a:ext cx="443342" cy="751243"/>
                </a:xfrm>
                <a:custGeom>
                  <a:avLst/>
                  <a:gdLst>
                    <a:gd name="T0" fmla="*/ 328 w 328"/>
                    <a:gd name="T1" fmla="*/ 0 h 536"/>
                    <a:gd name="T2" fmla="*/ 320 w 328"/>
                    <a:gd name="T3" fmla="*/ 88 h 536"/>
                    <a:gd name="T4" fmla="*/ 320 w 328"/>
                    <a:gd name="T5" fmla="*/ 88 h 536"/>
                    <a:gd name="T6" fmla="*/ 312 w 328"/>
                    <a:gd name="T7" fmla="*/ 184 h 536"/>
                    <a:gd name="T8" fmla="*/ 312 w 328"/>
                    <a:gd name="T9" fmla="*/ 184 h 536"/>
                    <a:gd name="T10" fmla="*/ 296 w 328"/>
                    <a:gd name="T11" fmla="*/ 288 h 536"/>
                    <a:gd name="T12" fmla="*/ 296 w 328"/>
                    <a:gd name="T13" fmla="*/ 288 h 536"/>
                    <a:gd name="T14" fmla="*/ 264 w 328"/>
                    <a:gd name="T15" fmla="*/ 384 h 536"/>
                    <a:gd name="T16" fmla="*/ 264 w 328"/>
                    <a:gd name="T17" fmla="*/ 384 h 536"/>
                    <a:gd name="T18" fmla="*/ 224 w 328"/>
                    <a:gd name="T19" fmla="*/ 464 h 536"/>
                    <a:gd name="T20" fmla="*/ 224 w 328"/>
                    <a:gd name="T21" fmla="*/ 464 h 536"/>
                    <a:gd name="T22" fmla="*/ 168 w 328"/>
                    <a:gd name="T23" fmla="*/ 520 h 536"/>
                    <a:gd name="T24" fmla="*/ 168 w 328"/>
                    <a:gd name="T25" fmla="*/ 520 h 536"/>
                    <a:gd name="T26" fmla="*/ 136 w 328"/>
                    <a:gd name="T27" fmla="*/ 536 h 536"/>
                    <a:gd name="T28" fmla="*/ 136 w 328"/>
                    <a:gd name="T29" fmla="*/ 536 h 536"/>
                    <a:gd name="T30" fmla="*/ 96 w 328"/>
                    <a:gd name="T31" fmla="*/ 536 h 536"/>
                    <a:gd name="T32" fmla="*/ 96 w 328"/>
                    <a:gd name="T33" fmla="*/ 536 h 536"/>
                    <a:gd name="T34" fmla="*/ 48 w 328"/>
                    <a:gd name="T35" fmla="*/ 528 h 536"/>
                    <a:gd name="T36" fmla="*/ 48 w 328"/>
                    <a:gd name="T37" fmla="*/ 528 h 536"/>
                    <a:gd name="T38" fmla="*/ 0 w 328"/>
                    <a:gd name="T39" fmla="*/ 51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8" h="536">
                      <a:moveTo>
                        <a:pt x="328" y="0"/>
                      </a:moveTo>
                      <a:lnTo>
                        <a:pt x="320" y="88"/>
                      </a:lnTo>
                      <a:lnTo>
                        <a:pt x="320" y="88"/>
                      </a:lnTo>
                      <a:lnTo>
                        <a:pt x="312" y="184"/>
                      </a:lnTo>
                      <a:lnTo>
                        <a:pt x="312" y="184"/>
                      </a:lnTo>
                      <a:lnTo>
                        <a:pt x="296" y="288"/>
                      </a:lnTo>
                      <a:lnTo>
                        <a:pt x="296" y="288"/>
                      </a:lnTo>
                      <a:lnTo>
                        <a:pt x="264" y="384"/>
                      </a:lnTo>
                      <a:lnTo>
                        <a:pt x="264" y="384"/>
                      </a:lnTo>
                      <a:lnTo>
                        <a:pt x="224" y="464"/>
                      </a:lnTo>
                      <a:lnTo>
                        <a:pt x="224" y="464"/>
                      </a:lnTo>
                      <a:lnTo>
                        <a:pt x="168" y="520"/>
                      </a:lnTo>
                      <a:lnTo>
                        <a:pt x="168" y="520"/>
                      </a:lnTo>
                      <a:lnTo>
                        <a:pt x="136" y="536"/>
                      </a:lnTo>
                      <a:lnTo>
                        <a:pt x="136" y="536"/>
                      </a:lnTo>
                      <a:lnTo>
                        <a:pt x="96" y="536"/>
                      </a:lnTo>
                      <a:lnTo>
                        <a:pt x="96" y="536"/>
                      </a:lnTo>
                      <a:lnTo>
                        <a:pt x="48" y="528"/>
                      </a:lnTo>
                      <a:lnTo>
                        <a:pt x="48" y="528"/>
                      </a:lnTo>
                      <a:lnTo>
                        <a:pt x="0" y="512"/>
                      </a:lnTo>
                    </a:path>
                  </a:pathLst>
                </a:custGeom>
                <a:solidFill>
                  <a:schemeClr val="bg1"/>
                </a:solidFill>
                <a:ln w="12700">
                  <a:solidFill>
                    <a:srgbClr val="000000"/>
                  </a:solidFill>
                  <a:prstDash val="solid"/>
                  <a:round/>
                  <a:headEnd/>
                  <a:tailEnd/>
                </a:ln>
              </p:spPr>
              <p:txBody>
                <a:bodyPr/>
                <a:lstStyle/>
                <a:p>
                  <a:endParaRPr lang="en-US" sz="1400"/>
                </a:p>
              </p:txBody>
            </p:sp>
            <p:sp>
              <p:nvSpPr>
                <p:cNvPr id="307" name="Freeform 211">
                  <a:extLst>
                    <a:ext uri="{FF2B5EF4-FFF2-40B4-BE49-F238E27FC236}">
                      <a16:creationId xmlns:a16="http://schemas.microsoft.com/office/drawing/2014/main" id="{F4DEACD9-738F-64A8-1C0E-05F31AB96785}"/>
                    </a:ext>
                  </a:extLst>
                </p:cNvPr>
                <p:cNvSpPr>
                  <a:spLocks/>
                </p:cNvSpPr>
                <p:nvPr/>
              </p:nvSpPr>
              <p:spPr bwMode="auto">
                <a:xfrm>
                  <a:off x="3141861" y="3463072"/>
                  <a:ext cx="399875" cy="809030"/>
                </a:xfrm>
                <a:custGeom>
                  <a:avLst/>
                  <a:gdLst>
                    <a:gd name="T0" fmla="*/ 296 w 296"/>
                    <a:gd name="T1" fmla="*/ 0 h 576"/>
                    <a:gd name="T2" fmla="*/ 240 w 296"/>
                    <a:gd name="T3" fmla="*/ 80 h 576"/>
                    <a:gd name="T4" fmla="*/ 176 w 296"/>
                    <a:gd name="T5" fmla="*/ 144 h 576"/>
                    <a:gd name="T6" fmla="*/ 112 w 296"/>
                    <a:gd name="T7" fmla="*/ 208 h 576"/>
                    <a:gd name="T8" fmla="*/ 64 w 296"/>
                    <a:gd name="T9" fmla="*/ 288 h 576"/>
                    <a:gd name="T10" fmla="*/ 64 w 296"/>
                    <a:gd name="T11" fmla="*/ 288 h 576"/>
                    <a:gd name="T12" fmla="*/ 32 w 296"/>
                    <a:gd name="T13" fmla="*/ 408 h 576"/>
                    <a:gd name="T14" fmla="*/ 8 w 296"/>
                    <a:gd name="T15" fmla="*/ 536 h 576"/>
                    <a:gd name="T16" fmla="*/ 8 w 296"/>
                    <a:gd name="T17" fmla="*/ 536 h 576"/>
                    <a:gd name="T18" fmla="*/ 8 w 296"/>
                    <a:gd name="T19" fmla="*/ 544 h 576"/>
                    <a:gd name="T20" fmla="*/ 8 w 296"/>
                    <a:gd name="T21" fmla="*/ 560 h 576"/>
                    <a:gd name="T22" fmla="*/ 8 w 296"/>
                    <a:gd name="T23" fmla="*/ 576 h 576"/>
                    <a:gd name="T24" fmla="*/ 0 w 296"/>
                    <a:gd name="T25" fmla="*/ 576 h 576"/>
                    <a:gd name="T26" fmla="*/ 296 w 296"/>
                    <a:gd name="T27"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6" h="576">
                      <a:moveTo>
                        <a:pt x="296" y="0"/>
                      </a:moveTo>
                      <a:lnTo>
                        <a:pt x="240" y="80"/>
                      </a:lnTo>
                      <a:lnTo>
                        <a:pt x="176" y="144"/>
                      </a:lnTo>
                      <a:lnTo>
                        <a:pt x="112" y="208"/>
                      </a:lnTo>
                      <a:lnTo>
                        <a:pt x="64" y="288"/>
                      </a:lnTo>
                      <a:lnTo>
                        <a:pt x="64" y="288"/>
                      </a:lnTo>
                      <a:lnTo>
                        <a:pt x="32" y="408"/>
                      </a:lnTo>
                      <a:lnTo>
                        <a:pt x="8" y="536"/>
                      </a:lnTo>
                      <a:lnTo>
                        <a:pt x="8" y="536"/>
                      </a:lnTo>
                      <a:lnTo>
                        <a:pt x="8" y="544"/>
                      </a:lnTo>
                      <a:lnTo>
                        <a:pt x="8" y="560"/>
                      </a:lnTo>
                      <a:lnTo>
                        <a:pt x="8" y="576"/>
                      </a:lnTo>
                      <a:lnTo>
                        <a:pt x="0" y="576"/>
                      </a:lnTo>
                      <a:lnTo>
                        <a:pt x="29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08" name="Freeform 212">
                  <a:extLst>
                    <a:ext uri="{FF2B5EF4-FFF2-40B4-BE49-F238E27FC236}">
                      <a16:creationId xmlns:a16="http://schemas.microsoft.com/office/drawing/2014/main" id="{2AC6394D-A723-B225-9D4F-DDB092B83C4E}"/>
                    </a:ext>
                  </a:extLst>
                </p:cNvPr>
                <p:cNvSpPr>
                  <a:spLocks/>
                </p:cNvSpPr>
                <p:nvPr/>
              </p:nvSpPr>
              <p:spPr bwMode="auto">
                <a:xfrm>
                  <a:off x="3541736" y="3463072"/>
                  <a:ext cx="365103" cy="730438"/>
                </a:xfrm>
                <a:custGeom>
                  <a:avLst/>
                  <a:gdLst>
                    <a:gd name="T0" fmla="*/ 0 w 272"/>
                    <a:gd name="T1" fmla="*/ 0 h 520"/>
                    <a:gd name="T2" fmla="*/ 16 w 272"/>
                    <a:gd name="T3" fmla="*/ 32 h 520"/>
                    <a:gd name="T4" fmla="*/ 40 w 272"/>
                    <a:gd name="T5" fmla="*/ 72 h 520"/>
                    <a:gd name="T6" fmla="*/ 56 w 272"/>
                    <a:gd name="T7" fmla="*/ 112 h 520"/>
                    <a:gd name="T8" fmla="*/ 80 w 272"/>
                    <a:gd name="T9" fmla="*/ 144 h 520"/>
                    <a:gd name="T10" fmla="*/ 80 w 272"/>
                    <a:gd name="T11" fmla="*/ 144 h 520"/>
                    <a:gd name="T12" fmla="*/ 112 w 272"/>
                    <a:gd name="T13" fmla="*/ 160 h 520"/>
                    <a:gd name="T14" fmla="*/ 144 w 272"/>
                    <a:gd name="T15" fmla="*/ 168 h 520"/>
                    <a:gd name="T16" fmla="*/ 176 w 272"/>
                    <a:gd name="T17" fmla="*/ 176 h 520"/>
                    <a:gd name="T18" fmla="*/ 200 w 272"/>
                    <a:gd name="T19" fmla="*/ 192 h 520"/>
                    <a:gd name="T20" fmla="*/ 200 w 272"/>
                    <a:gd name="T21" fmla="*/ 192 h 520"/>
                    <a:gd name="T22" fmla="*/ 216 w 272"/>
                    <a:gd name="T23" fmla="*/ 232 h 520"/>
                    <a:gd name="T24" fmla="*/ 216 w 272"/>
                    <a:gd name="T25" fmla="*/ 288 h 520"/>
                    <a:gd name="T26" fmla="*/ 216 w 272"/>
                    <a:gd name="T27" fmla="*/ 344 h 520"/>
                    <a:gd name="T28" fmla="*/ 216 w 272"/>
                    <a:gd name="T29" fmla="*/ 392 h 520"/>
                    <a:gd name="T30" fmla="*/ 216 w 272"/>
                    <a:gd name="T31" fmla="*/ 392 h 520"/>
                    <a:gd name="T32" fmla="*/ 224 w 272"/>
                    <a:gd name="T33" fmla="*/ 424 h 520"/>
                    <a:gd name="T34" fmla="*/ 240 w 272"/>
                    <a:gd name="T35" fmla="*/ 456 h 520"/>
                    <a:gd name="T36" fmla="*/ 256 w 272"/>
                    <a:gd name="T37" fmla="*/ 488 h 520"/>
                    <a:gd name="T38" fmla="*/ 272 w 272"/>
                    <a:gd name="T39" fmla="*/ 520 h 520"/>
                    <a:gd name="T40" fmla="*/ 0 w 272"/>
                    <a:gd name="T41"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520">
                      <a:moveTo>
                        <a:pt x="0" y="0"/>
                      </a:moveTo>
                      <a:lnTo>
                        <a:pt x="16" y="32"/>
                      </a:lnTo>
                      <a:lnTo>
                        <a:pt x="40" y="72"/>
                      </a:lnTo>
                      <a:lnTo>
                        <a:pt x="56" y="112"/>
                      </a:lnTo>
                      <a:lnTo>
                        <a:pt x="80" y="144"/>
                      </a:lnTo>
                      <a:lnTo>
                        <a:pt x="80" y="144"/>
                      </a:lnTo>
                      <a:lnTo>
                        <a:pt x="112" y="160"/>
                      </a:lnTo>
                      <a:lnTo>
                        <a:pt x="144" y="168"/>
                      </a:lnTo>
                      <a:lnTo>
                        <a:pt x="176" y="176"/>
                      </a:lnTo>
                      <a:lnTo>
                        <a:pt x="200" y="192"/>
                      </a:lnTo>
                      <a:lnTo>
                        <a:pt x="200" y="192"/>
                      </a:lnTo>
                      <a:lnTo>
                        <a:pt x="216" y="232"/>
                      </a:lnTo>
                      <a:lnTo>
                        <a:pt x="216" y="288"/>
                      </a:lnTo>
                      <a:lnTo>
                        <a:pt x="216" y="344"/>
                      </a:lnTo>
                      <a:lnTo>
                        <a:pt x="216" y="392"/>
                      </a:lnTo>
                      <a:lnTo>
                        <a:pt x="216" y="392"/>
                      </a:lnTo>
                      <a:lnTo>
                        <a:pt x="224" y="424"/>
                      </a:lnTo>
                      <a:lnTo>
                        <a:pt x="240" y="456"/>
                      </a:lnTo>
                      <a:lnTo>
                        <a:pt x="256" y="488"/>
                      </a:lnTo>
                      <a:lnTo>
                        <a:pt x="272"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09" name="Freeform 216">
                  <a:extLst>
                    <a:ext uri="{FF2B5EF4-FFF2-40B4-BE49-F238E27FC236}">
                      <a16:creationId xmlns:a16="http://schemas.microsoft.com/office/drawing/2014/main" id="{7AA95BE3-F37F-D7AD-8D1D-D747D77A032D}"/>
                    </a:ext>
                  </a:extLst>
                </p:cNvPr>
                <p:cNvSpPr>
                  <a:spLocks/>
                </p:cNvSpPr>
                <p:nvPr/>
              </p:nvSpPr>
              <p:spPr bwMode="auto">
                <a:xfrm>
                  <a:off x="2872382" y="3745076"/>
                  <a:ext cx="312946" cy="134069"/>
                </a:xfrm>
                <a:custGeom>
                  <a:avLst/>
                  <a:gdLst>
                    <a:gd name="T0" fmla="*/ 232 w 232"/>
                    <a:gd name="T1" fmla="*/ 0 h 96"/>
                    <a:gd name="T2" fmla="*/ 176 w 232"/>
                    <a:gd name="T3" fmla="*/ 40 h 96"/>
                    <a:gd name="T4" fmla="*/ 120 w 232"/>
                    <a:gd name="T5" fmla="*/ 64 h 96"/>
                    <a:gd name="T6" fmla="*/ 64 w 232"/>
                    <a:gd name="T7" fmla="*/ 80 h 96"/>
                    <a:gd name="T8" fmla="*/ 0 w 232"/>
                    <a:gd name="T9" fmla="*/ 96 h 96"/>
                    <a:gd name="T10" fmla="*/ 232 w 232"/>
                    <a:gd name="T11" fmla="*/ 0 h 96"/>
                  </a:gdLst>
                  <a:ahLst/>
                  <a:cxnLst>
                    <a:cxn ang="0">
                      <a:pos x="T0" y="T1"/>
                    </a:cxn>
                    <a:cxn ang="0">
                      <a:pos x="T2" y="T3"/>
                    </a:cxn>
                    <a:cxn ang="0">
                      <a:pos x="T4" y="T5"/>
                    </a:cxn>
                    <a:cxn ang="0">
                      <a:pos x="T6" y="T7"/>
                    </a:cxn>
                    <a:cxn ang="0">
                      <a:pos x="T8" y="T9"/>
                    </a:cxn>
                    <a:cxn ang="0">
                      <a:pos x="T10" y="T11"/>
                    </a:cxn>
                  </a:cxnLst>
                  <a:rect l="0" t="0" r="r" b="b"/>
                  <a:pathLst>
                    <a:path w="232" h="96">
                      <a:moveTo>
                        <a:pt x="232" y="0"/>
                      </a:moveTo>
                      <a:lnTo>
                        <a:pt x="176" y="40"/>
                      </a:lnTo>
                      <a:lnTo>
                        <a:pt x="120" y="64"/>
                      </a:lnTo>
                      <a:lnTo>
                        <a:pt x="64" y="80"/>
                      </a:lnTo>
                      <a:lnTo>
                        <a:pt x="0" y="96"/>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10" name="Freeform 218">
                  <a:extLst>
                    <a:ext uri="{FF2B5EF4-FFF2-40B4-BE49-F238E27FC236}">
                      <a16:creationId xmlns:a16="http://schemas.microsoft.com/office/drawing/2014/main" id="{79D5C157-0CBE-8C5F-4706-12AA2086030B}"/>
                    </a:ext>
                  </a:extLst>
                </p:cNvPr>
                <p:cNvSpPr>
                  <a:spLocks/>
                </p:cNvSpPr>
                <p:nvPr/>
              </p:nvSpPr>
              <p:spPr bwMode="auto">
                <a:xfrm>
                  <a:off x="2872382" y="3745076"/>
                  <a:ext cx="312946" cy="134069"/>
                </a:xfrm>
                <a:custGeom>
                  <a:avLst/>
                  <a:gdLst>
                    <a:gd name="T0" fmla="*/ 232 w 232"/>
                    <a:gd name="T1" fmla="*/ 0 h 96"/>
                    <a:gd name="T2" fmla="*/ 176 w 232"/>
                    <a:gd name="T3" fmla="*/ 40 h 96"/>
                    <a:gd name="T4" fmla="*/ 176 w 232"/>
                    <a:gd name="T5" fmla="*/ 40 h 96"/>
                    <a:gd name="T6" fmla="*/ 120 w 232"/>
                    <a:gd name="T7" fmla="*/ 64 h 96"/>
                    <a:gd name="T8" fmla="*/ 120 w 232"/>
                    <a:gd name="T9" fmla="*/ 64 h 96"/>
                    <a:gd name="T10" fmla="*/ 64 w 232"/>
                    <a:gd name="T11" fmla="*/ 80 h 96"/>
                    <a:gd name="T12" fmla="*/ 64 w 232"/>
                    <a:gd name="T13" fmla="*/ 80 h 96"/>
                    <a:gd name="T14" fmla="*/ 0 w 232"/>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96">
                      <a:moveTo>
                        <a:pt x="232" y="0"/>
                      </a:moveTo>
                      <a:lnTo>
                        <a:pt x="176" y="40"/>
                      </a:lnTo>
                      <a:lnTo>
                        <a:pt x="176" y="40"/>
                      </a:lnTo>
                      <a:lnTo>
                        <a:pt x="120" y="64"/>
                      </a:lnTo>
                      <a:lnTo>
                        <a:pt x="120" y="64"/>
                      </a:lnTo>
                      <a:lnTo>
                        <a:pt x="64" y="80"/>
                      </a:lnTo>
                      <a:lnTo>
                        <a:pt x="64" y="80"/>
                      </a:lnTo>
                      <a:lnTo>
                        <a:pt x="0" y="96"/>
                      </a:lnTo>
                    </a:path>
                  </a:pathLst>
                </a:custGeom>
                <a:solidFill>
                  <a:schemeClr val="bg1"/>
                </a:solidFill>
                <a:ln w="12700">
                  <a:solidFill>
                    <a:srgbClr val="000000"/>
                  </a:solidFill>
                  <a:prstDash val="solid"/>
                  <a:round/>
                  <a:headEnd/>
                  <a:tailEnd/>
                </a:ln>
              </p:spPr>
              <p:txBody>
                <a:bodyPr/>
                <a:lstStyle/>
                <a:p>
                  <a:endParaRPr lang="en-US" sz="1400"/>
                </a:p>
              </p:txBody>
            </p:sp>
            <p:sp>
              <p:nvSpPr>
                <p:cNvPr id="311" name="Freeform 219">
                  <a:extLst>
                    <a:ext uri="{FF2B5EF4-FFF2-40B4-BE49-F238E27FC236}">
                      <a16:creationId xmlns:a16="http://schemas.microsoft.com/office/drawing/2014/main" id="{288BA549-91D5-98C3-E3B6-33A7C2D78C25}"/>
                    </a:ext>
                  </a:extLst>
                </p:cNvPr>
                <p:cNvSpPr>
                  <a:spLocks/>
                </p:cNvSpPr>
                <p:nvPr/>
              </p:nvSpPr>
              <p:spPr bwMode="auto">
                <a:xfrm>
                  <a:off x="2885420" y="3788994"/>
                  <a:ext cx="310774" cy="159495"/>
                </a:xfrm>
                <a:custGeom>
                  <a:avLst/>
                  <a:gdLst>
                    <a:gd name="T0" fmla="*/ 232 w 232"/>
                    <a:gd name="T1" fmla="*/ 0 h 112"/>
                    <a:gd name="T2" fmla="*/ 184 w 232"/>
                    <a:gd name="T3" fmla="*/ 40 h 112"/>
                    <a:gd name="T4" fmla="*/ 120 w 232"/>
                    <a:gd name="T5" fmla="*/ 72 h 112"/>
                    <a:gd name="T6" fmla="*/ 56 w 232"/>
                    <a:gd name="T7" fmla="*/ 88 h 112"/>
                    <a:gd name="T8" fmla="*/ 0 w 232"/>
                    <a:gd name="T9" fmla="*/ 112 h 112"/>
                    <a:gd name="T10" fmla="*/ 232 w 232"/>
                    <a:gd name="T11" fmla="*/ 0 h 112"/>
                  </a:gdLst>
                  <a:ahLst/>
                  <a:cxnLst>
                    <a:cxn ang="0">
                      <a:pos x="T0" y="T1"/>
                    </a:cxn>
                    <a:cxn ang="0">
                      <a:pos x="T2" y="T3"/>
                    </a:cxn>
                    <a:cxn ang="0">
                      <a:pos x="T4" y="T5"/>
                    </a:cxn>
                    <a:cxn ang="0">
                      <a:pos x="T6" y="T7"/>
                    </a:cxn>
                    <a:cxn ang="0">
                      <a:pos x="T8" y="T9"/>
                    </a:cxn>
                    <a:cxn ang="0">
                      <a:pos x="T10" y="T11"/>
                    </a:cxn>
                  </a:cxnLst>
                  <a:rect l="0" t="0" r="r" b="b"/>
                  <a:pathLst>
                    <a:path w="232" h="112">
                      <a:moveTo>
                        <a:pt x="232" y="0"/>
                      </a:moveTo>
                      <a:lnTo>
                        <a:pt x="184" y="40"/>
                      </a:lnTo>
                      <a:lnTo>
                        <a:pt x="120" y="72"/>
                      </a:lnTo>
                      <a:lnTo>
                        <a:pt x="56" y="88"/>
                      </a:lnTo>
                      <a:lnTo>
                        <a:pt x="0" y="112"/>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12" name="Freeform 220">
                  <a:extLst>
                    <a:ext uri="{FF2B5EF4-FFF2-40B4-BE49-F238E27FC236}">
                      <a16:creationId xmlns:a16="http://schemas.microsoft.com/office/drawing/2014/main" id="{08F79D40-915C-BA3B-35DC-CDA723F4EF47}"/>
                    </a:ext>
                  </a:extLst>
                </p:cNvPr>
                <p:cNvSpPr>
                  <a:spLocks/>
                </p:cNvSpPr>
                <p:nvPr/>
              </p:nvSpPr>
              <p:spPr bwMode="auto">
                <a:xfrm>
                  <a:off x="2896288" y="3779749"/>
                  <a:ext cx="299908" cy="379086"/>
                </a:xfrm>
                <a:custGeom>
                  <a:avLst/>
                  <a:gdLst>
                    <a:gd name="T0" fmla="*/ 224 w 224"/>
                    <a:gd name="T1" fmla="*/ 0 h 272"/>
                    <a:gd name="T2" fmla="*/ 184 w 224"/>
                    <a:gd name="T3" fmla="*/ 80 h 272"/>
                    <a:gd name="T4" fmla="*/ 128 w 224"/>
                    <a:gd name="T5" fmla="*/ 152 h 272"/>
                    <a:gd name="T6" fmla="*/ 72 w 224"/>
                    <a:gd name="T7" fmla="*/ 224 h 272"/>
                    <a:gd name="T8" fmla="*/ 0 w 224"/>
                    <a:gd name="T9" fmla="*/ 272 h 272"/>
                    <a:gd name="T10" fmla="*/ 224 w 224"/>
                    <a:gd name="T11" fmla="*/ 0 h 272"/>
                  </a:gdLst>
                  <a:ahLst/>
                  <a:cxnLst>
                    <a:cxn ang="0">
                      <a:pos x="T0" y="T1"/>
                    </a:cxn>
                    <a:cxn ang="0">
                      <a:pos x="T2" y="T3"/>
                    </a:cxn>
                    <a:cxn ang="0">
                      <a:pos x="T4" y="T5"/>
                    </a:cxn>
                    <a:cxn ang="0">
                      <a:pos x="T6" y="T7"/>
                    </a:cxn>
                    <a:cxn ang="0">
                      <a:pos x="T8" y="T9"/>
                    </a:cxn>
                    <a:cxn ang="0">
                      <a:pos x="T10" y="T11"/>
                    </a:cxn>
                  </a:cxnLst>
                  <a:rect l="0" t="0" r="r" b="b"/>
                  <a:pathLst>
                    <a:path w="224" h="272">
                      <a:moveTo>
                        <a:pt x="224" y="0"/>
                      </a:moveTo>
                      <a:lnTo>
                        <a:pt x="184" y="80"/>
                      </a:lnTo>
                      <a:lnTo>
                        <a:pt x="128" y="152"/>
                      </a:lnTo>
                      <a:lnTo>
                        <a:pt x="72" y="224"/>
                      </a:lnTo>
                      <a:lnTo>
                        <a:pt x="0" y="272"/>
                      </a:lnTo>
                      <a:lnTo>
                        <a:pt x="224"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13" name="Freeform 221">
                  <a:extLst>
                    <a:ext uri="{FF2B5EF4-FFF2-40B4-BE49-F238E27FC236}">
                      <a16:creationId xmlns:a16="http://schemas.microsoft.com/office/drawing/2014/main" id="{43C42C1B-5A77-50BD-95CE-742393AE687B}"/>
                    </a:ext>
                  </a:extLst>
                </p:cNvPr>
                <p:cNvSpPr>
                  <a:spLocks/>
                </p:cNvSpPr>
                <p:nvPr/>
              </p:nvSpPr>
              <p:spPr bwMode="auto">
                <a:xfrm>
                  <a:off x="2885420" y="3788994"/>
                  <a:ext cx="310774" cy="159495"/>
                </a:xfrm>
                <a:custGeom>
                  <a:avLst/>
                  <a:gdLst>
                    <a:gd name="T0" fmla="*/ 232 w 232"/>
                    <a:gd name="T1" fmla="*/ 0 h 112"/>
                    <a:gd name="T2" fmla="*/ 184 w 232"/>
                    <a:gd name="T3" fmla="*/ 40 h 112"/>
                    <a:gd name="T4" fmla="*/ 184 w 232"/>
                    <a:gd name="T5" fmla="*/ 40 h 112"/>
                    <a:gd name="T6" fmla="*/ 120 w 232"/>
                    <a:gd name="T7" fmla="*/ 72 h 112"/>
                    <a:gd name="T8" fmla="*/ 120 w 232"/>
                    <a:gd name="T9" fmla="*/ 72 h 112"/>
                    <a:gd name="T10" fmla="*/ 56 w 232"/>
                    <a:gd name="T11" fmla="*/ 88 h 112"/>
                    <a:gd name="T12" fmla="*/ 56 w 232"/>
                    <a:gd name="T13" fmla="*/ 88 h 112"/>
                    <a:gd name="T14" fmla="*/ 0 w 23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2">
                      <a:moveTo>
                        <a:pt x="232" y="0"/>
                      </a:moveTo>
                      <a:lnTo>
                        <a:pt x="184" y="40"/>
                      </a:lnTo>
                      <a:lnTo>
                        <a:pt x="184" y="40"/>
                      </a:lnTo>
                      <a:lnTo>
                        <a:pt x="120" y="72"/>
                      </a:lnTo>
                      <a:lnTo>
                        <a:pt x="120" y="72"/>
                      </a:lnTo>
                      <a:lnTo>
                        <a:pt x="56" y="88"/>
                      </a:lnTo>
                      <a:lnTo>
                        <a:pt x="56" y="88"/>
                      </a:lnTo>
                      <a:lnTo>
                        <a:pt x="0" y="112"/>
                      </a:lnTo>
                    </a:path>
                  </a:pathLst>
                </a:custGeom>
                <a:solidFill>
                  <a:schemeClr val="bg1"/>
                </a:solidFill>
                <a:ln w="12700">
                  <a:solidFill>
                    <a:srgbClr val="000000"/>
                  </a:solidFill>
                  <a:prstDash val="solid"/>
                  <a:round/>
                  <a:headEnd/>
                  <a:tailEnd/>
                </a:ln>
              </p:spPr>
              <p:txBody>
                <a:bodyPr/>
                <a:lstStyle/>
                <a:p>
                  <a:endParaRPr lang="en-US" sz="1400"/>
                </a:p>
              </p:txBody>
            </p:sp>
            <p:sp>
              <p:nvSpPr>
                <p:cNvPr id="314" name="Freeform 223">
                  <a:extLst>
                    <a:ext uri="{FF2B5EF4-FFF2-40B4-BE49-F238E27FC236}">
                      <a16:creationId xmlns:a16="http://schemas.microsoft.com/office/drawing/2014/main" id="{BB25ADF3-DBD6-F522-2141-6305636602F0}"/>
                    </a:ext>
                  </a:extLst>
                </p:cNvPr>
                <p:cNvSpPr>
                  <a:spLocks/>
                </p:cNvSpPr>
                <p:nvPr/>
              </p:nvSpPr>
              <p:spPr bwMode="auto">
                <a:xfrm>
                  <a:off x="2915845" y="3948490"/>
                  <a:ext cx="239054" cy="279694"/>
                </a:xfrm>
                <a:custGeom>
                  <a:avLst/>
                  <a:gdLst>
                    <a:gd name="T0" fmla="*/ 176 w 176"/>
                    <a:gd name="T1" fmla="*/ 0 h 200"/>
                    <a:gd name="T2" fmla="*/ 96 w 176"/>
                    <a:gd name="T3" fmla="*/ 112 h 200"/>
                    <a:gd name="T4" fmla="*/ 0 w 176"/>
                    <a:gd name="T5" fmla="*/ 200 h 200"/>
                    <a:gd name="T6" fmla="*/ 176 w 176"/>
                    <a:gd name="T7" fmla="*/ 0 h 200"/>
                  </a:gdLst>
                  <a:ahLst/>
                  <a:cxnLst>
                    <a:cxn ang="0">
                      <a:pos x="T0" y="T1"/>
                    </a:cxn>
                    <a:cxn ang="0">
                      <a:pos x="T2" y="T3"/>
                    </a:cxn>
                    <a:cxn ang="0">
                      <a:pos x="T4" y="T5"/>
                    </a:cxn>
                    <a:cxn ang="0">
                      <a:pos x="T6" y="T7"/>
                    </a:cxn>
                  </a:cxnLst>
                  <a:rect l="0" t="0" r="r" b="b"/>
                  <a:pathLst>
                    <a:path w="176" h="200">
                      <a:moveTo>
                        <a:pt x="176" y="0"/>
                      </a:moveTo>
                      <a:lnTo>
                        <a:pt x="96" y="112"/>
                      </a:lnTo>
                      <a:lnTo>
                        <a:pt x="0" y="200"/>
                      </a:lnTo>
                      <a:lnTo>
                        <a:pt x="17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15" name="Freeform 227">
                  <a:extLst>
                    <a:ext uri="{FF2B5EF4-FFF2-40B4-BE49-F238E27FC236}">
                      <a16:creationId xmlns:a16="http://schemas.microsoft.com/office/drawing/2014/main" id="{F6604F20-EE76-2407-2662-A901811B01A6}"/>
                    </a:ext>
                  </a:extLst>
                </p:cNvPr>
                <p:cNvSpPr>
                  <a:spLocks/>
                </p:cNvSpPr>
                <p:nvPr/>
              </p:nvSpPr>
              <p:spPr bwMode="auto">
                <a:xfrm>
                  <a:off x="3885111" y="3689602"/>
                  <a:ext cx="258616" cy="41606"/>
                </a:xfrm>
                <a:custGeom>
                  <a:avLst/>
                  <a:gdLst>
                    <a:gd name="T0" fmla="*/ 0 w 192"/>
                    <a:gd name="T1" fmla="*/ 0 h 32"/>
                    <a:gd name="T2" fmla="*/ 96 w 192"/>
                    <a:gd name="T3" fmla="*/ 24 h 32"/>
                    <a:gd name="T4" fmla="*/ 192 w 192"/>
                    <a:gd name="T5" fmla="*/ 32 h 32"/>
                    <a:gd name="T6" fmla="*/ 0 w 192"/>
                    <a:gd name="T7" fmla="*/ 0 h 32"/>
                  </a:gdLst>
                  <a:ahLst/>
                  <a:cxnLst>
                    <a:cxn ang="0">
                      <a:pos x="T0" y="T1"/>
                    </a:cxn>
                    <a:cxn ang="0">
                      <a:pos x="T2" y="T3"/>
                    </a:cxn>
                    <a:cxn ang="0">
                      <a:pos x="T4" y="T5"/>
                    </a:cxn>
                    <a:cxn ang="0">
                      <a:pos x="T6" y="T7"/>
                    </a:cxn>
                  </a:cxnLst>
                  <a:rect l="0" t="0" r="r" b="b"/>
                  <a:pathLst>
                    <a:path w="192" h="32">
                      <a:moveTo>
                        <a:pt x="0" y="0"/>
                      </a:moveTo>
                      <a:lnTo>
                        <a:pt x="96" y="24"/>
                      </a:lnTo>
                      <a:lnTo>
                        <a:pt x="192" y="32"/>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16" name="Freeform 228">
                  <a:extLst>
                    <a:ext uri="{FF2B5EF4-FFF2-40B4-BE49-F238E27FC236}">
                      <a16:creationId xmlns:a16="http://schemas.microsoft.com/office/drawing/2014/main" id="{6B87199F-B6CF-BA93-A6DE-30F5C67976AB}"/>
                    </a:ext>
                  </a:extLst>
                </p:cNvPr>
                <p:cNvSpPr>
                  <a:spLocks/>
                </p:cNvSpPr>
                <p:nvPr/>
              </p:nvSpPr>
              <p:spPr bwMode="auto">
                <a:xfrm>
                  <a:off x="3898150" y="3689602"/>
                  <a:ext cx="343372" cy="335170"/>
                </a:xfrm>
                <a:custGeom>
                  <a:avLst/>
                  <a:gdLst>
                    <a:gd name="T0" fmla="*/ 0 w 256"/>
                    <a:gd name="T1" fmla="*/ 0 h 240"/>
                    <a:gd name="T2" fmla="*/ 64 w 256"/>
                    <a:gd name="T3" fmla="*/ 64 h 240"/>
                    <a:gd name="T4" fmla="*/ 128 w 256"/>
                    <a:gd name="T5" fmla="*/ 128 h 240"/>
                    <a:gd name="T6" fmla="*/ 192 w 256"/>
                    <a:gd name="T7" fmla="*/ 192 h 240"/>
                    <a:gd name="T8" fmla="*/ 256 w 256"/>
                    <a:gd name="T9" fmla="*/ 240 h 240"/>
                    <a:gd name="T10" fmla="*/ 0 w 256"/>
                    <a:gd name="T11" fmla="*/ 0 h 240"/>
                  </a:gdLst>
                  <a:ahLst/>
                  <a:cxnLst>
                    <a:cxn ang="0">
                      <a:pos x="T0" y="T1"/>
                    </a:cxn>
                    <a:cxn ang="0">
                      <a:pos x="T2" y="T3"/>
                    </a:cxn>
                    <a:cxn ang="0">
                      <a:pos x="T4" y="T5"/>
                    </a:cxn>
                    <a:cxn ang="0">
                      <a:pos x="T6" y="T7"/>
                    </a:cxn>
                    <a:cxn ang="0">
                      <a:pos x="T8" y="T9"/>
                    </a:cxn>
                    <a:cxn ang="0">
                      <a:pos x="T10" y="T11"/>
                    </a:cxn>
                  </a:cxnLst>
                  <a:rect l="0" t="0" r="r" b="b"/>
                  <a:pathLst>
                    <a:path w="256" h="240">
                      <a:moveTo>
                        <a:pt x="0" y="0"/>
                      </a:moveTo>
                      <a:lnTo>
                        <a:pt x="64" y="64"/>
                      </a:lnTo>
                      <a:lnTo>
                        <a:pt x="128" y="128"/>
                      </a:lnTo>
                      <a:lnTo>
                        <a:pt x="192" y="192"/>
                      </a:lnTo>
                      <a:lnTo>
                        <a:pt x="256" y="24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17" name="Freeform 229">
                  <a:extLst>
                    <a:ext uri="{FF2B5EF4-FFF2-40B4-BE49-F238E27FC236}">
                      <a16:creationId xmlns:a16="http://schemas.microsoft.com/office/drawing/2014/main" id="{A3BE4958-2FFE-B3B6-E11C-E08949290EBA}"/>
                    </a:ext>
                  </a:extLst>
                </p:cNvPr>
                <p:cNvSpPr>
                  <a:spLocks/>
                </p:cNvSpPr>
                <p:nvPr/>
              </p:nvSpPr>
              <p:spPr bwMode="auto">
                <a:xfrm>
                  <a:off x="3885111" y="3689602"/>
                  <a:ext cx="258616" cy="41606"/>
                </a:xfrm>
                <a:custGeom>
                  <a:avLst/>
                  <a:gdLst>
                    <a:gd name="T0" fmla="*/ 0 w 192"/>
                    <a:gd name="T1" fmla="*/ 0 h 32"/>
                    <a:gd name="T2" fmla="*/ 96 w 192"/>
                    <a:gd name="T3" fmla="*/ 24 h 32"/>
                    <a:gd name="T4" fmla="*/ 96 w 192"/>
                    <a:gd name="T5" fmla="*/ 24 h 32"/>
                    <a:gd name="T6" fmla="*/ 192 w 192"/>
                    <a:gd name="T7" fmla="*/ 32 h 32"/>
                  </a:gdLst>
                  <a:ahLst/>
                  <a:cxnLst>
                    <a:cxn ang="0">
                      <a:pos x="T0" y="T1"/>
                    </a:cxn>
                    <a:cxn ang="0">
                      <a:pos x="T2" y="T3"/>
                    </a:cxn>
                    <a:cxn ang="0">
                      <a:pos x="T4" y="T5"/>
                    </a:cxn>
                    <a:cxn ang="0">
                      <a:pos x="T6" y="T7"/>
                    </a:cxn>
                  </a:cxnLst>
                  <a:rect l="0" t="0" r="r" b="b"/>
                  <a:pathLst>
                    <a:path w="192" h="32">
                      <a:moveTo>
                        <a:pt x="0" y="0"/>
                      </a:moveTo>
                      <a:lnTo>
                        <a:pt x="96" y="24"/>
                      </a:lnTo>
                      <a:lnTo>
                        <a:pt x="96" y="24"/>
                      </a:lnTo>
                      <a:lnTo>
                        <a:pt x="192" y="32"/>
                      </a:lnTo>
                    </a:path>
                  </a:pathLst>
                </a:custGeom>
                <a:solidFill>
                  <a:schemeClr val="bg1"/>
                </a:solidFill>
                <a:ln w="12700">
                  <a:solidFill>
                    <a:srgbClr val="000000"/>
                  </a:solidFill>
                  <a:prstDash val="solid"/>
                  <a:round/>
                  <a:headEnd/>
                  <a:tailEnd/>
                </a:ln>
              </p:spPr>
              <p:txBody>
                <a:bodyPr/>
                <a:lstStyle/>
                <a:p>
                  <a:endParaRPr lang="en-US" sz="1400"/>
                </a:p>
              </p:txBody>
            </p:sp>
            <p:sp>
              <p:nvSpPr>
                <p:cNvPr id="318" name="Freeform 232">
                  <a:extLst>
                    <a:ext uri="{FF2B5EF4-FFF2-40B4-BE49-F238E27FC236}">
                      <a16:creationId xmlns:a16="http://schemas.microsoft.com/office/drawing/2014/main" id="{F0F97D1D-F678-697E-5F4C-3603CB4CF7F2}"/>
                    </a:ext>
                  </a:extLst>
                </p:cNvPr>
                <p:cNvSpPr>
                  <a:spLocks/>
                </p:cNvSpPr>
                <p:nvPr/>
              </p:nvSpPr>
              <p:spPr bwMode="auto">
                <a:xfrm>
                  <a:off x="3874246" y="3754324"/>
                  <a:ext cx="97795" cy="473860"/>
                </a:xfrm>
                <a:custGeom>
                  <a:avLst/>
                  <a:gdLst>
                    <a:gd name="T0" fmla="*/ 16 w 72"/>
                    <a:gd name="T1" fmla="*/ 0 h 336"/>
                    <a:gd name="T2" fmla="*/ 16 w 72"/>
                    <a:gd name="T3" fmla="*/ 40 h 336"/>
                    <a:gd name="T4" fmla="*/ 8 w 72"/>
                    <a:gd name="T5" fmla="*/ 80 h 336"/>
                    <a:gd name="T6" fmla="*/ 0 w 72"/>
                    <a:gd name="T7" fmla="*/ 120 h 336"/>
                    <a:gd name="T8" fmla="*/ 0 w 72"/>
                    <a:gd name="T9" fmla="*/ 160 h 336"/>
                    <a:gd name="T10" fmla="*/ 0 w 72"/>
                    <a:gd name="T11" fmla="*/ 160 h 336"/>
                    <a:gd name="T12" fmla="*/ 16 w 72"/>
                    <a:gd name="T13" fmla="*/ 200 h 336"/>
                    <a:gd name="T14" fmla="*/ 40 w 72"/>
                    <a:gd name="T15" fmla="*/ 248 h 336"/>
                    <a:gd name="T16" fmla="*/ 56 w 72"/>
                    <a:gd name="T17" fmla="*/ 288 h 336"/>
                    <a:gd name="T18" fmla="*/ 72 w 72"/>
                    <a:gd name="T19" fmla="*/ 336 h 336"/>
                    <a:gd name="T20" fmla="*/ 16 w 72"/>
                    <a:gd name="T21"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336">
                      <a:moveTo>
                        <a:pt x="16" y="0"/>
                      </a:moveTo>
                      <a:lnTo>
                        <a:pt x="16" y="40"/>
                      </a:lnTo>
                      <a:lnTo>
                        <a:pt x="8" y="80"/>
                      </a:lnTo>
                      <a:lnTo>
                        <a:pt x="0" y="120"/>
                      </a:lnTo>
                      <a:lnTo>
                        <a:pt x="0" y="160"/>
                      </a:lnTo>
                      <a:lnTo>
                        <a:pt x="0" y="160"/>
                      </a:lnTo>
                      <a:lnTo>
                        <a:pt x="16" y="200"/>
                      </a:lnTo>
                      <a:lnTo>
                        <a:pt x="40" y="248"/>
                      </a:lnTo>
                      <a:lnTo>
                        <a:pt x="56" y="288"/>
                      </a:lnTo>
                      <a:lnTo>
                        <a:pt x="72" y="336"/>
                      </a:lnTo>
                      <a:lnTo>
                        <a:pt x="1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19" name="Freeform 318">
                  <a:extLst>
                    <a:ext uri="{FF2B5EF4-FFF2-40B4-BE49-F238E27FC236}">
                      <a16:creationId xmlns:a16="http://schemas.microsoft.com/office/drawing/2014/main" id="{8A8DF256-2BF4-E6F2-35B0-3A60893F3DF8}"/>
                    </a:ext>
                  </a:extLst>
                </p:cNvPr>
                <p:cNvSpPr/>
                <p:nvPr/>
              </p:nvSpPr>
              <p:spPr>
                <a:xfrm>
                  <a:off x="3636340" y="2940488"/>
                  <a:ext cx="469593" cy="692722"/>
                </a:xfrm>
                <a:custGeom>
                  <a:avLst/>
                  <a:gdLst>
                    <a:gd name="connsiteX0" fmla="*/ 0 w 783839"/>
                    <a:gd name="connsiteY0" fmla="*/ 0 h 1102439"/>
                    <a:gd name="connsiteX1" fmla="*/ 9921 w 783839"/>
                    <a:gd name="connsiteY1" fmla="*/ 49608 h 1102439"/>
                    <a:gd name="connsiteX2" fmla="*/ 19842 w 783839"/>
                    <a:gd name="connsiteY2" fmla="*/ 79373 h 1102439"/>
                    <a:gd name="connsiteX3" fmla="*/ 29763 w 783839"/>
                    <a:gd name="connsiteY3" fmla="*/ 168668 h 1102439"/>
                    <a:gd name="connsiteX4" fmla="*/ 29763 w 783839"/>
                    <a:gd name="connsiteY4" fmla="*/ 386943 h 1102439"/>
                    <a:gd name="connsiteX5" fmla="*/ 49605 w 783839"/>
                    <a:gd name="connsiteY5" fmla="*/ 446473 h 1102439"/>
                    <a:gd name="connsiteX6" fmla="*/ 79369 w 783839"/>
                    <a:gd name="connsiteY6" fmla="*/ 704434 h 1102439"/>
                    <a:gd name="connsiteX7" fmla="*/ 99211 w 783839"/>
                    <a:gd name="connsiteY7" fmla="*/ 763964 h 1102439"/>
                    <a:gd name="connsiteX8" fmla="*/ 109132 w 783839"/>
                    <a:gd name="connsiteY8" fmla="*/ 793729 h 1102439"/>
                    <a:gd name="connsiteX9" fmla="*/ 188502 w 783839"/>
                    <a:gd name="connsiteY9" fmla="*/ 863180 h 1102439"/>
                    <a:gd name="connsiteX10" fmla="*/ 218265 w 783839"/>
                    <a:gd name="connsiteY10" fmla="*/ 873102 h 1102439"/>
                    <a:gd name="connsiteX11" fmla="*/ 277792 w 783839"/>
                    <a:gd name="connsiteY11" fmla="*/ 902866 h 1102439"/>
                    <a:gd name="connsiteX12" fmla="*/ 297634 w 783839"/>
                    <a:gd name="connsiteY12" fmla="*/ 922710 h 1102439"/>
                    <a:gd name="connsiteX13" fmla="*/ 357161 w 783839"/>
                    <a:gd name="connsiteY13" fmla="*/ 942553 h 1102439"/>
                    <a:gd name="connsiteX14" fmla="*/ 377004 w 783839"/>
                    <a:gd name="connsiteY14" fmla="*/ 962396 h 1102439"/>
                    <a:gd name="connsiteX15" fmla="*/ 436531 w 783839"/>
                    <a:gd name="connsiteY15" fmla="*/ 982239 h 1102439"/>
                    <a:gd name="connsiteX16" fmla="*/ 466294 w 783839"/>
                    <a:gd name="connsiteY16" fmla="*/ 992161 h 1102439"/>
                    <a:gd name="connsiteX17" fmla="*/ 525821 w 783839"/>
                    <a:gd name="connsiteY17" fmla="*/ 1021926 h 1102439"/>
                    <a:gd name="connsiteX18" fmla="*/ 615111 w 783839"/>
                    <a:gd name="connsiteY18" fmla="*/ 1061612 h 1102439"/>
                    <a:gd name="connsiteX19" fmla="*/ 674638 w 783839"/>
                    <a:gd name="connsiteY19" fmla="*/ 1081455 h 1102439"/>
                    <a:gd name="connsiteX20" fmla="*/ 783771 w 783839"/>
                    <a:gd name="connsiteY20" fmla="*/ 1071534 h 11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3839" h="1102439">
                      <a:moveTo>
                        <a:pt x="0" y="0"/>
                      </a:moveTo>
                      <a:cubicBezTo>
                        <a:pt x="3307" y="16536"/>
                        <a:pt x="5831" y="33248"/>
                        <a:pt x="9921" y="49608"/>
                      </a:cubicBezTo>
                      <a:cubicBezTo>
                        <a:pt x="12457" y="59754"/>
                        <a:pt x="18123" y="69057"/>
                        <a:pt x="19842" y="79373"/>
                      </a:cubicBezTo>
                      <a:cubicBezTo>
                        <a:pt x="24765" y="108914"/>
                        <a:pt x="26456" y="138903"/>
                        <a:pt x="29763" y="168668"/>
                      </a:cubicBezTo>
                      <a:cubicBezTo>
                        <a:pt x="21561" y="267103"/>
                        <a:pt x="12142" y="292957"/>
                        <a:pt x="29763" y="386943"/>
                      </a:cubicBezTo>
                      <a:cubicBezTo>
                        <a:pt x="33617" y="407501"/>
                        <a:pt x="49605" y="446473"/>
                        <a:pt x="49605" y="446473"/>
                      </a:cubicBezTo>
                      <a:cubicBezTo>
                        <a:pt x="56040" y="562297"/>
                        <a:pt x="47355" y="608384"/>
                        <a:pt x="79369" y="704434"/>
                      </a:cubicBezTo>
                      <a:lnTo>
                        <a:pt x="99211" y="763964"/>
                      </a:lnTo>
                      <a:cubicBezTo>
                        <a:pt x="102518" y="773886"/>
                        <a:pt x="101737" y="786334"/>
                        <a:pt x="109132" y="793729"/>
                      </a:cubicBezTo>
                      <a:cubicBezTo>
                        <a:pt x="134996" y="819594"/>
                        <a:pt x="155686" y="846771"/>
                        <a:pt x="188502" y="863180"/>
                      </a:cubicBezTo>
                      <a:cubicBezTo>
                        <a:pt x="197856" y="867857"/>
                        <a:pt x="208911" y="868425"/>
                        <a:pt x="218265" y="873102"/>
                      </a:cubicBezTo>
                      <a:cubicBezTo>
                        <a:pt x="295186" y="911565"/>
                        <a:pt x="202990" y="877932"/>
                        <a:pt x="277792" y="902866"/>
                      </a:cubicBezTo>
                      <a:cubicBezTo>
                        <a:pt x="284406" y="909481"/>
                        <a:pt x="289268" y="918527"/>
                        <a:pt x="297634" y="922710"/>
                      </a:cubicBezTo>
                      <a:cubicBezTo>
                        <a:pt x="316341" y="932064"/>
                        <a:pt x="357161" y="942553"/>
                        <a:pt x="357161" y="942553"/>
                      </a:cubicBezTo>
                      <a:cubicBezTo>
                        <a:pt x="363775" y="949167"/>
                        <a:pt x="368637" y="958213"/>
                        <a:pt x="377004" y="962396"/>
                      </a:cubicBezTo>
                      <a:cubicBezTo>
                        <a:pt x="395711" y="971750"/>
                        <a:pt x="416689" y="975625"/>
                        <a:pt x="436531" y="982239"/>
                      </a:cubicBezTo>
                      <a:cubicBezTo>
                        <a:pt x="446452" y="985546"/>
                        <a:pt x="457593" y="986360"/>
                        <a:pt x="466294" y="992161"/>
                      </a:cubicBezTo>
                      <a:cubicBezTo>
                        <a:pt x="551589" y="1049027"/>
                        <a:pt x="443671" y="980849"/>
                        <a:pt x="525821" y="1021926"/>
                      </a:cubicBezTo>
                      <a:cubicBezTo>
                        <a:pt x="620153" y="1069094"/>
                        <a:pt x="461537" y="1010418"/>
                        <a:pt x="615111" y="1061612"/>
                      </a:cubicBezTo>
                      <a:lnTo>
                        <a:pt x="674638" y="1081455"/>
                      </a:lnTo>
                      <a:cubicBezTo>
                        <a:pt x="790358" y="1091976"/>
                        <a:pt x="783771" y="1127905"/>
                        <a:pt x="783771" y="1071534"/>
                      </a:cubicBezTo>
                    </a:path>
                  </a:pathLst>
                </a:custGeom>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320" name="Freeform 319">
                  <a:extLst>
                    <a:ext uri="{FF2B5EF4-FFF2-40B4-BE49-F238E27FC236}">
                      <a16:creationId xmlns:a16="http://schemas.microsoft.com/office/drawing/2014/main" id="{388A0D47-73EC-369A-4825-96644490FEC3}"/>
                    </a:ext>
                  </a:extLst>
                </p:cNvPr>
                <p:cNvSpPr/>
                <p:nvPr/>
              </p:nvSpPr>
              <p:spPr>
                <a:xfrm>
                  <a:off x="3650419" y="3066735"/>
                  <a:ext cx="1063636" cy="2025355"/>
                </a:xfrm>
                <a:custGeom>
                  <a:avLst/>
                  <a:gdLst>
                    <a:gd name="connsiteX0" fmla="*/ 6077 w 771706"/>
                    <a:gd name="connsiteY0" fmla="*/ 97228 h 1519189"/>
                    <a:gd name="connsiteX1" fmla="*/ 48612 w 771706"/>
                    <a:gd name="connsiteY1" fmla="*/ 54690 h 1519189"/>
                    <a:gd name="connsiteX2" fmla="*/ 66841 w 771706"/>
                    <a:gd name="connsiteY2" fmla="*/ 48614 h 1519189"/>
                    <a:gd name="connsiteX3" fmla="*/ 78994 w 771706"/>
                    <a:gd name="connsiteY3" fmla="*/ 30383 h 1519189"/>
                    <a:gd name="connsiteX4" fmla="*/ 133682 w 771706"/>
                    <a:gd name="connsiteY4" fmla="*/ 6076 h 1519189"/>
                    <a:gd name="connsiteX5" fmla="*/ 151911 w 771706"/>
                    <a:gd name="connsiteY5" fmla="*/ 0 h 1519189"/>
                    <a:gd name="connsiteX6" fmla="*/ 236981 w 771706"/>
                    <a:gd name="connsiteY6" fmla="*/ 12153 h 1519189"/>
                    <a:gd name="connsiteX7" fmla="*/ 273439 w 771706"/>
                    <a:gd name="connsiteY7" fmla="*/ 24307 h 1519189"/>
                    <a:gd name="connsiteX8" fmla="*/ 309898 w 771706"/>
                    <a:gd name="connsiteY8" fmla="*/ 48614 h 1519189"/>
                    <a:gd name="connsiteX9" fmla="*/ 328127 w 771706"/>
                    <a:gd name="connsiteY9" fmla="*/ 60767 h 1519189"/>
                    <a:gd name="connsiteX10" fmla="*/ 370662 w 771706"/>
                    <a:gd name="connsiteY10" fmla="*/ 115458 h 1519189"/>
                    <a:gd name="connsiteX11" fmla="*/ 382815 w 771706"/>
                    <a:gd name="connsiteY11" fmla="*/ 133688 h 1519189"/>
                    <a:gd name="connsiteX12" fmla="*/ 394968 w 771706"/>
                    <a:gd name="connsiteY12" fmla="*/ 151918 h 1519189"/>
                    <a:gd name="connsiteX13" fmla="*/ 425350 w 771706"/>
                    <a:gd name="connsiteY13" fmla="*/ 188379 h 1519189"/>
                    <a:gd name="connsiteX14" fmla="*/ 455732 w 771706"/>
                    <a:gd name="connsiteY14" fmla="*/ 243070 h 1519189"/>
                    <a:gd name="connsiteX15" fmla="*/ 467885 w 771706"/>
                    <a:gd name="connsiteY15" fmla="*/ 261300 h 1519189"/>
                    <a:gd name="connsiteX16" fmla="*/ 498267 w 771706"/>
                    <a:gd name="connsiteY16" fmla="*/ 315991 h 1519189"/>
                    <a:gd name="connsiteX17" fmla="*/ 510420 w 771706"/>
                    <a:gd name="connsiteY17" fmla="*/ 334221 h 1519189"/>
                    <a:gd name="connsiteX18" fmla="*/ 516496 w 771706"/>
                    <a:gd name="connsiteY18" fmla="*/ 352451 h 1519189"/>
                    <a:gd name="connsiteX19" fmla="*/ 540802 w 771706"/>
                    <a:gd name="connsiteY19" fmla="*/ 388912 h 1519189"/>
                    <a:gd name="connsiteX20" fmla="*/ 552955 w 771706"/>
                    <a:gd name="connsiteY20" fmla="*/ 425372 h 1519189"/>
                    <a:gd name="connsiteX21" fmla="*/ 559031 w 771706"/>
                    <a:gd name="connsiteY21" fmla="*/ 443603 h 1519189"/>
                    <a:gd name="connsiteX22" fmla="*/ 571184 w 771706"/>
                    <a:gd name="connsiteY22" fmla="*/ 461833 h 1519189"/>
                    <a:gd name="connsiteX23" fmla="*/ 589413 w 771706"/>
                    <a:gd name="connsiteY23" fmla="*/ 516524 h 1519189"/>
                    <a:gd name="connsiteX24" fmla="*/ 595490 w 771706"/>
                    <a:gd name="connsiteY24" fmla="*/ 534754 h 1519189"/>
                    <a:gd name="connsiteX25" fmla="*/ 607643 w 771706"/>
                    <a:gd name="connsiteY25" fmla="*/ 552984 h 1519189"/>
                    <a:gd name="connsiteX26" fmla="*/ 668407 w 771706"/>
                    <a:gd name="connsiteY26" fmla="*/ 735287 h 1519189"/>
                    <a:gd name="connsiteX27" fmla="*/ 686636 w 771706"/>
                    <a:gd name="connsiteY27" fmla="*/ 789978 h 1519189"/>
                    <a:gd name="connsiteX28" fmla="*/ 692712 w 771706"/>
                    <a:gd name="connsiteY28" fmla="*/ 808208 h 1519189"/>
                    <a:gd name="connsiteX29" fmla="*/ 698789 w 771706"/>
                    <a:gd name="connsiteY29" fmla="*/ 826438 h 1519189"/>
                    <a:gd name="connsiteX30" fmla="*/ 710942 w 771706"/>
                    <a:gd name="connsiteY30" fmla="*/ 875052 h 1519189"/>
                    <a:gd name="connsiteX31" fmla="*/ 717018 w 771706"/>
                    <a:gd name="connsiteY31" fmla="*/ 911513 h 1519189"/>
                    <a:gd name="connsiteX32" fmla="*/ 729171 w 771706"/>
                    <a:gd name="connsiteY32" fmla="*/ 947974 h 1519189"/>
                    <a:gd name="connsiteX33" fmla="*/ 747400 w 771706"/>
                    <a:gd name="connsiteY33" fmla="*/ 1033048 h 1519189"/>
                    <a:gd name="connsiteX34" fmla="*/ 765629 w 771706"/>
                    <a:gd name="connsiteY34" fmla="*/ 1276118 h 1519189"/>
                    <a:gd name="connsiteX35" fmla="*/ 771706 w 771706"/>
                    <a:gd name="connsiteY35" fmla="*/ 1312579 h 1519189"/>
                    <a:gd name="connsiteX36" fmla="*/ 765629 w 771706"/>
                    <a:gd name="connsiteY36" fmla="*/ 1464498 h 1519189"/>
                    <a:gd name="connsiteX37" fmla="*/ 747400 w 771706"/>
                    <a:gd name="connsiteY37" fmla="*/ 1500958 h 1519189"/>
                    <a:gd name="connsiteX38" fmla="*/ 729171 w 771706"/>
                    <a:gd name="connsiteY38" fmla="*/ 1507035 h 1519189"/>
                    <a:gd name="connsiteX39" fmla="*/ 710942 w 771706"/>
                    <a:gd name="connsiteY39" fmla="*/ 1519189 h 1519189"/>
                    <a:gd name="connsiteX40" fmla="*/ 638025 w 771706"/>
                    <a:gd name="connsiteY40" fmla="*/ 1500958 h 1519189"/>
                    <a:gd name="connsiteX41" fmla="*/ 601566 w 771706"/>
                    <a:gd name="connsiteY41" fmla="*/ 1476651 h 1519189"/>
                    <a:gd name="connsiteX42" fmla="*/ 583337 w 771706"/>
                    <a:gd name="connsiteY42" fmla="*/ 1464498 h 1519189"/>
                    <a:gd name="connsiteX43" fmla="*/ 528649 w 771706"/>
                    <a:gd name="connsiteY43" fmla="*/ 1421961 h 1519189"/>
                    <a:gd name="connsiteX44" fmla="*/ 510420 w 771706"/>
                    <a:gd name="connsiteY44" fmla="*/ 1409807 h 1519189"/>
                    <a:gd name="connsiteX45" fmla="*/ 455732 w 771706"/>
                    <a:gd name="connsiteY45" fmla="*/ 1391577 h 1519189"/>
                    <a:gd name="connsiteX46" fmla="*/ 437503 w 771706"/>
                    <a:gd name="connsiteY46" fmla="*/ 1385500 h 1519189"/>
                    <a:gd name="connsiteX47" fmla="*/ 401044 w 771706"/>
                    <a:gd name="connsiteY47" fmla="*/ 1361193 h 1519189"/>
                    <a:gd name="connsiteX48" fmla="*/ 364586 w 771706"/>
                    <a:gd name="connsiteY48" fmla="*/ 1349040 h 1519189"/>
                    <a:gd name="connsiteX49" fmla="*/ 346356 w 771706"/>
                    <a:gd name="connsiteY49" fmla="*/ 1336886 h 1519189"/>
                    <a:gd name="connsiteX50" fmla="*/ 309898 w 771706"/>
                    <a:gd name="connsiteY50" fmla="*/ 1324733 h 1519189"/>
                    <a:gd name="connsiteX51" fmla="*/ 291669 w 771706"/>
                    <a:gd name="connsiteY51" fmla="*/ 1318656 h 1519189"/>
                    <a:gd name="connsiteX52" fmla="*/ 273439 w 771706"/>
                    <a:gd name="connsiteY52" fmla="*/ 1312579 h 1519189"/>
                    <a:gd name="connsiteX53" fmla="*/ 255210 w 771706"/>
                    <a:gd name="connsiteY53" fmla="*/ 1306502 h 1519189"/>
                    <a:gd name="connsiteX54" fmla="*/ 194446 w 771706"/>
                    <a:gd name="connsiteY54" fmla="*/ 1294349 h 1519189"/>
                    <a:gd name="connsiteX55" fmla="*/ 97223 w 771706"/>
                    <a:gd name="connsiteY55" fmla="*/ 1276118 h 1519189"/>
                    <a:gd name="connsiteX56" fmla="*/ 78994 w 771706"/>
                    <a:gd name="connsiteY56" fmla="*/ 1270042 h 1519189"/>
                    <a:gd name="connsiteX57" fmla="*/ 60765 w 771706"/>
                    <a:gd name="connsiteY57" fmla="*/ 1233581 h 1519189"/>
                    <a:gd name="connsiteX58" fmla="*/ 36459 w 771706"/>
                    <a:gd name="connsiteY58" fmla="*/ 1178890 h 1519189"/>
                    <a:gd name="connsiteX59" fmla="*/ 24306 w 771706"/>
                    <a:gd name="connsiteY59" fmla="*/ 1081662 h 1519189"/>
                    <a:gd name="connsiteX60" fmla="*/ 30383 w 771706"/>
                    <a:gd name="connsiteY60" fmla="*/ 990511 h 1519189"/>
                    <a:gd name="connsiteX61" fmla="*/ 24306 w 771706"/>
                    <a:gd name="connsiteY61" fmla="*/ 966204 h 1519189"/>
                    <a:gd name="connsiteX62" fmla="*/ 12153 w 771706"/>
                    <a:gd name="connsiteY62" fmla="*/ 905436 h 1519189"/>
                    <a:gd name="connsiteX63" fmla="*/ 0 w 771706"/>
                    <a:gd name="connsiteY63" fmla="*/ 808208 h 1519189"/>
                    <a:gd name="connsiteX64" fmla="*/ 6077 w 771706"/>
                    <a:gd name="connsiteY64" fmla="*/ 644136 h 1519189"/>
                    <a:gd name="connsiteX65" fmla="*/ 12153 w 771706"/>
                    <a:gd name="connsiteY65" fmla="*/ 619829 h 1519189"/>
                    <a:gd name="connsiteX66" fmla="*/ 24306 w 771706"/>
                    <a:gd name="connsiteY66" fmla="*/ 546908 h 1519189"/>
                    <a:gd name="connsiteX67" fmla="*/ 18230 w 771706"/>
                    <a:gd name="connsiteY67" fmla="*/ 516524 h 15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71706" h="1519189">
                      <a:moveTo>
                        <a:pt x="6077" y="97228"/>
                      </a:moveTo>
                      <a:cubicBezTo>
                        <a:pt x="23489" y="75461"/>
                        <a:pt x="26042" y="65976"/>
                        <a:pt x="48612" y="54690"/>
                      </a:cubicBezTo>
                      <a:cubicBezTo>
                        <a:pt x="54341" y="51825"/>
                        <a:pt x="60765" y="50639"/>
                        <a:pt x="66841" y="48614"/>
                      </a:cubicBezTo>
                      <a:cubicBezTo>
                        <a:pt x="70892" y="42537"/>
                        <a:pt x="73830" y="35547"/>
                        <a:pt x="78994" y="30383"/>
                      </a:cubicBezTo>
                      <a:cubicBezTo>
                        <a:pt x="93436" y="15940"/>
                        <a:pt x="115635" y="12092"/>
                        <a:pt x="133682" y="6076"/>
                      </a:cubicBezTo>
                      <a:lnTo>
                        <a:pt x="151911" y="0"/>
                      </a:lnTo>
                      <a:cubicBezTo>
                        <a:pt x="194141" y="4223"/>
                        <a:pt x="203941" y="2240"/>
                        <a:pt x="236981" y="12153"/>
                      </a:cubicBezTo>
                      <a:cubicBezTo>
                        <a:pt x="249251" y="15834"/>
                        <a:pt x="262780" y="17201"/>
                        <a:pt x="273439" y="24307"/>
                      </a:cubicBezTo>
                      <a:lnTo>
                        <a:pt x="309898" y="48614"/>
                      </a:lnTo>
                      <a:cubicBezTo>
                        <a:pt x="315974" y="52665"/>
                        <a:pt x="322963" y="55603"/>
                        <a:pt x="328127" y="60767"/>
                      </a:cubicBezTo>
                      <a:cubicBezTo>
                        <a:pt x="356685" y="89326"/>
                        <a:pt x="341589" y="71846"/>
                        <a:pt x="370662" y="115458"/>
                      </a:cubicBezTo>
                      <a:lnTo>
                        <a:pt x="382815" y="133688"/>
                      </a:lnTo>
                      <a:cubicBezTo>
                        <a:pt x="386866" y="139765"/>
                        <a:pt x="389804" y="146754"/>
                        <a:pt x="394968" y="151918"/>
                      </a:cubicBezTo>
                      <a:cubicBezTo>
                        <a:pt x="418361" y="175313"/>
                        <a:pt x="408430" y="162999"/>
                        <a:pt x="425350" y="188379"/>
                      </a:cubicBezTo>
                      <a:cubicBezTo>
                        <a:pt x="436044" y="220466"/>
                        <a:pt x="427873" y="201280"/>
                        <a:pt x="455732" y="243070"/>
                      </a:cubicBezTo>
                      <a:lnTo>
                        <a:pt x="467885" y="261300"/>
                      </a:lnTo>
                      <a:cubicBezTo>
                        <a:pt x="478579" y="293387"/>
                        <a:pt x="470408" y="274201"/>
                        <a:pt x="498267" y="315991"/>
                      </a:cubicBezTo>
                      <a:lnTo>
                        <a:pt x="510420" y="334221"/>
                      </a:lnTo>
                      <a:cubicBezTo>
                        <a:pt x="512445" y="340298"/>
                        <a:pt x="513385" y="346852"/>
                        <a:pt x="516496" y="352451"/>
                      </a:cubicBezTo>
                      <a:cubicBezTo>
                        <a:pt x="523589" y="365220"/>
                        <a:pt x="540802" y="388912"/>
                        <a:pt x="540802" y="388912"/>
                      </a:cubicBezTo>
                      <a:lnTo>
                        <a:pt x="552955" y="425372"/>
                      </a:lnTo>
                      <a:cubicBezTo>
                        <a:pt x="554980" y="431449"/>
                        <a:pt x="555478" y="438273"/>
                        <a:pt x="559031" y="443603"/>
                      </a:cubicBezTo>
                      <a:lnTo>
                        <a:pt x="571184" y="461833"/>
                      </a:lnTo>
                      <a:lnTo>
                        <a:pt x="589413" y="516524"/>
                      </a:lnTo>
                      <a:cubicBezTo>
                        <a:pt x="591439" y="522601"/>
                        <a:pt x="591937" y="529424"/>
                        <a:pt x="595490" y="534754"/>
                      </a:cubicBezTo>
                      <a:lnTo>
                        <a:pt x="607643" y="552984"/>
                      </a:lnTo>
                      <a:lnTo>
                        <a:pt x="668407" y="735287"/>
                      </a:lnTo>
                      <a:lnTo>
                        <a:pt x="686636" y="789978"/>
                      </a:lnTo>
                      <a:lnTo>
                        <a:pt x="692712" y="808208"/>
                      </a:lnTo>
                      <a:cubicBezTo>
                        <a:pt x="694738" y="814285"/>
                        <a:pt x="697236" y="820224"/>
                        <a:pt x="698789" y="826438"/>
                      </a:cubicBezTo>
                      <a:cubicBezTo>
                        <a:pt x="702840" y="842643"/>
                        <a:pt x="708196" y="858576"/>
                        <a:pt x="710942" y="875052"/>
                      </a:cubicBezTo>
                      <a:cubicBezTo>
                        <a:pt x="712967" y="887206"/>
                        <a:pt x="714030" y="899560"/>
                        <a:pt x="717018" y="911513"/>
                      </a:cubicBezTo>
                      <a:cubicBezTo>
                        <a:pt x="720125" y="923942"/>
                        <a:pt x="726064" y="935545"/>
                        <a:pt x="729171" y="947974"/>
                      </a:cubicBezTo>
                      <a:cubicBezTo>
                        <a:pt x="744312" y="1008541"/>
                        <a:pt x="738578" y="980112"/>
                        <a:pt x="747400" y="1033048"/>
                      </a:cubicBezTo>
                      <a:cubicBezTo>
                        <a:pt x="748580" y="1050161"/>
                        <a:pt x="758977" y="1219573"/>
                        <a:pt x="765629" y="1276118"/>
                      </a:cubicBezTo>
                      <a:cubicBezTo>
                        <a:pt x="767069" y="1288355"/>
                        <a:pt x="769680" y="1300425"/>
                        <a:pt x="771706" y="1312579"/>
                      </a:cubicBezTo>
                      <a:cubicBezTo>
                        <a:pt x="769680" y="1363219"/>
                        <a:pt x="769240" y="1413947"/>
                        <a:pt x="765629" y="1464498"/>
                      </a:cubicBezTo>
                      <a:cubicBezTo>
                        <a:pt x="764962" y="1473839"/>
                        <a:pt x="754306" y="1495433"/>
                        <a:pt x="747400" y="1500958"/>
                      </a:cubicBezTo>
                      <a:cubicBezTo>
                        <a:pt x="742399" y="1504959"/>
                        <a:pt x="734900" y="1504170"/>
                        <a:pt x="729171" y="1507035"/>
                      </a:cubicBezTo>
                      <a:cubicBezTo>
                        <a:pt x="722639" y="1510301"/>
                        <a:pt x="717018" y="1515138"/>
                        <a:pt x="710942" y="1519189"/>
                      </a:cubicBezTo>
                      <a:cubicBezTo>
                        <a:pt x="692716" y="1516151"/>
                        <a:pt x="654076" y="1511659"/>
                        <a:pt x="638025" y="1500958"/>
                      </a:cubicBezTo>
                      <a:lnTo>
                        <a:pt x="601566" y="1476651"/>
                      </a:lnTo>
                      <a:cubicBezTo>
                        <a:pt x="595490" y="1472600"/>
                        <a:pt x="588501" y="1469662"/>
                        <a:pt x="583337" y="1464498"/>
                      </a:cubicBezTo>
                      <a:cubicBezTo>
                        <a:pt x="554779" y="1435938"/>
                        <a:pt x="572260" y="1451037"/>
                        <a:pt x="528649" y="1421961"/>
                      </a:cubicBezTo>
                      <a:cubicBezTo>
                        <a:pt x="522573" y="1417910"/>
                        <a:pt x="517348" y="1412116"/>
                        <a:pt x="510420" y="1409807"/>
                      </a:cubicBezTo>
                      <a:lnTo>
                        <a:pt x="455732" y="1391577"/>
                      </a:lnTo>
                      <a:cubicBezTo>
                        <a:pt x="449656" y="1389551"/>
                        <a:pt x="442832" y="1389053"/>
                        <a:pt x="437503" y="1385500"/>
                      </a:cubicBezTo>
                      <a:cubicBezTo>
                        <a:pt x="425350" y="1377398"/>
                        <a:pt x="414901" y="1365812"/>
                        <a:pt x="401044" y="1361193"/>
                      </a:cubicBezTo>
                      <a:lnTo>
                        <a:pt x="364586" y="1349040"/>
                      </a:lnTo>
                      <a:cubicBezTo>
                        <a:pt x="358509" y="1344989"/>
                        <a:pt x="353030" y="1339852"/>
                        <a:pt x="346356" y="1336886"/>
                      </a:cubicBezTo>
                      <a:cubicBezTo>
                        <a:pt x="334650" y="1331683"/>
                        <a:pt x="322051" y="1328784"/>
                        <a:pt x="309898" y="1324733"/>
                      </a:cubicBezTo>
                      <a:lnTo>
                        <a:pt x="291669" y="1318656"/>
                      </a:lnTo>
                      <a:lnTo>
                        <a:pt x="273439" y="1312579"/>
                      </a:lnTo>
                      <a:cubicBezTo>
                        <a:pt x="267363" y="1310553"/>
                        <a:pt x="261491" y="1307758"/>
                        <a:pt x="255210" y="1306502"/>
                      </a:cubicBezTo>
                      <a:cubicBezTo>
                        <a:pt x="234955" y="1302451"/>
                        <a:pt x="214821" y="1297745"/>
                        <a:pt x="194446" y="1294349"/>
                      </a:cubicBezTo>
                      <a:cubicBezTo>
                        <a:pt x="172369" y="1290669"/>
                        <a:pt x="111798" y="1280976"/>
                        <a:pt x="97223" y="1276118"/>
                      </a:cubicBezTo>
                      <a:lnTo>
                        <a:pt x="78994" y="1270042"/>
                      </a:lnTo>
                      <a:cubicBezTo>
                        <a:pt x="44161" y="1217788"/>
                        <a:pt x="85925" y="1283904"/>
                        <a:pt x="60765" y="1233581"/>
                      </a:cubicBezTo>
                      <a:cubicBezTo>
                        <a:pt x="45282" y="1202613"/>
                        <a:pt x="44297" y="1225925"/>
                        <a:pt x="36459" y="1178890"/>
                      </a:cubicBezTo>
                      <a:cubicBezTo>
                        <a:pt x="27037" y="1122350"/>
                        <a:pt x="31609" y="1154690"/>
                        <a:pt x="24306" y="1081662"/>
                      </a:cubicBezTo>
                      <a:cubicBezTo>
                        <a:pt x="26332" y="1051278"/>
                        <a:pt x="30383" y="1020962"/>
                        <a:pt x="30383" y="990511"/>
                      </a:cubicBezTo>
                      <a:cubicBezTo>
                        <a:pt x="30383" y="982159"/>
                        <a:pt x="26056" y="974370"/>
                        <a:pt x="24306" y="966204"/>
                      </a:cubicBezTo>
                      <a:cubicBezTo>
                        <a:pt x="19978" y="946005"/>
                        <a:pt x="15549" y="925812"/>
                        <a:pt x="12153" y="905436"/>
                      </a:cubicBezTo>
                      <a:cubicBezTo>
                        <a:pt x="2731" y="848896"/>
                        <a:pt x="7303" y="881236"/>
                        <a:pt x="0" y="808208"/>
                      </a:cubicBezTo>
                      <a:cubicBezTo>
                        <a:pt x="2026" y="753517"/>
                        <a:pt x="2554" y="698751"/>
                        <a:pt x="6077" y="644136"/>
                      </a:cubicBezTo>
                      <a:cubicBezTo>
                        <a:pt x="6615" y="635802"/>
                        <a:pt x="10614" y="628038"/>
                        <a:pt x="12153" y="619829"/>
                      </a:cubicBezTo>
                      <a:cubicBezTo>
                        <a:pt x="16694" y="595609"/>
                        <a:pt x="24306" y="546908"/>
                        <a:pt x="24306" y="546908"/>
                      </a:cubicBezTo>
                      <a:lnTo>
                        <a:pt x="18230" y="516524"/>
                      </a:ln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321" name="Freeform 320">
                  <a:extLst>
                    <a:ext uri="{FF2B5EF4-FFF2-40B4-BE49-F238E27FC236}">
                      <a16:creationId xmlns:a16="http://schemas.microsoft.com/office/drawing/2014/main" id="{8F97FC7D-BAC7-C82B-9A3F-529E90A044A3}"/>
                    </a:ext>
                  </a:extLst>
                </p:cNvPr>
                <p:cNvSpPr/>
                <p:nvPr/>
              </p:nvSpPr>
              <p:spPr>
                <a:xfrm>
                  <a:off x="2430689" y="3111636"/>
                  <a:ext cx="1031997" cy="1980454"/>
                </a:xfrm>
                <a:custGeom>
                  <a:avLst/>
                  <a:gdLst>
                    <a:gd name="connsiteX0" fmla="*/ 741323 w 760953"/>
                    <a:gd name="connsiteY0" fmla="*/ 78998 h 1507036"/>
                    <a:gd name="connsiteX1" fmla="*/ 710941 w 760953"/>
                    <a:gd name="connsiteY1" fmla="*/ 72921 h 1507036"/>
                    <a:gd name="connsiteX2" fmla="*/ 674483 w 760953"/>
                    <a:gd name="connsiteY2" fmla="*/ 48614 h 1507036"/>
                    <a:gd name="connsiteX3" fmla="*/ 656253 w 760953"/>
                    <a:gd name="connsiteY3" fmla="*/ 36461 h 1507036"/>
                    <a:gd name="connsiteX4" fmla="*/ 638024 w 760953"/>
                    <a:gd name="connsiteY4" fmla="*/ 24307 h 1507036"/>
                    <a:gd name="connsiteX5" fmla="*/ 619795 w 760953"/>
                    <a:gd name="connsiteY5" fmla="*/ 18230 h 1507036"/>
                    <a:gd name="connsiteX6" fmla="*/ 583336 w 760953"/>
                    <a:gd name="connsiteY6" fmla="*/ 0 h 1507036"/>
                    <a:gd name="connsiteX7" fmla="*/ 516496 w 760953"/>
                    <a:gd name="connsiteY7" fmla="*/ 6077 h 1507036"/>
                    <a:gd name="connsiteX8" fmla="*/ 473961 w 760953"/>
                    <a:gd name="connsiteY8" fmla="*/ 18230 h 1507036"/>
                    <a:gd name="connsiteX9" fmla="*/ 455732 w 760953"/>
                    <a:gd name="connsiteY9" fmla="*/ 30384 h 1507036"/>
                    <a:gd name="connsiteX10" fmla="*/ 437502 w 760953"/>
                    <a:gd name="connsiteY10" fmla="*/ 36461 h 1507036"/>
                    <a:gd name="connsiteX11" fmla="*/ 401044 w 760953"/>
                    <a:gd name="connsiteY11" fmla="*/ 60768 h 1507036"/>
                    <a:gd name="connsiteX12" fmla="*/ 382814 w 760953"/>
                    <a:gd name="connsiteY12" fmla="*/ 72921 h 1507036"/>
                    <a:gd name="connsiteX13" fmla="*/ 358509 w 760953"/>
                    <a:gd name="connsiteY13" fmla="*/ 109382 h 1507036"/>
                    <a:gd name="connsiteX14" fmla="*/ 346356 w 760953"/>
                    <a:gd name="connsiteY14" fmla="*/ 127612 h 1507036"/>
                    <a:gd name="connsiteX15" fmla="*/ 328127 w 760953"/>
                    <a:gd name="connsiteY15" fmla="*/ 164072 h 1507036"/>
                    <a:gd name="connsiteX16" fmla="*/ 322050 w 760953"/>
                    <a:gd name="connsiteY16" fmla="*/ 182303 h 1507036"/>
                    <a:gd name="connsiteX17" fmla="*/ 297745 w 760953"/>
                    <a:gd name="connsiteY17" fmla="*/ 218763 h 1507036"/>
                    <a:gd name="connsiteX18" fmla="*/ 273439 w 760953"/>
                    <a:gd name="connsiteY18" fmla="*/ 255224 h 1507036"/>
                    <a:gd name="connsiteX19" fmla="*/ 261286 w 760953"/>
                    <a:gd name="connsiteY19" fmla="*/ 273454 h 1507036"/>
                    <a:gd name="connsiteX20" fmla="*/ 255210 w 760953"/>
                    <a:gd name="connsiteY20" fmla="*/ 291684 h 1507036"/>
                    <a:gd name="connsiteX21" fmla="*/ 230904 w 760953"/>
                    <a:gd name="connsiteY21" fmla="*/ 328145 h 1507036"/>
                    <a:gd name="connsiteX22" fmla="*/ 200522 w 760953"/>
                    <a:gd name="connsiteY22" fmla="*/ 382836 h 1507036"/>
                    <a:gd name="connsiteX23" fmla="*/ 188369 w 760953"/>
                    <a:gd name="connsiteY23" fmla="*/ 401066 h 1507036"/>
                    <a:gd name="connsiteX24" fmla="*/ 182293 w 760953"/>
                    <a:gd name="connsiteY24" fmla="*/ 419296 h 1507036"/>
                    <a:gd name="connsiteX25" fmla="*/ 170140 w 760953"/>
                    <a:gd name="connsiteY25" fmla="*/ 437527 h 1507036"/>
                    <a:gd name="connsiteX26" fmla="*/ 145834 w 760953"/>
                    <a:gd name="connsiteY26" fmla="*/ 492217 h 1507036"/>
                    <a:gd name="connsiteX27" fmla="*/ 139758 w 760953"/>
                    <a:gd name="connsiteY27" fmla="*/ 510448 h 1507036"/>
                    <a:gd name="connsiteX28" fmla="*/ 127605 w 760953"/>
                    <a:gd name="connsiteY28" fmla="*/ 528678 h 1507036"/>
                    <a:gd name="connsiteX29" fmla="*/ 103299 w 760953"/>
                    <a:gd name="connsiteY29" fmla="*/ 583369 h 1507036"/>
                    <a:gd name="connsiteX30" fmla="*/ 97223 w 760953"/>
                    <a:gd name="connsiteY30" fmla="*/ 601599 h 1507036"/>
                    <a:gd name="connsiteX31" fmla="*/ 85070 w 760953"/>
                    <a:gd name="connsiteY31" fmla="*/ 710981 h 1507036"/>
                    <a:gd name="connsiteX32" fmla="*/ 66841 w 760953"/>
                    <a:gd name="connsiteY32" fmla="*/ 808209 h 1507036"/>
                    <a:gd name="connsiteX33" fmla="*/ 60764 w 760953"/>
                    <a:gd name="connsiteY33" fmla="*/ 826439 h 1507036"/>
                    <a:gd name="connsiteX34" fmla="*/ 48611 w 760953"/>
                    <a:gd name="connsiteY34" fmla="*/ 887207 h 1507036"/>
                    <a:gd name="connsiteX35" fmla="*/ 42535 w 760953"/>
                    <a:gd name="connsiteY35" fmla="*/ 911514 h 1507036"/>
                    <a:gd name="connsiteX36" fmla="*/ 36459 w 760953"/>
                    <a:gd name="connsiteY36" fmla="*/ 960128 h 1507036"/>
                    <a:gd name="connsiteX37" fmla="*/ 30382 w 760953"/>
                    <a:gd name="connsiteY37" fmla="*/ 1002665 h 1507036"/>
                    <a:gd name="connsiteX38" fmla="*/ 18229 w 760953"/>
                    <a:gd name="connsiteY38" fmla="*/ 1057356 h 1507036"/>
                    <a:gd name="connsiteX39" fmla="*/ 12153 w 760953"/>
                    <a:gd name="connsiteY39" fmla="*/ 1118123 h 1507036"/>
                    <a:gd name="connsiteX40" fmla="*/ 6076 w 760953"/>
                    <a:gd name="connsiteY40" fmla="*/ 1221428 h 1507036"/>
                    <a:gd name="connsiteX41" fmla="*/ 0 w 760953"/>
                    <a:gd name="connsiteY41" fmla="*/ 1300426 h 1507036"/>
                    <a:gd name="connsiteX42" fmla="*/ 12153 w 760953"/>
                    <a:gd name="connsiteY42" fmla="*/ 1397654 h 1507036"/>
                    <a:gd name="connsiteX43" fmla="*/ 24306 w 760953"/>
                    <a:gd name="connsiteY43" fmla="*/ 1434115 h 1507036"/>
                    <a:gd name="connsiteX44" fmla="*/ 30382 w 760953"/>
                    <a:gd name="connsiteY44" fmla="*/ 1452345 h 1507036"/>
                    <a:gd name="connsiteX45" fmla="*/ 72917 w 760953"/>
                    <a:gd name="connsiteY45" fmla="*/ 1500959 h 1507036"/>
                    <a:gd name="connsiteX46" fmla="*/ 97223 w 760953"/>
                    <a:gd name="connsiteY46" fmla="*/ 1507036 h 1507036"/>
                    <a:gd name="connsiteX47" fmla="*/ 157987 w 760953"/>
                    <a:gd name="connsiteY47" fmla="*/ 1494882 h 1507036"/>
                    <a:gd name="connsiteX48" fmla="*/ 176216 w 760953"/>
                    <a:gd name="connsiteY48" fmla="*/ 1488805 h 1507036"/>
                    <a:gd name="connsiteX49" fmla="*/ 212675 w 760953"/>
                    <a:gd name="connsiteY49" fmla="*/ 1458422 h 1507036"/>
                    <a:gd name="connsiteX50" fmla="*/ 230904 w 760953"/>
                    <a:gd name="connsiteY50" fmla="*/ 1446268 h 1507036"/>
                    <a:gd name="connsiteX51" fmla="*/ 261286 w 760953"/>
                    <a:gd name="connsiteY51" fmla="*/ 1415884 h 1507036"/>
                    <a:gd name="connsiteX52" fmla="*/ 273439 w 760953"/>
                    <a:gd name="connsiteY52" fmla="*/ 1397654 h 1507036"/>
                    <a:gd name="connsiteX53" fmla="*/ 309897 w 760953"/>
                    <a:gd name="connsiteY53" fmla="*/ 1373347 h 1507036"/>
                    <a:gd name="connsiteX54" fmla="*/ 358509 w 760953"/>
                    <a:gd name="connsiteY54" fmla="*/ 1330810 h 1507036"/>
                    <a:gd name="connsiteX55" fmla="*/ 394967 w 760953"/>
                    <a:gd name="connsiteY55" fmla="*/ 1306503 h 1507036"/>
                    <a:gd name="connsiteX56" fmla="*/ 413197 w 760953"/>
                    <a:gd name="connsiteY56" fmla="*/ 1294349 h 1507036"/>
                    <a:gd name="connsiteX57" fmla="*/ 431426 w 760953"/>
                    <a:gd name="connsiteY57" fmla="*/ 1288273 h 1507036"/>
                    <a:gd name="connsiteX58" fmla="*/ 486114 w 760953"/>
                    <a:gd name="connsiteY58" fmla="*/ 1263965 h 1507036"/>
                    <a:gd name="connsiteX59" fmla="*/ 504343 w 760953"/>
                    <a:gd name="connsiteY59" fmla="*/ 1257889 h 1507036"/>
                    <a:gd name="connsiteX60" fmla="*/ 522572 w 760953"/>
                    <a:gd name="connsiteY60" fmla="*/ 1251812 h 1507036"/>
                    <a:gd name="connsiteX61" fmla="*/ 552954 w 760953"/>
                    <a:gd name="connsiteY61" fmla="*/ 1245735 h 1507036"/>
                    <a:gd name="connsiteX62" fmla="*/ 619795 w 760953"/>
                    <a:gd name="connsiteY62" fmla="*/ 1245735 h 1507036"/>
                    <a:gd name="connsiteX63" fmla="*/ 656253 w 760953"/>
                    <a:gd name="connsiteY63" fmla="*/ 1233582 h 1507036"/>
                    <a:gd name="connsiteX64" fmla="*/ 674483 w 760953"/>
                    <a:gd name="connsiteY64" fmla="*/ 1227505 h 1507036"/>
                    <a:gd name="connsiteX65" fmla="*/ 723094 w 760953"/>
                    <a:gd name="connsiteY65" fmla="*/ 1184968 h 1507036"/>
                    <a:gd name="connsiteX66" fmla="*/ 735247 w 760953"/>
                    <a:gd name="connsiteY66" fmla="*/ 1148507 h 1507036"/>
                    <a:gd name="connsiteX67" fmla="*/ 741323 w 760953"/>
                    <a:gd name="connsiteY67" fmla="*/ 1130277 h 1507036"/>
                    <a:gd name="connsiteX68" fmla="*/ 747400 w 760953"/>
                    <a:gd name="connsiteY68" fmla="*/ 1093816 h 1507036"/>
                    <a:gd name="connsiteX69" fmla="*/ 753476 w 760953"/>
                    <a:gd name="connsiteY69" fmla="*/ 565138 h 1507036"/>
                    <a:gd name="connsiteX70" fmla="*/ 735247 w 760953"/>
                    <a:gd name="connsiteY70" fmla="*/ 498294 h 1507036"/>
                    <a:gd name="connsiteX71" fmla="*/ 717018 w 760953"/>
                    <a:gd name="connsiteY71" fmla="*/ 486141 h 1507036"/>
                    <a:gd name="connsiteX72" fmla="*/ 698788 w 760953"/>
                    <a:gd name="connsiteY72" fmla="*/ 467910 h 150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60953" h="1507036">
                      <a:moveTo>
                        <a:pt x="741323" y="78998"/>
                      </a:moveTo>
                      <a:cubicBezTo>
                        <a:pt x="731196" y="76972"/>
                        <a:pt x="720343" y="77195"/>
                        <a:pt x="710941" y="72921"/>
                      </a:cubicBezTo>
                      <a:cubicBezTo>
                        <a:pt x="697644" y="66877"/>
                        <a:pt x="686636" y="56716"/>
                        <a:pt x="674483" y="48614"/>
                      </a:cubicBezTo>
                      <a:lnTo>
                        <a:pt x="656253" y="36461"/>
                      </a:lnTo>
                      <a:cubicBezTo>
                        <a:pt x="650177" y="32410"/>
                        <a:pt x="644952" y="26617"/>
                        <a:pt x="638024" y="24307"/>
                      </a:cubicBezTo>
                      <a:cubicBezTo>
                        <a:pt x="631948" y="22281"/>
                        <a:pt x="625524" y="21095"/>
                        <a:pt x="619795" y="18230"/>
                      </a:cubicBezTo>
                      <a:cubicBezTo>
                        <a:pt x="572680" y="-5329"/>
                        <a:pt x="629155" y="15274"/>
                        <a:pt x="583336" y="0"/>
                      </a:cubicBezTo>
                      <a:cubicBezTo>
                        <a:pt x="561056" y="2026"/>
                        <a:pt x="538672" y="3120"/>
                        <a:pt x="516496" y="6077"/>
                      </a:cubicBezTo>
                      <a:cubicBezTo>
                        <a:pt x="503783" y="7772"/>
                        <a:pt x="486456" y="14065"/>
                        <a:pt x="473961" y="18230"/>
                      </a:cubicBezTo>
                      <a:cubicBezTo>
                        <a:pt x="467885" y="22281"/>
                        <a:pt x="462264" y="27118"/>
                        <a:pt x="455732" y="30384"/>
                      </a:cubicBezTo>
                      <a:cubicBezTo>
                        <a:pt x="450003" y="33249"/>
                        <a:pt x="443101" y="33350"/>
                        <a:pt x="437502" y="36461"/>
                      </a:cubicBezTo>
                      <a:cubicBezTo>
                        <a:pt x="424734" y="43555"/>
                        <a:pt x="413197" y="52666"/>
                        <a:pt x="401044" y="60768"/>
                      </a:cubicBezTo>
                      <a:lnTo>
                        <a:pt x="382814" y="72921"/>
                      </a:lnTo>
                      <a:lnTo>
                        <a:pt x="358509" y="109382"/>
                      </a:lnTo>
                      <a:lnTo>
                        <a:pt x="346356" y="127612"/>
                      </a:lnTo>
                      <a:cubicBezTo>
                        <a:pt x="331085" y="173430"/>
                        <a:pt x="351684" y="116957"/>
                        <a:pt x="328127" y="164072"/>
                      </a:cubicBezTo>
                      <a:cubicBezTo>
                        <a:pt x="325262" y="169801"/>
                        <a:pt x="325161" y="176703"/>
                        <a:pt x="322050" y="182303"/>
                      </a:cubicBezTo>
                      <a:cubicBezTo>
                        <a:pt x="314957" y="195071"/>
                        <a:pt x="305847" y="206610"/>
                        <a:pt x="297745" y="218763"/>
                      </a:cubicBezTo>
                      <a:lnTo>
                        <a:pt x="273439" y="255224"/>
                      </a:lnTo>
                      <a:lnTo>
                        <a:pt x="261286" y="273454"/>
                      </a:lnTo>
                      <a:cubicBezTo>
                        <a:pt x="259261" y="279531"/>
                        <a:pt x="258321" y="286085"/>
                        <a:pt x="255210" y="291684"/>
                      </a:cubicBezTo>
                      <a:cubicBezTo>
                        <a:pt x="248117" y="304453"/>
                        <a:pt x="230904" y="328145"/>
                        <a:pt x="230904" y="328145"/>
                      </a:cubicBezTo>
                      <a:cubicBezTo>
                        <a:pt x="220210" y="360232"/>
                        <a:pt x="228381" y="341046"/>
                        <a:pt x="200522" y="382836"/>
                      </a:cubicBezTo>
                      <a:lnTo>
                        <a:pt x="188369" y="401066"/>
                      </a:lnTo>
                      <a:cubicBezTo>
                        <a:pt x="186344" y="407143"/>
                        <a:pt x="185157" y="413567"/>
                        <a:pt x="182293" y="419296"/>
                      </a:cubicBezTo>
                      <a:cubicBezTo>
                        <a:pt x="179027" y="425829"/>
                        <a:pt x="173106" y="430853"/>
                        <a:pt x="170140" y="437527"/>
                      </a:cubicBezTo>
                      <a:cubicBezTo>
                        <a:pt x="141217" y="502607"/>
                        <a:pt x="173337" y="450962"/>
                        <a:pt x="145834" y="492217"/>
                      </a:cubicBezTo>
                      <a:cubicBezTo>
                        <a:pt x="143809" y="498294"/>
                        <a:pt x="142622" y="504719"/>
                        <a:pt x="139758" y="510448"/>
                      </a:cubicBezTo>
                      <a:cubicBezTo>
                        <a:pt x="136492" y="516980"/>
                        <a:pt x="130571" y="522004"/>
                        <a:pt x="127605" y="528678"/>
                      </a:cubicBezTo>
                      <a:cubicBezTo>
                        <a:pt x="98678" y="593765"/>
                        <a:pt x="130804" y="542108"/>
                        <a:pt x="103299" y="583369"/>
                      </a:cubicBezTo>
                      <a:cubicBezTo>
                        <a:pt x="101274" y="589446"/>
                        <a:pt x="98612" y="595346"/>
                        <a:pt x="97223" y="601599"/>
                      </a:cubicBezTo>
                      <a:cubicBezTo>
                        <a:pt x="88106" y="642628"/>
                        <a:pt x="90249" y="664366"/>
                        <a:pt x="85070" y="710981"/>
                      </a:cubicBezTo>
                      <a:cubicBezTo>
                        <a:pt x="83231" y="727529"/>
                        <a:pt x="68609" y="802905"/>
                        <a:pt x="66841" y="808209"/>
                      </a:cubicBezTo>
                      <a:cubicBezTo>
                        <a:pt x="64815" y="814286"/>
                        <a:pt x="62204" y="820198"/>
                        <a:pt x="60764" y="826439"/>
                      </a:cubicBezTo>
                      <a:cubicBezTo>
                        <a:pt x="56119" y="846567"/>
                        <a:pt x="53621" y="867167"/>
                        <a:pt x="48611" y="887207"/>
                      </a:cubicBezTo>
                      <a:cubicBezTo>
                        <a:pt x="46586" y="895309"/>
                        <a:pt x="43908" y="903276"/>
                        <a:pt x="42535" y="911514"/>
                      </a:cubicBezTo>
                      <a:cubicBezTo>
                        <a:pt x="39851" y="927623"/>
                        <a:pt x="38617" y="943941"/>
                        <a:pt x="36459" y="960128"/>
                      </a:cubicBezTo>
                      <a:cubicBezTo>
                        <a:pt x="34566" y="974325"/>
                        <a:pt x="32737" y="988537"/>
                        <a:pt x="30382" y="1002665"/>
                      </a:cubicBezTo>
                      <a:cubicBezTo>
                        <a:pt x="26523" y="1025821"/>
                        <a:pt x="23694" y="1035495"/>
                        <a:pt x="18229" y="1057356"/>
                      </a:cubicBezTo>
                      <a:cubicBezTo>
                        <a:pt x="16204" y="1077612"/>
                        <a:pt x="13657" y="1097822"/>
                        <a:pt x="12153" y="1118123"/>
                      </a:cubicBezTo>
                      <a:cubicBezTo>
                        <a:pt x="9605" y="1152523"/>
                        <a:pt x="8370" y="1187010"/>
                        <a:pt x="6076" y="1221428"/>
                      </a:cubicBezTo>
                      <a:cubicBezTo>
                        <a:pt x="4319" y="1247780"/>
                        <a:pt x="2025" y="1274093"/>
                        <a:pt x="0" y="1300426"/>
                      </a:cubicBezTo>
                      <a:cubicBezTo>
                        <a:pt x="17613" y="1353270"/>
                        <a:pt x="-7551" y="1272857"/>
                        <a:pt x="12153" y="1397654"/>
                      </a:cubicBezTo>
                      <a:cubicBezTo>
                        <a:pt x="14151" y="1410308"/>
                        <a:pt x="20255" y="1421961"/>
                        <a:pt x="24306" y="1434115"/>
                      </a:cubicBezTo>
                      <a:cubicBezTo>
                        <a:pt x="26331" y="1440192"/>
                        <a:pt x="26829" y="1447015"/>
                        <a:pt x="30382" y="1452345"/>
                      </a:cubicBezTo>
                      <a:cubicBezTo>
                        <a:pt x="45234" y="1474623"/>
                        <a:pt x="49288" y="1490831"/>
                        <a:pt x="72917" y="1500959"/>
                      </a:cubicBezTo>
                      <a:cubicBezTo>
                        <a:pt x="80593" y="1504249"/>
                        <a:pt x="89121" y="1505010"/>
                        <a:pt x="97223" y="1507036"/>
                      </a:cubicBezTo>
                      <a:cubicBezTo>
                        <a:pt x="125870" y="1502261"/>
                        <a:pt x="132607" y="1502134"/>
                        <a:pt x="157987" y="1494882"/>
                      </a:cubicBezTo>
                      <a:cubicBezTo>
                        <a:pt x="164146" y="1493122"/>
                        <a:pt x="170487" y="1491670"/>
                        <a:pt x="176216" y="1488805"/>
                      </a:cubicBezTo>
                      <a:cubicBezTo>
                        <a:pt x="198844" y="1477490"/>
                        <a:pt x="192519" y="1475220"/>
                        <a:pt x="212675" y="1458422"/>
                      </a:cubicBezTo>
                      <a:cubicBezTo>
                        <a:pt x="218285" y="1453747"/>
                        <a:pt x="224828" y="1450319"/>
                        <a:pt x="230904" y="1446268"/>
                      </a:cubicBezTo>
                      <a:cubicBezTo>
                        <a:pt x="263312" y="1397654"/>
                        <a:pt x="220777" y="1456396"/>
                        <a:pt x="261286" y="1415884"/>
                      </a:cubicBezTo>
                      <a:cubicBezTo>
                        <a:pt x="266450" y="1410720"/>
                        <a:pt x="267943" y="1402463"/>
                        <a:pt x="273439" y="1397654"/>
                      </a:cubicBezTo>
                      <a:cubicBezTo>
                        <a:pt x="284431" y="1388036"/>
                        <a:pt x="309897" y="1373347"/>
                        <a:pt x="309897" y="1373347"/>
                      </a:cubicBezTo>
                      <a:cubicBezTo>
                        <a:pt x="330152" y="1342963"/>
                        <a:pt x="315973" y="1359169"/>
                        <a:pt x="358509" y="1330810"/>
                      </a:cubicBezTo>
                      <a:lnTo>
                        <a:pt x="394967" y="1306503"/>
                      </a:lnTo>
                      <a:cubicBezTo>
                        <a:pt x="401044" y="1302452"/>
                        <a:pt x="406268" y="1296658"/>
                        <a:pt x="413197" y="1294349"/>
                      </a:cubicBezTo>
                      <a:lnTo>
                        <a:pt x="431426" y="1288273"/>
                      </a:lnTo>
                      <a:cubicBezTo>
                        <a:pt x="460312" y="1269013"/>
                        <a:pt x="442729" y="1278427"/>
                        <a:pt x="486114" y="1263965"/>
                      </a:cubicBezTo>
                      <a:lnTo>
                        <a:pt x="504343" y="1257889"/>
                      </a:lnTo>
                      <a:cubicBezTo>
                        <a:pt x="510419" y="1255863"/>
                        <a:pt x="516291" y="1253068"/>
                        <a:pt x="522572" y="1251812"/>
                      </a:cubicBezTo>
                      <a:lnTo>
                        <a:pt x="552954" y="1245735"/>
                      </a:lnTo>
                      <a:cubicBezTo>
                        <a:pt x="583161" y="1255804"/>
                        <a:pt x="573789" y="1255594"/>
                        <a:pt x="619795" y="1245735"/>
                      </a:cubicBezTo>
                      <a:cubicBezTo>
                        <a:pt x="632321" y="1243051"/>
                        <a:pt x="644100" y="1237633"/>
                        <a:pt x="656253" y="1233582"/>
                      </a:cubicBezTo>
                      <a:lnTo>
                        <a:pt x="674483" y="1227505"/>
                      </a:lnTo>
                      <a:cubicBezTo>
                        <a:pt x="717017" y="1199147"/>
                        <a:pt x="702839" y="1215351"/>
                        <a:pt x="723094" y="1184968"/>
                      </a:cubicBezTo>
                      <a:lnTo>
                        <a:pt x="735247" y="1148507"/>
                      </a:lnTo>
                      <a:cubicBezTo>
                        <a:pt x="737272" y="1142430"/>
                        <a:pt x="740270" y="1136595"/>
                        <a:pt x="741323" y="1130277"/>
                      </a:cubicBezTo>
                      <a:lnTo>
                        <a:pt x="747400" y="1093816"/>
                      </a:lnTo>
                      <a:cubicBezTo>
                        <a:pt x="763786" y="823439"/>
                        <a:pt x="764689" y="895945"/>
                        <a:pt x="753476" y="565138"/>
                      </a:cubicBezTo>
                      <a:cubicBezTo>
                        <a:pt x="753191" y="556735"/>
                        <a:pt x="740366" y="501707"/>
                        <a:pt x="735247" y="498294"/>
                      </a:cubicBezTo>
                      <a:lnTo>
                        <a:pt x="717018" y="486141"/>
                      </a:lnTo>
                      <a:cubicBezTo>
                        <a:pt x="703741" y="466225"/>
                        <a:pt x="712168" y="467910"/>
                        <a:pt x="698788" y="467910"/>
                      </a:cubicBez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322" name="Freeform 321">
                  <a:extLst>
                    <a:ext uri="{FF2B5EF4-FFF2-40B4-BE49-F238E27FC236}">
                      <a16:creationId xmlns:a16="http://schemas.microsoft.com/office/drawing/2014/main" id="{71CEC28C-D4C9-BA9C-0C56-1C59B61C7473}"/>
                    </a:ext>
                  </a:extLst>
                </p:cNvPr>
                <p:cNvSpPr/>
                <p:nvPr/>
              </p:nvSpPr>
              <p:spPr>
                <a:xfrm>
                  <a:off x="4095208" y="3610290"/>
                  <a:ext cx="236958" cy="22536"/>
                </a:xfrm>
                <a:custGeom>
                  <a:avLst/>
                  <a:gdLst>
                    <a:gd name="connsiteX0" fmla="*/ 0 w 197642"/>
                    <a:gd name="connsiteY0" fmla="*/ 18299 h 18299"/>
                    <a:gd name="connsiteX1" fmla="*/ 69541 w 197642"/>
                    <a:gd name="connsiteY1" fmla="*/ 14639 h 18299"/>
                    <a:gd name="connsiteX2" fmla="*/ 102481 w 197642"/>
                    <a:gd name="connsiteY2" fmla="*/ 3660 h 18299"/>
                    <a:gd name="connsiteX3" fmla="*/ 113461 w 197642"/>
                    <a:gd name="connsiteY3" fmla="*/ 0 h 18299"/>
                    <a:gd name="connsiteX4" fmla="*/ 168362 w 197642"/>
                    <a:gd name="connsiteY4" fmla="*/ 3660 h 18299"/>
                    <a:gd name="connsiteX5" fmla="*/ 183002 w 197642"/>
                    <a:gd name="connsiteY5" fmla="*/ 7320 h 18299"/>
                    <a:gd name="connsiteX6" fmla="*/ 197642 w 197642"/>
                    <a:gd name="connsiteY6" fmla="*/ 10979 h 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642" h="18299">
                      <a:moveTo>
                        <a:pt x="0" y="18299"/>
                      </a:moveTo>
                      <a:cubicBezTo>
                        <a:pt x="23180" y="17079"/>
                        <a:pt x="46494" y="17404"/>
                        <a:pt x="69541" y="14639"/>
                      </a:cubicBezTo>
                      <a:cubicBezTo>
                        <a:pt x="69546" y="14638"/>
                        <a:pt x="96989" y="5491"/>
                        <a:pt x="102481" y="3660"/>
                      </a:cubicBezTo>
                      <a:lnTo>
                        <a:pt x="113461" y="0"/>
                      </a:lnTo>
                      <a:cubicBezTo>
                        <a:pt x="131761" y="1220"/>
                        <a:pt x="150122" y="1740"/>
                        <a:pt x="168362" y="3660"/>
                      </a:cubicBezTo>
                      <a:cubicBezTo>
                        <a:pt x="173365" y="4187"/>
                        <a:pt x="178165" y="5938"/>
                        <a:pt x="183002" y="7320"/>
                      </a:cubicBezTo>
                      <a:cubicBezTo>
                        <a:pt x="197160" y="11365"/>
                        <a:pt x="189485" y="10979"/>
                        <a:pt x="197642" y="10979"/>
                      </a:cubicBezTo>
                    </a:path>
                  </a:pathLst>
                </a:custGeom>
                <a:ln w="1270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323" name="Freeform 322">
                  <a:extLst>
                    <a:ext uri="{FF2B5EF4-FFF2-40B4-BE49-F238E27FC236}">
                      <a16:creationId xmlns:a16="http://schemas.microsoft.com/office/drawing/2014/main" id="{B9E237DF-98D2-7B50-85BB-F89BA311D59C}"/>
                    </a:ext>
                  </a:extLst>
                </p:cNvPr>
                <p:cNvSpPr/>
                <p:nvPr/>
              </p:nvSpPr>
              <p:spPr>
                <a:xfrm>
                  <a:off x="3035605" y="4036601"/>
                  <a:ext cx="412343" cy="736325"/>
                </a:xfrm>
                <a:custGeom>
                  <a:avLst/>
                  <a:gdLst>
                    <a:gd name="connsiteX0" fmla="*/ 256032 w 256032"/>
                    <a:gd name="connsiteY0" fmla="*/ 0 h 457200"/>
                    <a:gd name="connsiteX1" fmla="*/ 230429 w 256032"/>
                    <a:gd name="connsiteY1" fmla="*/ 18288 h 457200"/>
                    <a:gd name="connsiteX2" fmla="*/ 208484 w 256032"/>
                    <a:gd name="connsiteY2" fmla="*/ 29261 h 457200"/>
                    <a:gd name="connsiteX3" fmla="*/ 182880 w 256032"/>
                    <a:gd name="connsiteY3" fmla="*/ 51207 h 457200"/>
                    <a:gd name="connsiteX4" fmla="*/ 160935 w 256032"/>
                    <a:gd name="connsiteY4" fmla="*/ 80468 h 457200"/>
                    <a:gd name="connsiteX5" fmla="*/ 146304 w 256032"/>
                    <a:gd name="connsiteY5" fmla="*/ 98756 h 457200"/>
                    <a:gd name="connsiteX6" fmla="*/ 135332 w 256032"/>
                    <a:gd name="connsiteY6" fmla="*/ 102413 h 457200"/>
                    <a:gd name="connsiteX7" fmla="*/ 106071 w 256032"/>
                    <a:gd name="connsiteY7" fmla="*/ 138989 h 457200"/>
                    <a:gd name="connsiteX8" fmla="*/ 98756 w 256032"/>
                    <a:gd name="connsiteY8" fmla="*/ 149962 h 457200"/>
                    <a:gd name="connsiteX9" fmla="*/ 80468 w 256032"/>
                    <a:gd name="connsiteY9" fmla="*/ 182880 h 457200"/>
                    <a:gd name="connsiteX10" fmla="*/ 62180 w 256032"/>
                    <a:gd name="connsiteY10" fmla="*/ 197511 h 457200"/>
                    <a:gd name="connsiteX11" fmla="*/ 54864 w 256032"/>
                    <a:gd name="connsiteY11" fmla="*/ 204826 h 457200"/>
                    <a:gd name="connsiteX12" fmla="*/ 43892 w 256032"/>
                    <a:gd name="connsiteY12" fmla="*/ 212141 h 457200"/>
                    <a:gd name="connsiteX13" fmla="*/ 29261 w 256032"/>
                    <a:gd name="connsiteY13" fmla="*/ 226772 h 457200"/>
                    <a:gd name="connsiteX14" fmla="*/ 14631 w 256032"/>
                    <a:gd name="connsiteY14" fmla="*/ 245060 h 457200"/>
                    <a:gd name="connsiteX15" fmla="*/ 10973 w 256032"/>
                    <a:gd name="connsiteY15" fmla="*/ 256032 h 457200"/>
                    <a:gd name="connsiteX16" fmla="*/ 3658 w 256032"/>
                    <a:gd name="connsiteY16" fmla="*/ 263348 h 457200"/>
                    <a:gd name="connsiteX17" fmla="*/ 0 w 256032"/>
                    <a:gd name="connsiteY17" fmla="*/ 277978 h 457200"/>
                    <a:gd name="connsiteX18" fmla="*/ 3658 w 256032"/>
                    <a:gd name="connsiteY18" fmla="*/ 413309 h 457200"/>
                    <a:gd name="connsiteX19" fmla="*/ 21946 w 256032"/>
                    <a:gd name="connsiteY19" fmla="*/ 446228 h 457200"/>
                    <a:gd name="connsiteX20" fmla="*/ 25604 w 256032"/>
                    <a:gd name="connsiteY20"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032" h="457200">
                      <a:moveTo>
                        <a:pt x="256032" y="0"/>
                      </a:moveTo>
                      <a:cubicBezTo>
                        <a:pt x="247498" y="6096"/>
                        <a:pt x="239422" y="12892"/>
                        <a:pt x="230429" y="18288"/>
                      </a:cubicBezTo>
                      <a:cubicBezTo>
                        <a:pt x="208796" y="31268"/>
                        <a:pt x="230063" y="10764"/>
                        <a:pt x="208484" y="29261"/>
                      </a:cubicBezTo>
                      <a:cubicBezTo>
                        <a:pt x="177446" y="55866"/>
                        <a:pt x="208068" y="34416"/>
                        <a:pt x="182880" y="51207"/>
                      </a:cubicBezTo>
                      <a:cubicBezTo>
                        <a:pt x="173366" y="79753"/>
                        <a:pt x="188950" y="38447"/>
                        <a:pt x="160935" y="80468"/>
                      </a:cubicBezTo>
                      <a:cubicBezTo>
                        <a:pt x="157612" y="85452"/>
                        <a:pt x="152095" y="95281"/>
                        <a:pt x="146304" y="98756"/>
                      </a:cubicBezTo>
                      <a:cubicBezTo>
                        <a:pt x="142998" y="100739"/>
                        <a:pt x="138989" y="101194"/>
                        <a:pt x="135332" y="102413"/>
                      </a:cubicBezTo>
                      <a:cubicBezTo>
                        <a:pt x="114485" y="123260"/>
                        <a:pt x="124526" y="111306"/>
                        <a:pt x="106071" y="138989"/>
                      </a:cubicBezTo>
                      <a:cubicBezTo>
                        <a:pt x="103633" y="142647"/>
                        <a:pt x="100146" y="145792"/>
                        <a:pt x="98756" y="149962"/>
                      </a:cubicBezTo>
                      <a:cubicBezTo>
                        <a:pt x="94156" y="163760"/>
                        <a:pt x="93044" y="170304"/>
                        <a:pt x="80468" y="182880"/>
                      </a:cubicBezTo>
                      <a:cubicBezTo>
                        <a:pt x="62807" y="200541"/>
                        <a:pt x="85245" y="179060"/>
                        <a:pt x="62180" y="197511"/>
                      </a:cubicBezTo>
                      <a:cubicBezTo>
                        <a:pt x="59487" y="199665"/>
                        <a:pt x="57557" y="202672"/>
                        <a:pt x="54864" y="204826"/>
                      </a:cubicBezTo>
                      <a:cubicBezTo>
                        <a:pt x="51432" y="207572"/>
                        <a:pt x="47229" y="209280"/>
                        <a:pt x="43892" y="212141"/>
                      </a:cubicBezTo>
                      <a:cubicBezTo>
                        <a:pt x="38655" y="216630"/>
                        <a:pt x="33087" y="221033"/>
                        <a:pt x="29261" y="226772"/>
                      </a:cubicBezTo>
                      <a:cubicBezTo>
                        <a:pt x="20033" y="240613"/>
                        <a:pt x="25054" y="234636"/>
                        <a:pt x="14631" y="245060"/>
                      </a:cubicBezTo>
                      <a:cubicBezTo>
                        <a:pt x="13412" y="248717"/>
                        <a:pt x="12957" y="252726"/>
                        <a:pt x="10973" y="256032"/>
                      </a:cubicBezTo>
                      <a:cubicBezTo>
                        <a:pt x="9199" y="258989"/>
                        <a:pt x="5200" y="260264"/>
                        <a:pt x="3658" y="263348"/>
                      </a:cubicBezTo>
                      <a:cubicBezTo>
                        <a:pt x="1410" y="267844"/>
                        <a:pt x="1219" y="273101"/>
                        <a:pt x="0" y="277978"/>
                      </a:cubicBezTo>
                      <a:cubicBezTo>
                        <a:pt x="1219" y="323088"/>
                        <a:pt x="1404" y="368239"/>
                        <a:pt x="3658" y="413309"/>
                      </a:cubicBezTo>
                      <a:cubicBezTo>
                        <a:pt x="4307" y="426283"/>
                        <a:pt x="18380" y="435531"/>
                        <a:pt x="21946" y="446228"/>
                      </a:cubicBezTo>
                      <a:lnTo>
                        <a:pt x="25604" y="45720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Freeform 323">
                  <a:extLst>
                    <a:ext uri="{FF2B5EF4-FFF2-40B4-BE49-F238E27FC236}">
                      <a16:creationId xmlns:a16="http://schemas.microsoft.com/office/drawing/2014/main" id="{53FB0430-7D71-D8E7-CD38-AF5BE57CB113}"/>
                    </a:ext>
                  </a:extLst>
                </p:cNvPr>
                <p:cNvSpPr/>
                <p:nvPr/>
              </p:nvSpPr>
              <p:spPr>
                <a:xfrm>
                  <a:off x="3671791" y="4042492"/>
                  <a:ext cx="406453" cy="765778"/>
                </a:xfrm>
                <a:custGeom>
                  <a:avLst/>
                  <a:gdLst>
                    <a:gd name="connsiteX0" fmla="*/ 0 w 252375"/>
                    <a:gd name="connsiteY0" fmla="*/ 0 h 475488"/>
                    <a:gd name="connsiteX1" fmla="*/ 25603 w 252375"/>
                    <a:gd name="connsiteY1" fmla="*/ 3658 h 475488"/>
                    <a:gd name="connsiteX2" fmla="*/ 40234 w 252375"/>
                    <a:gd name="connsiteY2" fmla="*/ 21946 h 475488"/>
                    <a:gd name="connsiteX3" fmla="*/ 51207 w 252375"/>
                    <a:gd name="connsiteY3" fmla="*/ 25603 h 475488"/>
                    <a:gd name="connsiteX4" fmla="*/ 62179 w 252375"/>
                    <a:gd name="connsiteY4" fmla="*/ 32918 h 475488"/>
                    <a:gd name="connsiteX5" fmla="*/ 73152 w 252375"/>
                    <a:gd name="connsiteY5" fmla="*/ 36576 h 475488"/>
                    <a:gd name="connsiteX6" fmla="*/ 95098 w 252375"/>
                    <a:gd name="connsiteY6" fmla="*/ 58522 h 475488"/>
                    <a:gd name="connsiteX7" fmla="*/ 117043 w 252375"/>
                    <a:gd name="connsiteY7" fmla="*/ 73152 h 475488"/>
                    <a:gd name="connsiteX8" fmla="*/ 128016 w 252375"/>
                    <a:gd name="connsiteY8" fmla="*/ 76810 h 475488"/>
                    <a:gd name="connsiteX9" fmla="*/ 149962 w 252375"/>
                    <a:gd name="connsiteY9" fmla="*/ 87782 h 475488"/>
                    <a:gd name="connsiteX10" fmla="*/ 157277 w 252375"/>
                    <a:gd name="connsiteY10" fmla="*/ 95098 h 475488"/>
                    <a:gd name="connsiteX11" fmla="*/ 164592 w 252375"/>
                    <a:gd name="connsiteY11" fmla="*/ 106070 h 475488"/>
                    <a:gd name="connsiteX12" fmla="*/ 175565 w 252375"/>
                    <a:gd name="connsiteY12" fmla="*/ 113386 h 475488"/>
                    <a:gd name="connsiteX13" fmla="*/ 186538 w 252375"/>
                    <a:gd name="connsiteY13" fmla="*/ 135331 h 475488"/>
                    <a:gd name="connsiteX14" fmla="*/ 193853 w 252375"/>
                    <a:gd name="connsiteY14" fmla="*/ 146304 h 475488"/>
                    <a:gd name="connsiteX15" fmla="*/ 197511 w 252375"/>
                    <a:gd name="connsiteY15" fmla="*/ 157277 h 475488"/>
                    <a:gd name="connsiteX16" fmla="*/ 212141 w 252375"/>
                    <a:gd name="connsiteY16" fmla="*/ 179222 h 475488"/>
                    <a:gd name="connsiteX17" fmla="*/ 219456 w 252375"/>
                    <a:gd name="connsiteY17" fmla="*/ 201168 h 475488"/>
                    <a:gd name="connsiteX18" fmla="*/ 223114 w 252375"/>
                    <a:gd name="connsiteY18" fmla="*/ 212141 h 475488"/>
                    <a:gd name="connsiteX19" fmla="*/ 230429 w 252375"/>
                    <a:gd name="connsiteY19" fmla="*/ 263347 h 475488"/>
                    <a:gd name="connsiteX20" fmla="*/ 237744 w 252375"/>
                    <a:gd name="connsiteY20" fmla="*/ 285293 h 475488"/>
                    <a:gd name="connsiteX21" fmla="*/ 245059 w 252375"/>
                    <a:gd name="connsiteY21" fmla="*/ 296266 h 475488"/>
                    <a:gd name="connsiteX22" fmla="*/ 252375 w 252375"/>
                    <a:gd name="connsiteY22" fmla="*/ 318211 h 475488"/>
                    <a:gd name="connsiteX23" fmla="*/ 248717 w 252375"/>
                    <a:gd name="connsiteY23" fmla="*/ 380390 h 475488"/>
                    <a:gd name="connsiteX24" fmla="*/ 245059 w 252375"/>
                    <a:gd name="connsiteY24" fmla="*/ 391363 h 475488"/>
                    <a:gd name="connsiteX25" fmla="*/ 237744 w 252375"/>
                    <a:gd name="connsiteY25" fmla="*/ 420624 h 475488"/>
                    <a:gd name="connsiteX26" fmla="*/ 226771 w 252375"/>
                    <a:gd name="connsiteY26" fmla="*/ 431597 h 475488"/>
                    <a:gd name="connsiteX27" fmla="*/ 219456 w 252375"/>
                    <a:gd name="connsiteY27" fmla="*/ 442570 h 475488"/>
                    <a:gd name="connsiteX28" fmla="*/ 215799 w 252375"/>
                    <a:gd name="connsiteY28" fmla="*/ 453542 h 475488"/>
                    <a:gd name="connsiteX29" fmla="*/ 201168 w 252375"/>
                    <a:gd name="connsiteY29" fmla="*/ 475488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2375" h="475488">
                      <a:moveTo>
                        <a:pt x="0" y="0"/>
                      </a:moveTo>
                      <a:cubicBezTo>
                        <a:pt x="8534" y="1219"/>
                        <a:pt x="17424" y="932"/>
                        <a:pt x="25603" y="3658"/>
                      </a:cubicBezTo>
                      <a:cubicBezTo>
                        <a:pt x="31998" y="5790"/>
                        <a:pt x="36142" y="18673"/>
                        <a:pt x="40234" y="21946"/>
                      </a:cubicBezTo>
                      <a:cubicBezTo>
                        <a:pt x="43245" y="24354"/>
                        <a:pt x="47549" y="24384"/>
                        <a:pt x="51207" y="25603"/>
                      </a:cubicBezTo>
                      <a:cubicBezTo>
                        <a:pt x="54864" y="28041"/>
                        <a:pt x="58247" y="30952"/>
                        <a:pt x="62179" y="32918"/>
                      </a:cubicBezTo>
                      <a:cubicBezTo>
                        <a:pt x="65627" y="34642"/>
                        <a:pt x="70109" y="34209"/>
                        <a:pt x="73152" y="36576"/>
                      </a:cubicBezTo>
                      <a:cubicBezTo>
                        <a:pt x="81318" y="42928"/>
                        <a:pt x="86490" y="52783"/>
                        <a:pt x="95098" y="58522"/>
                      </a:cubicBezTo>
                      <a:cubicBezTo>
                        <a:pt x="102413" y="63399"/>
                        <a:pt x="108703" y="70372"/>
                        <a:pt x="117043" y="73152"/>
                      </a:cubicBezTo>
                      <a:cubicBezTo>
                        <a:pt x="120701" y="74371"/>
                        <a:pt x="124567" y="75086"/>
                        <a:pt x="128016" y="76810"/>
                      </a:cubicBezTo>
                      <a:cubicBezTo>
                        <a:pt x="156370" y="90987"/>
                        <a:pt x="122388" y="78592"/>
                        <a:pt x="149962" y="87782"/>
                      </a:cubicBezTo>
                      <a:cubicBezTo>
                        <a:pt x="152400" y="90221"/>
                        <a:pt x="155123" y="92405"/>
                        <a:pt x="157277" y="95098"/>
                      </a:cubicBezTo>
                      <a:cubicBezTo>
                        <a:pt x="160023" y="98530"/>
                        <a:pt x="161484" y="102962"/>
                        <a:pt x="164592" y="106070"/>
                      </a:cubicBezTo>
                      <a:cubicBezTo>
                        <a:pt x="167701" y="109179"/>
                        <a:pt x="171907" y="110947"/>
                        <a:pt x="175565" y="113386"/>
                      </a:cubicBezTo>
                      <a:cubicBezTo>
                        <a:pt x="196525" y="144824"/>
                        <a:pt x="171398" y="105050"/>
                        <a:pt x="186538" y="135331"/>
                      </a:cubicBezTo>
                      <a:cubicBezTo>
                        <a:pt x="188504" y="139263"/>
                        <a:pt x="191887" y="142372"/>
                        <a:pt x="193853" y="146304"/>
                      </a:cubicBezTo>
                      <a:cubicBezTo>
                        <a:pt x="195577" y="149753"/>
                        <a:pt x="195639" y="153907"/>
                        <a:pt x="197511" y="157277"/>
                      </a:cubicBezTo>
                      <a:cubicBezTo>
                        <a:pt x="201781" y="164962"/>
                        <a:pt x="209361" y="170882"/>
                        <a:pt x="212141" y="179222"/>
                      </a:cubicBezTo>
                      <a:lnTo>
                        <a:pt x="219456" y="201168"/>
                      </a:lnTo>
                      <a:lnTo>
                        <a:pt x="223114" y="212141"/>
                      </a:lnTo>
                      <a:cubicBezTo>
                        <a:pt x="225657" y="237571"/>
                        <a:pt x="224461" y="243455"/>
                        <a:pt x="230429" y="263347"/>
                      </a:cubicBezTo>
                      <a:cubicBezTo>
                        <a:pt x="232645" y="270733"/>
                        <a:pt x="233467" y="278877"/>
                        <a:pt x="237744" y="285293"/>
                      </a:cubicBezTo>
                      <a:cubicBezTo>
                        <a:pt x="240182" y="288951"/>
                        <a:pt x="243274" y="292249"/>
                        <a:pt x="245059" y="296266"/>
                      </a:cubicBezTo>
                      <a:cubicBezTo>
                        <a:pt x="248191" y="303312"/>
                        <a:pt x="252375" y="318211"/>
                        <a:pt x="252375" y="318211"/>
                      </a:cubicBezTo>
                      <a:cubicBezTo>
                        <a:pt x="251156" y="338937"/>
                        <a:pt x="250783" y="359731"/>
                        <a:pt x="248717" y="380390"/>
                      </a:cubicBezTo>
                      <a:cubicBezTo>
                        <a:pt x="248333" y="384226"/>
                        <a:pt x="245994" y="387623"/>
                        <a:pt x="245059" y="391363"/>
                      </a:cubicBezTo>
                      <a:cubicBezTo>
                        <a:pt x="244319" y="394322"/>
                        <a:pt x="241090" y="415605"/>
                        <a:pt x="237744" y="420624"/>
                      </a:cubicBezTo>
                      <a:cubicBezTo>
                        <a:pt x="234875" y="424928"/>
                        <a:pt x="230082" y="427623"/>
                        <a:pt x="226771" y="431597"/>
                      </a:cubicBezTo>
                      <a:cubicBezTo>
                        <a:pt x="223957" y="434974"/>
                        <a:pt x="221894" y="438912"/>
                        <a:pt x="219456" y="442570"/>
                      </a:cubicBezTo>
                      <a:cubicBezTo>
                        <a:pt x="218237" y="446227"/>
                        <a:pt x="217671" y="450172"/>
                        <a:pt x="215799" y="453542"/>
                      </a:cubicBezTo>
                      <a:cubicBezTo>
                        <a:pt x="211529" y="461228"/>
                        <a:pt x="201168" y="475488"/>
                        <a:pt x="201168" y="475488"/>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Freeform 324">
                  <a:extLst>
                    <a:ext uri="{FF2B5EF4-FFF2-40B4-BE49-F238E27FC236}">
                      <a16:creationId xmlns:a16="http://schemas.microsoft.com/office/drawing/2014/main" id="{A362A201-0FB1-28A2-10BE-402828FE1555}"/>
                    </a:ext>
                  </a:extLst>
                </p:cNvPr>
                <p:cNvSpPr/>
                <p:nvPr/>
              </p:nvSpPr>
              <p:spPr>
                <a:xfrm>
                  <a:off x="2552575" y="4007149"/>
                  <a:ext cx="889482" cy="64797"/>
                </a:xfrm>
                <a:custGeom>
                  <a:avLst/>
                  <a:gdLst>
                    <a:gd name="connsiteX0" fmla="*/ 552298 w 552298"/>
                    <a:gd name="connsiteY0" fmla="*/ 21946 h 40234"/>
                    <a:gd name="connsiteX1" fmla="*/ 523037 w 552298"/>
                    <a:gd name="connsiteY1" fmla="*/ 18288 h 40234"/>
                    <a:gd name="connsiteX2" fmla="*/ 475488 w 552298"/>
                    <a:gd name="connsiteY2" fmla="*/ 14631 h 40234"/>
                    <a:gd name="connsiteX3" fmla="*/ 438912 w 552298"/>
                    <a:gd name="connsiteY3" fmla="*/ 3658 h 40234"/>
                    <a:gd name="connsiteX4" fmla="*/ 427939 w 552298"/>
                    <a:gd name="connsiteY4" fmla="*/ 0 h 40234"/>
                    <a:gd name="connsiteX5" fmla="*/ 351130 w 552298"/>
                    <a:gd name="connsiteY5" fmla="*/ 10973 h 40234"/>
                    <a:gd name="connsiteX6" fmla="*/ 329184 w 552298"/>
                    <a:gd name="connsiteY6" fmla="*/ 18288 h 40234"/>
                    <a:gd name="connsiteX7" fmla="*/ 318211 w 552298"/>
                    <a:gd name="connsiteY7" fmla="*/ 21946 h 40234"/>
                    <a:gd name="connsiteX8" fmla="*/ 219456 w 552298"/>
                    <a:gd name="connsiteY8" fmla="*/ 18288 h 40234"/>
                    <a:gd name="connsiteX9" fmla="*/ 201168 w 552298"/>
                    <a:gd name="connsiteY9" fmla="*/ 14631 h 40234"/>
                    <a:gd name="connsiteX10" fmla="*/ 128016 w 552298"/>
                    <a:gd name="connsiteY10" fmla="*/ 18288 h 40234"/>
                    <a:gd name="connsiteX11" fmla="*/ 109728 w 552298"/>
                    <a:gd name="connsiteY11" fmla="*/ 21946 h 40234"/>
                    <a:gd name="connsiteX12" fmla="*/ 76810 w 552298"/>
                    <a:gd name="connsiteY12" fmla="*/ 32919 h 40234"/>
                    <a:gd name="connsiteX13" fmla="*/ 65837 w 552298"/>
                    <a:gd name="connsiteY13" fmla="*/ 36576 h 40234"/>
                    <a:gd name="connsiteX14" fmla="*/ 54864 w 552298"/>
                    <a:gd name="connsiteY14" fmla="*/ 40234 h 40234"/>
                    <a:gd name="connsiteX15" fmla="*/ 29261 w 552298"/>
                    <a:gd name="connsiteY15" fmla="*/ 36576 h 40234"/>
                    <a:gd name="connsiteX16" fmla="*/ 0 w 552298"/>
                    <a:gd name="connsiteY16" fmla="*/ 32919 h 4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298" h="40234">
                      <a:moveTo>
                        <a:pt x="552298" y="21946"/>
                      </a:moveTo>
                      <a:cubicBezTo>
                        <a:pt x="542544" y="20727"/>
                        <a:pt x="532822" y="19220"/>
                        <a:pt x="523037" y="18288"/>
                      </a:cubicBezTo>
                      <a:cubicBezTo>
                        <a:pt x="507212" y="16781"/>
                        <a:pt x="491276" y="16488"/>
                        <a:pt x="475488" y="14631"/>
                      </a:cubicBezTo>
                      <a:cubicBezTo>
                        <a:pt x="466950" y="13627"/>
                        <a:pt x="444806" y="5623"/>
                        <a:pt x="438912" y="3658"/>
                      </a:cubicBezTo>
                      <a:lnTo>
                        <a:pt x="427939" y="0"/>
                      </a:lnTo>
                      <a:cubicBezTo>
                        <a:pt x="365385" y="4171"/>
                        <a:pt x="390462" y="-2138"/>
                        <a:pt x="351130" y="10973"/>
                      </a:cubicBezTo>
                      <a:lnTo>
                        <a:pt x="329184" y="18288"/>
                      </a:lnTo>
                      <a:lnTo>
                        <a:pt x="318211" y="21946"/>
                      </a:lnTo>
                      <a:cubicBezTo>
                        <a:pt x="285293" y="20727"/>
                        <a:pt x="252333" y="20343"/>
                        <a:pt x="219456" y="18288"/>
                      </a:cubicBezTo>
                      <a:cubicBezTo>
                        <a:pt x="213251" y="17900"/>
                        <a:pt x="207385" y="14631"/>
                        <a:pt x="201168" y="14631"/>
                      </a:cubicBezTo>
                      <a:cubicBezTo>
                        <a:pt x="176754" y="14631"/>
                        <a:pt x="152400" y="17069"/>
                        <a:pt x="128016" y="18288"/>
                      </a:cubicBezTo>
                      <a:cubicBezTo>
                        <a:pt x="121920" y="19507"/>
                        <a:pt x="115726" y="20310"/>
                        <a:pt x="109728" y="21946"/>
                      </a:cubicBezTo>
                      <a:cubicBezTo>
                        <a:pt x="109707" y="21952"/>
                        <a:pt x="82306" y="31087"/>
                        <a:pt x="76810" y="32919"/>
                      </a:cubicBezTo>
                      <a:lnTo>
                        <a:pt x="65837" y="36576"/>
                      </a:lnTo>
                      <a:lnTo>
                        <a:pt x="54864" y="40234"/>
                      </a:lnTo>
                      <a:cubicBezTo>
                        <a:pt x="46330" y="39015"/>
                        <a:pt x="37765" y="37993"/>
                        <a:pt x="29261" y="36576"/>
                      </a:cubicBezTo>
                      <a:cubicBezTo>
                        <a:pt x="3015" y="32202"/>
                        <a:pt x="19762" y="32919"/>
                        <a:pt x="0" y="32919"/>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Freeform 325">
                  <a:extLst>
                    <a:ext uri="{FF2B5EF4-FFF2-40B4-BE49-F238E27FC236}">
                      <a16:creationId xmlns:a16="http://schemas.microsoft.com/office/drawing/2014/main" id="{879B1F7A-E56F-7E76-9B10-67B31F4D5D92}"/>
                    </a:ext>
                  </a:extLst>
                </p:cNvPr>
                <p:cNvSpPr/>
                <p:nvPr/>
              </p:nvSpPr>
              <p:spPr>
                <a:xfrm>
                  <a:off x="3665901" y="3647823"/>
                  <a:ext cx="736325" cy="388779"/>
                </a:xfrm>
                <a:custGeom>
                  <a:avLst/>
                  <a:gdLst>
                    <a:gd name="connsiteX0" fmla="*/ 0 w 457200"/>
                    <a:gd name="connsiteY0" fmla="*/ 241401 h 241401"/>
                    <a:gd name="connsiteX1" fmla="*/ 25603 w 457200"/>
                    <a:gd name="connsiteY1" fmla="*/ 226771 h 241401"/>
                    <a:gd name="connsiteX2" fmla="*/ 47548 w 457200"/>
                    <a:gd name="connsiteY2" fmla="*/ 212141 h 241401"/>
                    <a:gd name="connsiteX3" fmla="*/ 58521 w 457200"/>
                    <a:gd name="connsiteY3" fmla="*/ 208483 h 241401"/>
                    <a:gd name="connsiteX4" fmla="*/ 80467 w 457200"/>
                    <a:gd name="connsiteY4" fmla="*/ 193853 h 241401"/>
                    <a:gd name="connsiteX5" fmla="*/ 91440 w 457200"/>
                    <a:gd name="connsiteY5" fmla="*/ 186537 h 241401"/>
                    <a:gd name="connsiteX6" fmla="*/ 120700 w 457200"/>
                    <a:gd name="connsiteY6" fmla="*/ 171907 h 241401"/>
                    <a:gd name="connsiteX7" fmla="*/ 131673 w 457200"/>
                    <a:gd name="connsiteY7" fmla="*/ 164592 h 241401"/>
                    <a:gd name="connsiteX8" fmla="*/ 142646 w 457200"/>
                    <a:gd name="connsiteY8" fmla="*/ 160934 h 241401"/>
                    <a:gd name="connsiteX9" fmla="*/ 201168 w 457200"/>
                    <a:gd name="connsiteY9" fmla="*/ 149961 h 241401"/>
                    <a:gd name="connsiteX10" fmla="*/ 252374 w 457200"/>
                    <a:gd name="connsiteY10" fmla="*/ 135331 h 241401"/>
                    <a:gd name="connsiteX11" fmla="*/ 263347 w 457200"/>
                    <a:gd name="connsiteY11" fmla="*/ 131673 h 241401"/>
                    <a:gd name="connsiteX12" fmla="*/ 285292 w 457200"/>
                    <a:gd name="connsiteY12" fmla="*/ 120701 h 241401"/>
                    <a:gd name="connsiteX13" fmla="*/ 303580 w 457200"/>
                    <a:gd name="connsiteY13" fmla="*/ 106070 h 241401"/>
                    <a:gd name="connsiteX14" fmla="*/ 325526 w 457200"/>
                    <a:gd name="connsiteY14" fmla="*/ 102413 h 241401"/>
                    <a:gd name="connsiteX15" fmla="*/ 343814 w 457200"/>
                    <a:gd name="connsiteY15" fmla="*/ 98755 h 241401"/>
                    <a:gd name="connsiteX16" fmla="*/ 365760 w 457200"/>
                    <a:gd name="connsiteY16" fmla="*/ 91440 h 241401"/>
                    <a:gd name="connsiteX17" fmla="*/ 376732 w 457200"/>
                    <a:gd name="connsiteY17" fmla="*/ 84125 h 241401"/>
                    <a:gd name="connsiteX18" fmla="*/ 398678 w 457200"/>
                    <a:gd name="connsiteY18" fmla="*/ 73152 h 241401"/>
                    <a:gd name="connsiteX19" fmla="*/ 424281 w 457200"/>
                    <a:gd name="connsiteY19" fmla="*/ 40233 h 241401"/>
                    <a:gd name="connsiteX20" fmla="*/ 431596 w 457200"/>
                    <a:gd name="connsiteY20" fmla="*/ 29261 h 241401"/>
                    <a:gd name="connsiteX21" fmla="*/ 438912 w 457200"/>
                    <a:gd name="connsiteY21" fmla="*/ 18288 h 241401"/>
                    <a:gd name="connsiteX22" fmla="*/ 457200 w 457200"/>
                    <a:gd name="connsiteY22" fmla="*/ 0 h 24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241401">
                      <a:moveTo>
                        <a:pt x="0" y="241401"/>
                      </a:moveTo>
                      <a:cubicBezTo>
                        <a:pt x="8534" y="236524"/>
                        <a:pt x="17232" y="231923"/>
                        <a:pt x="25603" y="226771"/>
                      </a:cubicBezTo>
                      <a:cubicBezTo>
                        <a:pt x="33090" y="222163"/>
                        <a:pt x="39208" y="214921"/>
                        <a:pt x="47548" y="212141"/>
                      </a:cubicBezTo>
                      <a:cubicBezTo>
                        <a:pt x="51206" y="210922"/>
                        <a:pt x="55151" y="210355"/>
                        <a:pt x="58521" y="208483"/>
                      </a:cubicBezTo>
                      <a:cubicBezTo>
                        <a:pt x="66206" y="204213"/>
                        <a:pt x="73152" y="198730"/>
                        <a:pt x="80467" y="193853"/>
                      </a:cubicBezTo>
                      <a:cubicBezTo>
                        <a:pt x="84125" y="191414"/>
                        <a:pt x="87508" y="188503"/>
                        <a:pt x="91440" y="186537"/>
                      </a:cubicBezTo>
                      <a:cubicBezTo>
                        <a:pt x="101193" y="181660"/>
                        <a:pt x="111627" y="177956"/>
                        <a:pt x="120700" y="171907"/>
                      </a:cubicBezTo>
                      <a:cubicBezTo>
                        <a:pt x="124358" y="169469"/>
                        <a:pt x="127741" y="166558"/>
                        <a:pt x="131673" y="164592"/>
                      </a:cubicBezTo>
                      <a:cubicBezTo>
                        <a:pt x="135122" y="162868"/>
                        <a:pt x="138939" y="161993"/>
                        <a:pt x="142646" y="160934"/>
                      </a:cubicBezTo>
                      <a:cubicBezTo>
                        <a:pt x="181246" y="149906"/>
                        <a:pt x="124048" y="169241"/>
                        <a:pt x="201168" y="149961"/>
                      </a:cubicBezTo>
                      <a:cubicBezTo>
                        <a:pt x="237901" y="140778"/>
                        <a:pt x="220896" y="145824"/>
                        <a:pt x="252374" y="135331"/>
                      </a:cubicBezTo>
                      <a:cubicBezTo>
                        <a:pt x="256032" y="134112"/>
                        <a:pt x="260139" y="133812"/>
                        <a:pt x="263347" y="131673"/>
                      </a:cubicBezTo>
                      <a:cubicBezTo>
                        <a:pt x="277528" y="122220"/>
                        <a:pt x="270150" y="125748"/>
                        <a:pt x="285292" y="120701"/>
                      </a:cubicBezTo>
                      <a:cubicBezTo>
                        <a:pt x="290286" y="115707"/>
                        <a:pt x="296660" y="108377"/>
                        <a:pt x="303580" y="106070"/>
                      </a:cubicBezTo>
                      <a:cubicBezTo>
                        <a:pt x="310616" y="103725"/>
                        <a:pt x="318229" y="103740"/>
                        <a:pt x="325526" y="102413"/>
                      </a:cubicBezTo>
                      <a:cubicBezTo>
                        <a:pt x="331642" y="101301"/>
                        <a:pt x="337816" y="100391"/>
                        <a:pt x="343814" y="98755"/>
                      </a:cubicBezTo>
                      <a:cubicBezTo>
                        <a:pt x="351253" y="96726"/>
                        <a:pt x="365760" y="91440"/>
                        <a:pt x="365760" y="91440"/>
                      </a:cubicBezTo>
                      <a:cubicBezTo>
                        <a:pt x="369417" y="89002"/>
                        <a:pt x="372800" y="86091"/>
                        <a:pt x="376732" y="84125"/>
                      </a:cubicBezTo>
                      <a:cubicBezTo>
                        <a:pt x="393227" y="75877"/>
                        <a:pt x="382956" y="86254"/>
                        <a:pt x="398678" y="73152"/>
                      </a:cubicBezTo>
                      <a:cubicBezTo>
                        <a:pt x="411571" y="62408"/>
                        <a:pt x="414085" y="55527"/>
                        <a:pt x="424281" y="40233"/>
                      </a:cubicBezTo>
                      <a:lnTo>
                        <a:pt x="431596" y="29261"/>
                      </a:lnTo>
                      <a:cubicBezTo>
                        <a:pt x="434035" y="25603"/>
                        <a:pt x="435803" y="21397"/>
                        <a:pt x="438912" y="18288"/>
                      </a:cubicBezTo>
                      <a:lnTo>
                        <a:pt x="457200" y="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Freeform 326">
                  <a:extLst>
                    <a:ext uri="{FF2B5EF4-FFF2-40B4-BE49-F238E27FC236}">
                      <a16:creationId xmlns:a16="http://schemas.microsoft.com/office/drawing/2014/main" id="{8520B52E-0271-B50E-B775-05D3CEBE0A0F}"/>
                    </a:ext>
                  </a:extLst>
                </p:cNvPr>
                <p:cNvSpPr/>
                <p:nvPr/>
              </p:nvSpPr>
              <p:spPr>
                <a:xfrm>
                  <a:off x="3889475" y="3694948"/>
                  <a:ext cx="59882" cy="141374"/>
                </a:xfrm>
                <a:custGeom>
                  <a:avLst/>
                  <a:gdLst>
                    <a:gd name="connsiteX0" fmla="*/ 3824 w 37182"/>
                    <a:gd name="connsiteY0" fmla="*/ 0 h 87782"/>
                    <a:gd name="connsiteX1" fmla="*/ 166 w 37182"/>
                    <a:gd name="connsiteY1" fmla="*/ 25603 h 87782"/>
                    <a:gd name="connsiteX2" fmla="*/ 7482 w 37182"/>
                    <a:gd name="connsiteY2" fmla="*/ 32918 h 87782"/>
                    <a:gd name="connsiteX3" fmla="*/ 25770 w 37182"/>
                    <a:gd name="connsiteY3" fmla="*/ 47548 h 87782"/>
                    <a:gd name="connsiteX4" fmla="*/ 33085 w 37182"/>
                    <a:gd name="connsiteY4" fmla="*/ 54864 h 87782"/>
                    <a:gd name="connsiteX5" fmla="*/ 36742 w 37182"/>
                    <a:gd name="connsiteY5" fmla="*/ 87782 h 8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82" h="87782">
                      <a:moveTo>
                        <a:pt x="3824" y="0"/>
                      </a:moveTo>
                      <a:cubicBezTo>
                        <a:pt x="2605" y="8534"/>
                        <a:pt x="-786" y="17035"/>
                        <a:pt x="166" y="25603"/>
                      </a:cubicBezTo>
                      <a:cubicBezTo>
                        <a:pt x="547" y="29030"/>
                        <a:pt x="5328" y="30225"/>
                        <a:pt x="7482" y="32918"/>
                      </a:cubicBezTo>
                      <a:cubicBezTo>
                        <a:pt x="19515" y="47959"/>
                        <a:pt x="8364" y="41747"/>
                        <a:pt x="25770" y="47548"/>
                      </a:cubicBezTo>
                      <a:cubicBezTo>
                        <a:pt x="28208" y="49987"/>
                        <a:pt x="31311" y="51907"/>
                        <a:pt x="33085" y="54864"/>
                      </a:cubicBezTo>
                      <a:cubicBezTo>
                        <a:pt x="39055" y="64815"/>
                        <a:pt x="36742" y="77087"/>
                        <a:pt x="36742" y="87782"/>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Freeform 327">
                  <a:extLst>
                    <a:ext uri="{FF2B5EF4-FFF2-40B4-BE49-F238E27FC236}">
                      <a16:creationId xmlns:a16="http://schemas.microsoft.com/office/drawing/2014/main" id="{83E21AD2-7375-F814-887B-B811E6F6C046}"/>
                    </a:ext>
                  </a:extLst>
                </p:cNvPr>
                <p:cNvSpPr/>
                <p:nvPr/>
              </p:nvSpPr>
              <p:spPr>
                <a:xfrm>
                  <a:off x="3229995" y="3494667"/>
                  <a:ext cx="318093" cy="459468"/>
                </a:xfrm>
                <a:custGeom>
                  <a:avLst/>
                  <a:gdLst>
                    <a:gd name="connsiteX0" fmla="*/ 197511 w 197511"/>
                    <a:gd name="connsiteY0" fmla="*/ 0 h 285293"/>
                    <a:gd name="connsiteX1" fmla="*/ 175565 w 197511"/>
                    <a:gd name="connsiteY1" fmla="*/ 25603 h 285293"/>
                    <a:gd name="connsiteX2" fmla="*/ 168250 w 197511"/>
                    <a:gd name="connsiteY2" fmla="*/ 47549 h 285293"/>
                    <a:gd name="connsiteX3" fmla="*/ 153619 w 197511"/>
                    <a:gd name="connsiteY3" fmla="*/ 65837 h 285293"/>
                    <a:gd name="connsiteX4" fmla="*/ 149962 w 197511"/>
                    <a:gd name="connsiteY4" fmla="*/ 76810 h 285293"/>
                    <a:gd name="connsiteX5" fmla="*/ 135331 w 197511"/>
                    <a:gd name="connsiteY5" fmla="*/ 95098 h 285293"/>
                    <a:gd name="connsiteX6" fmla="*/ 131674 w 197511"/>
                    <a:gd name="connsiteY6" fmla="*/ 106071 h 285293"/>
                    <a:gd name="connsiteX7" fmla="*/ 102413 w 197511"/>
                    <a:gd name="connsiteY7" fmla="*/ 128016 h 285293"/>
                    <a:gd name="connsiteX8" fmla="*/ 95098 w 197511"/>
                    <a:gd name="connsiteY8" fmla="*/ 138989 h 285293"/>
                    <a:gd name="connsiteX9" fmla="*/ 84125 w 197511"/>
                    <a:gd name="connsiteY9" fmla="*/ 146304 h 285293"/>
                    <a:gd name="connsiteX10" fmla="*/ 80467 w 197511"/>
                    <a:gd name="connsiteY10" fmla="*/ 157277 h 285293"/>
                    <a:gd name="connsiteX11" fmla="*/ 62179 w 197511"/>
                    <a:gd name="connsiteY11" fmla="*/ 175565 h 285293"/>
                    <a:gd name="connsiteX12" fmla="*/ 58522 w 197511"/>
                    <a:gd name="connsiteY12" fmla="*/ 186538 h 285293"/>
                    <a:gd name="connsiteX13" fmla="*/ 43891 w 197511"/>
                    <a:gd name="connsiteY13" fmla="*/ 204826 h 285293"/>
                    <a:gd name="connsiteX14" fmla="*/ 32919 w 197511"/>
                    <a:gd name="connsiteY14" fmla="*/ 226771 h 285293"/>
                    <a:gd name="connsiteX15" fmla="*/ 25603 w 197511"/>
                    <a:gd name="connsiteY15" fmla="*/ 248717 h 285293"/>
                    <a:gd name="connsiteX16" fmla="*/ 10973 w 197511"/>
                    <a:gd name="connsiteY16" fmla="*/ 270663 h 285293"/>
                    <a:gd name="connsiteX17" fmla="*/ 0 w 197511"/>
                    <a:gd name="connsiteY17" fmla="*/ 285293 h 28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511" h="285293">
                      <a:moveTo>
                        <a:pt x="197511" y="0"/>
                      </a:moveTo>
                      <a:cubicBezTo>
                        <a:pt x="190196" y="8534"/>
                        <a:pt x="181456" y="16030"/>
                        <a:pt x="175565" y="25603"/>
                      </a:cubicBezTo>
                      <a:cubicBezTo>
                        <a:pt x="171524" y="32170"/>
                        <a:pt x="172527" y="41133"/>
                        <a:pt x="168250" y="47549"/>
                      </a:cubicBezTo>
                      <a:cubicBezTo>
                        <a:pt x="159022" y="61391"/>
                        <a:pt x="164044" y="55414"/>
                        <a:pt x="153619" y="65837"/>
                      </a:cubicBezTo>
                      <a:cubicBezTo>
                        <a:pt x="152400" y="69495"/>
                        <a:pt x="151686" y="73362"/>
                        <a:pt x="149962" y="76810"/>
                      </a:cubicBezTo>
                      <a:cubicBezTo>
                        <a:pt x="145348" y="86040"/>
                        <a:pt x="142136" y="88294"/>
                        <a:pt x="135331" y="95098"/>
                      </a:cubicBezTo>
                      <a:cubicBezTo>
                        <a:pt x="134112" y="98756"/>
                        <a:pt x="133987" y="102987"/>
                        <a:pt x="131674" y="106071"/>
                      </a:cubicBezTo>
                      <a:cubicBezTo>
                        <a:pt x="117665" y="124751"/>
                        <a:pt x="118432" y="122677"/>
                        <a:pt x="102413" y="128016"/>
                      </a:cubicBezTo>
                      <a:cubicBezTo>
                        <a:pt x="99975" y="131674"/>
                        <a:pt x="98206" y="135881"/>
                        <a:pt x="95098" y="138989"/>
                      </a:cubicBezTo>
                      <a:cubicBezTo>
                        <a:pt x="91990" y="142097"/>
                        <a:pt x="86871" y="142871"/>
                        <a:pt x="84125" y="146304"/>
                      </a:cubicBezTo>
                      <a:cubicBezTo>
                        <a:pt x="81716" y="149315"/>
                        <a:pt x="82780" y="154193"/>
                        <a:pt x="80467" y="157277"/>
                      </a:cubicBezTo>
                      <a:cubicBezTo>
                        <a:pt x="75294" y="164174"/>
                        <a:pt x="62179" y="175565"/>
                        <a:pt x="62179" y="175565"/>
                      </a:cubicBezTo>
                      <a:cubicBezTo>
                        <a:pt x="60960" y="179223"/>
                        <a:pt x="60246" y="183090"/>
                        <a:pt x="58522" y="186538"/>
                      </a:cubicBezTo>
                      <a:cubicBezTo>
                        <a:pt x="53908" y="195768"/>
                        <a:pt x="50696" y="198022"/>
                        <a:pt x="43891" y="204826"/>
                      </a:cubicBezTo>
                      <a:cubicBezTo>
                        <a:pt x="30560" y="244826"/>
                        <a:pt x="51817" y="184252"/>
                        <a:pt x="32919" y="226771"/>
                      </a:cubicBezTo>
                      <a:cubicBezTo>
                        <a:pt x="29787" y="233817"/>
                        <a:pt x="29880" y="242301"/>
                        <a:pt x="25603" y="248717"/>
                      </a:cubicBezTo>
                      <a:lnTo>
                        <a:pt x="10973" y="270663"/>
                      </a:lnTo>
                      <a:cubicBezTo>
                        <a:pt x="2703" y="283068"/>
                        <a:pt x="6766" y="278527"/>
                        <a:pt x="0" y="285293"/>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Freeform 328">
                  <a:extLst>
                    <a:ext uri="{FF2B5EF4-FFF2-40B4-BE49-F238E27FC236}">
                      <a16:creationId xmlns:a16="http://schemas.microsoft.com/office/drawing/2014/main" id="{FB587360-3561-01EA-2EB5-DBDB90BCFC6D}"/>
                    </a:ext>
                  </a:extLst>
                </p:cNvPr>
                <p:cNvSpPr/>
                <p:nvPr/>
              </p:nvSpPr>
              <p:spPr>
                <a:xfrm>
                  <a:off x="3176981" y="3800977"/>
                  <a:ext cx="24249" cy="153157"/>
                </a:xfrm>
                <a:custGeom>
                  <a:avLst/>
                  <a:gdLst>
                    <a:gd name="connsiteX0" fmla="*/ 10973 w 15057"/>
                    <a:gd name="connsiteY0" fmla="*/ 0 h 95098"/>
                    <a:gd name="connsiteX1" fmla="*/ 10973 w 15057"/>
                    <a:gd name="connsiteY1" fmla="*/ 73152 h 95098"/>
                    <a:gd name="connsiteX2" fmla="*/ 7315 w 15057"/>
                    <a:gd name="connsiteY2" fmla="*/ 84125 h 95098"/>
                    <a:gd name="connsiteX3" fmla="*/ 0 w 15057"/>
                    <a:gd name="connsiteY3" fmla="*/ 95098 h 95098"/>
                  </a:gdLst>
                  <a:ahLst/>
                  <a:cxnLst>
                    <a:cxn ang="0">
                      <a:pos x="connsiteX0" y="connsiteY0"/>
                    </a:cxn>
                    <a:cxn ang="0">
                      <a:pos x="connsiteX1" y="connsiteY1"/>
                    </a:cxn>
                    <a:cxn ang="0">
                      <a:pos x="connsiteX2" y="connsiteY2"/>
                    </a:cxn>
                    <a:cxn ang="0">
                      <a:pos x="connsiteX3" y="connsiteY3"/>
                    </a:cxn>
                  </a:cxnLst>
                  <a:rect l="l" t="t" r="r" b="b"/>
                  <a:pathLst>
                    <a:path w="15057" h="95098">
                      <a:moveTo>
                        <a:pt x="10973" y="0"/>
                      </a:moveTo>
                      <a:cubicBezTo>
                        <a:pt x="16097" y="35873"/>
                        <a:pt x="16731" y="27088"/>
                        <a:pt x="10973" y="73152"/>
                      </a:cubicBezTo>
                      <a:cubicBezTo>
                        <a:pt x="10495" y="76978"/>
                        <a:pt x="9039" y="80676"/>
                        <a:pt x="7315" y="84125"/>
                      </a:cubicBezTo>
                      <a:cubicBezTo>
                        <a:pt x="5349" y="88057"/>
                        <a:pt x="0" y="95098"/>
                        <a:pt x="0" y="9509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Freeform 329">
                  <a:extLst>
                    <a:ext uri="{FF2B5EF4-FFF2-40B4-BE49-F238E27FC236}">
                      <a16:creationId xmlns:a16="http://schemas.microsoft.com/office/drawing/2014/main" id="{3B239D45-DD85-8EBB-B9A9-BF573DF44F9F}"/>
                    </a:ext>
                  </a:extLst>
                </p:cNvPr>
                <p:cNvSpPr/>
                <p:nvPr/>
              </p:nvSpPr>
              <p:spPr>
                <a:xfrm>
                  <a:off x="3548089" y="3506448"/>
                  <a:ext cx="324017" cy="353437"/>
                </a:xfrm>
                <a:custGeom>
                  <a:avLst/>
                  <a:gdLst>
                    <a:gd name="connsiteX0" fmla="*/ 0 w 201189"/>
                    <a:gd name="connsiteY0" fmla="*/ 0 h 219456"/>
                    <a:gd name="connsiteX1" fmla="*/ 14630 w 201189"/>
                    <a:gd name="connsiteY1" fmla="*/ 25604 h 219456"/>
                    <a:gd name="connsiteX2" fmla="*/ 25603 w 201189"/>
                    <a:gd name="connsiteY2" fmla="*/ 29261 h 219456"/>
                    <a:gd name="connsiteX3" fmla="*/ 36576 w 201189"/>
                    <a:gd name="connsiteY3" fmla="*/ 36576 h 219456"/>
                    <a:gd name="connsiteX4" fmla="*/ 51206 w 201189"/>
                    <a:gd name="connsiteY4" fmla="*/ 40234 h 219456"/>
                    <a:gd name="connsiteX5" fmla="*/ 73152 w 201189"/>
                    <a:gd name="connsiteY5" fmla="*/ 47549 h 219456"/>
                    <a:gd name="connsiteX6" fmla="*/ 91440 w 201189"/>
                    <a:gd name="connsiteY6" fmla="*/ 69495 h 219456"/>
                    <a:gd name="connsiteX7" fmla="*/ 113385 w 201189"/>
                    <a:gd name="connsiteY7" fmla="*/ 98756 h 219456"/>
                    <a:gd name="connsiteX8" fmla="*/ 146304 w 201189"/>
                    <a:gd name="connsiteY8" fmla="*/ 124359 h 219456"/>
                    <a:gd name="connsiteX9" fmla="*/ 153619 w 201189"/>
                    <a:gd name="connsiteY9" fmla="*/ 135332 h 219456"/>
                    <a:gd name="connsiteX10" fmla="*/ 160934 w 201189"/>
                    <a:gd name="connsiteY10" fmla="*/ 157277 h 219456"/>
                    <a:gd name="connsiteX11" fmla="*/ 164592 w 201189"/>
                    <a:gd name="connsiteY11" fmla="*/ 168250 h 219456"/>
                    <a:gd name="connsiteX12" fmla="*/ 168249 w 201189"/>
                    <a:gd name="connsiteY12" fmla="*/ 179223 h 219456"/>
                    <a:gd name="connsiteX13" fmla="*/ 175564 w 201189"/>
                    <a:gd name="connsiteY13" fmla="*/ 190196 h 219456"/>
                    <a:gd name="connsiteX14" fmla="*/ 182880 w 201189"/>
                    <a:gd name="connsiteY14" fmla="*/ 197511 h 219456"/>
                    <a:gd name="connsiteX15" fmla="*/ 190195 w 201189"/>
                    <a:gd name="connsiteY15" fmla="*/ 208484 h 219456"/>
                    <a:gd name="connsiteX16" fmla="*/ 201168 w 201189"/>
                    <a:gd name="connsiteY16" fmla="*/ 219456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189" h="219456">
                      <a:moveTo>
                        <a:pt x="0" y="0"/>
                      </a:moveTo>
                      <a:cubicBezTo>
                        <a:pt x="4877" y="8535"/>
                        <a:pt x="8157" y="18206"/>
                        <a:pt x="14630" y="25604"/>
                      </a:cubicBezTo>
                      <a:cubicBezTo>
                        <a:pt x="17169" y="28506"/>
                        <a:pt x="22155" y="27537"/>
                        <a:pt x="25603" y="29261"/>
                      </a:cubicBezTo>
                      <a:cubicBezTo>
                        <a:pt x="29535" y="31227"/>
                        <a:pt x="32536" y="34844"/>
                        <a:pt x="36576" y="36576"/>
                      </a:cubicBezTo>
                      <a:cubicBezTo>
                        <a:pt x="41196" y="38556"/>
                        <a:pt x="46391" y="38790"/>
                        <a:pt x="51206" y="40234"/>
                      </a:cubicBezTo>
                      <a:cubicBezTo>
                        <a:pt x="58592" y="42450"/>
                        <a:pt x="73152" y="47549"/>
                        <a:pt x="73152" y="47549"/>
                      </a:cubicBezTo>
                      <a:cubicBezTo>
                        <a:pt x="99286" y="86752"/>
                        <a:pt x="58590" y="27260"/>
                        <a:pt x="91440" y="69495"/>
                      </a:cubicBezTo>
                      <a:cubicBezTo>
                        <a:pt x="98494" y="78564"/>
                        <a:pt x="103576" y="91399"/>
                        <a:pt x="113385" y="98756"/>
                      </a:cubicBezTo>
                      <a:cubicBezTo>
                        <a:pt x="131512" y="112351"/>
                        <a:pt x="133893" y="109466"/>
                        <a:pt x="146304" y="124359"/>
                      </a:cubicBezTo>
                      <a:cubicBezTo>
                        <a:pt x="149118" y="127736"/>
                        <a:pt x="151181" y="131674"/>
                        <a:pt x="153619" y="135332"/>
                      </a:cubicBezTo>
                      <a:lnTo>
                        <a:pt x="160934" y="157277"/>
                      </a:lnTo>
                      <a:lnTo>
                        <a:pt x="164592" y="168250"/>
                      </a:lnTo>
                      <a:cubicBezTo>
                        <a:pt x="165811" y="171908"/>
                        <a:pt x="166110" y="176015"/>
                        <a:pt x="168249" y="179223"/>
                      </a:cubicBezTo>
                      <a:cubicBezTo>
                        <a:pt x="170687" y="182881"/>
                        <a:pt x="172818" y="186763"/>
                        <a:pt x="175564" y="190196"/>
                      </a:cubicBezTo>
                      <a:cubicBezTo>
                        <a:pt x="177718" y="192889"/>
                        <a:pt x="180726" y="194818"/>
                        <a:pt x="182880" y="197511"/>
                      </a:cubicBezTo>
                      <a:cubicBezTo>
                        <a:pt x="185626" y="200944"/>
                        <a:pt x="187087" y="205376"/>
                        <a:pt x="190195" y="208484"/>
                      </a:cubicBezTo>
                      <a:cubicBezTo>
                        <a:pt x="202182" y="220471"/>
                        <a:pt x="201168" y="210295"/>
                        <a:pt x="201168" y="219456"/>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1" name="Picture 330">
                  <a:extLst>
                    <a:ext uri="{FF2B5EF4-FFF2-40B4-BE49-F238E27FC236}">
                      <a16:creationId xmlns:a16="http://schemas.microsoft.com/office/drawing/2014/main" id="{8053A12C-090E-3D1A-2259-382E54A4179E}"/>
                    </a:ext>
                  </a:extLst>
                </p:cNvPr>
                <p:cNvPicPr>
                  <a:picLocks noChangeAspect="1"/>
                </p:cNvPicPr>
                <p:nvPr/>
              </p:nvPicPr>
              <p:blipFill rotWithShape="1">
                <a:blip r:embed="rId3"/>
                <a:srcRect t="26791" b="27396"/>
                <a:stretch/>
              </p:blipFill>
              <p:spPr>
                <a:xfrm rot="5782377">
                  <a:off x="2446542" y="4249577"/>
                  <a:ext cx="633169" cy="463886"/>
                </a:xfrm>
                <a:prstGeom prst="rect">
                  <a:avLst/>
                </a:prstGeom>
              </p:spPr>
            </p:pic>
            <p:pic>
              <p:nvPicPr>
                <p:cNvPr id="332" name="Picture 331">
                  <a:extLst>
                    <a:ext uri="{FF2B5EF4-FFF2-40B4-BE49-F238E27FC236}">
                      <a16:creationId xmlns:a16="http://schemas.microsoft.com/office/drawing/2014/main" id="{A2829B87-0206-EEB5-0666-E4BBEEFE3A22}"/>
                    </a:ext>
                  </a:extLst>
                </p:cNvPr>
                <p:cNvPicPr>
                  <a:picLocks noChangeAspect="1"/>
                </p:cNvPicPr>
                <p:nvPr/>
              </p:nvPicPr>
              <p:blipFill rotWithShape="1">
                <a:blip r:embed="rId3"/>
                <a:srcRect t="26791" b="27396"/>
                <a:stretch/>
              </p:blipFill>
              <p:spPr>
                <a:xfrm rot="15573424">
                  <a:off x="4002654" y="4185529"/>
                  <a:ext cx="696486" cy="510275"/>
                </a:xfrm>
                <a:prstGeom prst="rect">
                  <a:avLst/>
                </a:prstGeom>
              </p:spPr>
            </p:pic>
            <p:pic>
              <p:nvPicPr>
                <p:cNvPr id="333" name="Picture 332">
                  <a:extLst>
                    <a:ext uri="{FF2B5EF4-FFF2-40B4-BE49-F238E27FC236}">
                      <a16:creationId xmlns:a16="http://schemas.microsoft.com/office/drawing/2014/main" id="{0E60811A-9E8C-D51F-2DCF-5D450380C441}"/>
                    </a:ext>
                  </a:extLst>
                </p:cNvPr>
                <p:cNvPicPr>
                  <a:picLocks noChangeAspect="1"/>
                </p:cNvPicPr>
                <p:nvPr/>
              </p:nvPicPr>
              <p:blipFill rotWithShape="1">
                <a:blip r:embed="rId3"/>
                <a:srcRect t="26791" b="27396"/>
                <a:stretch/>
              </p:blipFill>
              <p:spPr>
                <a:xfrm rot="17815750">
                  <a:off x="2829682" y="3288674"/>
                  <a:ext cx="475709" cy="348525"/>
                </a:xfrm>
                <a:prstGeom prst="rect">
                  <a:avLst/>
                </a:prstGeom>
              </p:spPr>
            </p:pic>
          </p:grpSp>
          <p:sp>
            <p:nvSpPr>
              <p:cNvPr id="335" name="TextBox 334">
                <a:extLst>
                  <a:ext uri="{FF2B5EF4-FFF2-40B4-BE49-F238E27FC236}">
                    <a16:creationId xmlns:a16="http://schemas.microsoft.com/office/drawing/2014/main" id="{2B19BCDF-58A1-DE62-672C-7448F3A6E622}"/>
                  </a:ext>
                </a:extLst>
              </p:cNvPr>
              <p:cNvSpPr txBox="1"/>
              <p:nvPr/>
            </p:nvSpPr>
            <p:spPr>
              <a:xfrm>
                <a:off x="8914220" y="1078400"/>
                <a:ext cx="518091" cy="292388"/>
              </a:xfrm>
              <a:prstGeom prst="rect">
                <a:avLst/>
              </a:prstGeom>
              <a:noFill/>
            </p:spPr>
            <p:txBody>
              <a:bodyPr wrap="none" rtlCol="0">
                <a:spAutoFit/>
              </a:bodyPr>
              <a:lstStyle/>
              <a:p>
                <a:pPr algn="ctr"/>
                <a:r>
                  <a:rPr lang="en-US" sz="1300">
                    <a:latin typeface="Helvetica" pitchFamily="2" charset="0"/>
                  </a:rPr>
                  <a:t>RUL</a:t>
                </a:r>
              </a:p>
            </p:txBody>
          </p:sp>
          <p:sp>
            <p:nvSpPr>
              <p:cNvPr id="336" name="TextBox 335">
                <a:extLst>
                  <a:ext uri="{FF2B5EF4-FFF2-40B4-BE49-F238E27FC236}">
                    <a16:creationId xmlns:a16="http://schemas.microsoft.com/office/drawing/2014/main" id="{FDFEA899-2AA4-C63F-04C5-D79D8D2C1FE4}"/>
                  </a:ext>
                </a:extLst>
              </p:cNvPr>
              <p:cNvSpPr txBox="1"/>
              <p:nvPr/>
            </p:nvSpPr>
            <p:spPr>
              <a:xfrm>
                <a:off x="9304518" y="1078400"/>
                <a:ext cx="537327" cy="292388"/>
              </a:xfrm>
              <a:prstGeom prst="rect">
                <a:avLst/>
              </a:prstGeom>
              <a:noFill/>
            </p:spPr>
            <p:txBody>
              <a:bodyPr wrap="none" rtlCol="0">
                <a:spAutoFit/>
              </a:bodyPr>
              <a:lstStyle/>
              <a:p>
                <a:pPr algn="ctr"/>
                <a:r>
                  <a:rPr lang="en-US" sz="1300">
                    <a:latin typeface="Helvetica" pitchFamily="2" charset="0"/>
                  </a:rPr>
                  <a:t>RML</a:t>
                </a:r>
              </a:p>
            </p:txBody>
          </p:sp>
          <p:sp>
            <p:nvSpPr>
              <p:cNvPr id="337" name="TextBox 336">
                <a:extLst>
                  <a:ext uri="{FF2B5EF4-FFF2-40B4-BE49-F238E27FC236}">
                    <a16:creationId xmlns:a16="http://schemas.microsoft.com/office/drawing/2014/main" id="{4B93B759-3EC1-7DA0-36D2-4664E1D3B358}"/>
                  </a:ext>
                </a:extLst>
              </p:cNvPr>
              <p:cNvSpPr txBox="1"/>
              <p:nvPr/>
            </p:nvSpPr>
            <p:spPr>
              <a:xfrm>
                <a:off x="9714052" y="1078400"/>
                <a:ext cx="490839" cy="292388"/>
              </a:xfrm>
              <a:prstGeom prst="rect">
                <a:avLst/>
              </a:prstGeom>
              <a:noFill/>
            </p:spPr>
            <p:txBody>
              <a:bodyPr wrap="none" rtlCol="0">
                <a:spAutoFit/>
              </a:bodyPr>
              <a:lstStyle/>
              <a:p>
                <a:pPr algn="ctr"/>
                <a:r>
                  <a:rPr lang="en-US" sz="1300">
                    <a:latin typeface="Helvetica" pitchFamily="2" charset="0"/>
                  </a:rPr>
                  <a:t>RLL</a:t>
                </a:r>
              </a:p>
            </p:txBody>
          </p:sp>
          <p:sp>
            <p:nvSpPr>
              <p:cNvPr id="338" name="TextBox 337">
                <a:extLst>
                  <a:ext uri="{FF2B5EF4-FFF2-40B4-BE49-F238E27FC236}">
                    <a16:creationId xmlns:a16="http://schemas.microsoft.com/office/drawing/2014/main" id="{A086A252-2C28-F66C-FBB3-17EEDF159D62}"/>
                  </a:ext>
                </a:extLst>
              </p:cNvPr>
              <p:cNvSpPr txBox="1"/>
              <p:nvPr/>
            </p:nvSpPr>
            <p:spPr>
              <a:xfrm>
                <a:off x="10485488" y="1078400"/>
                <a:ext cx="500458" cy="292388"/>
              </a:xfrm>
              <a:prstGeom prst="rect">
                <a:avLst/>
              </a:prstGeom>
              <a:noFill/>
            </p:spPr>
            <p:txBody>
              <a:bodyPr wrap="none" rtlCol="0">
                <a:spAutoFit/>
              </a:bodyPr>
              <a:lstStyle/>
              <a:p>
                <a:pPr algn="ctr"/>
                <a:r>
                  <a:rPr lang="en-US" sz="1300">
                    <a:latin typeface="Helvetica" pitchFamily="2" charset="0"/>
                  </a:rPr>
                  <a:t>Ling</a:t>
                </a:r>
              </a:p>
            </p:txBody>
          </p:sp>
          <p:sp>
            <p:nvSpPr>
              <p:cNvPr id="339" name="TextBox 338">
                <a:extLst>
                  <a:ext uri="{FF2B5EF4-FFF2-40B4-BE49-F238E27FC236}">
                    <a16:creationId xmlns:a16="http://schemas.microsoft.com/office/drawing/2014/main" id="{5E38B770-EF23-1821-14AA-AEFF6B6FAE7C}"/>
                  </a:ext>
                </a:extLst>
              </p:cNvPr>
              <p:cNvSpPr txBox="1"/>
              <p:nvPr/>
            </p:nvSpPr>
            <p:spPr>
              <a:xfrm>
                <a:off x="10899718" y="1078400"/>
                <a:ext cx="463588" cy="292388"/>
              </a:xfrm>
              <a:prstGeom prst="rect">
                <a:avLst/>
              </a:prstGeom>
              <a:noFill/>
            </p:spPr>
            <p:txBody>
              <a:bodyPr wrap="none" rtlCol="0">
                <a:spAutoFit/>
              </a:bodyPr>
              <a:lstStyle/>
              <a:p>
                <a:pPr algn="ctr"/>
                <a:r>
                  <a:rPr lang="en-US" sz="1300">
                    <a:latin typeface="Helvetica" pitchFamily="2" charset="0"/>
                  </a:rPr>
                  <a:t>LLL</a:t>
                </a:r>
              </a:p>
            </p:txBody>
          </p:sp>
          <p:sp>
            <p:nvSpPr>
              <p:cNvPr id="340" name="TextBox 339">
                <a:extLst>
                  <a:ext uri="{FF2B5EF4-FFF2-40B4-BE49-F238E27FC236}">
                    <a16:creationId xmlns:a16="http://schemas.microsoft.com/office/drawing/2014/main" id="{D1F420A3-6FF2-80FC-AD87-09093F2840E8}"/>
                  </a:ext>
                </a:extLst>
              </p:cNvPr>
              <p:cNvSpPr txBox="1"/>
              <p:nvPr/>
            </p:nvSpPr>
            <p:spPr>
              <a:xfrm>
                <a:off x="10090953" y="1078400"/>
                <a:ext cx="508473" cy="292388"/>
              </a:xfrm>
              <a:prstGeom prst="rect">
                <a:avLst/>
              </a:prstGeom>
              <a:noFill/>
            </p:spPr>
            <p:txBody>
              <a:bodyPr wrap="none" rtlCol="0">
                <a:spAutoFit/>
              </a:bodyPr>
              <a:lstStyle/>
              <a:p>
                <a:pPr algn="ctr"/>
                <a:r>
                  <a:rPr lang="en-US" sz="1300">
                    <a:latin typeface="Helvetica" pitchFamily="2" charset="0"/>
                  </a:rPr>
                  <a:t>LUS</a:t>
                </a:r>
              </a:p>
            </p:txBody>
          </p:sp>
          <p:sp>
            <p:nvSpPr>
              <p:cNvPr id="341" name="TextBox 340">
                <a:extLst>
                  <a:ext uri="{FF2B5EF4-FFF2-40B4-BE49-F238E27FC236}">
                    <a16:creationId xmlns:a16="http://schemas.microsoft.com/office/drawing/2014/main" id="{B4D92D85-9EF4-A0B7-662F-7D663E16902C}"/>
                  </a:ext>
                </a:extLst>
              </p:cNvPr>
              <p:cNvSpPr txBox="1"/>
              <p:nvPr/>
            </p:nvSpPr>
            <p:spPr>
              <a:xfrm>
                <a:off x="8173657" y="1049981"/>
                <a:ext cx="889987" cy="338554"/>
              </a:xfrm>
              <a:prstGeom prst="rect">
                <a:avLst/>
              </a:prstGeom>
              <a:noFill/>
            </p:spPr>
            <p:txBody>
              <a:bodyPr wrap="none" rtlCol="0">
                <a:spAutoFit/>
              </a:bodyPr>
              <a:lstStyle/>
              <a:p>
                <a:pPr algn="ctr"/>
                <a:r>
                  <a:rPr lang="en-US" sz="1600" b="1">
                    <a:latin typeface="Helvetica" pitchFamily="2" charset="0"/>
                  </a:rPr>
                  <a:t>Counts</a:t>
                </a:r>
              </a:p>
            </p:txBody>
          </p:sp>
          <p:sp>
            <p:nvSpPr>
              <p:cNvPr id="410" name="TextBox 409">
                <a:extLst>
                  <a:ext uri="{FF2B5EF4-FFF2-40B4-BE49-F238E27FC236}">
                    <a16:creationId xmlns:a16="http://schemas.microsoft.com/office/drawing/2014/main" id="{123C567C-29A4-C098-56A4-ECA0AC8EBEC6}"/>
                  </a:ext>
                </a:extLst>
              </p:cNvPr>
              <p:cNvSpPr txBox="1"/>
              <p:nvPr/>
            </p:nvSpPr>
            <p:spPr>
              <a:xfrm>
                <a:off x="8476009" y="4136580"/>
                <a:ext cx="569388" cy="369332"/>
              </a:xfrm>
              <a:prstGeom prst="rect">
                <a:avLst/>
              </a:prstGeom>
              <a:noFill/>
            </p:spPr>
            <p:txBody>
              <a:bodyPr wrap="none" rtlCol="0">
                <a:spAutoFit/>
              </a:bodyPr>
              <a:lstStyle/>
              <a:p>
                <a:pPr algn="r"/>
                <a:r>
                  <a:rPr lang="en-US">
                    <a:latin typeface="Helvetica" pitchFamily="2" charset="0"/>
                  </a:rPr>
                  <a:t>100</a:t>
                </a:r>
              </a:p>
            </p:txBody>
          </p:sp>
          <p:sp>
            <p:nvSpPr>
              <p:cNvPr id="411" name="TextBox 410">
                <a:extLst>
                  <a:ext uri="{FF2B5EF4-FFF2-40B4-BE49-F238E27FC236}">
                    <a16:creationId xmlns:a16="http://schemas.microsoft.com/office/drawing/2014/main" id="{063E2CB5-BEE3-2C45-ADE1-8D78F40EA0D5}"/>
                  </a:ext>
                </a:extLst>
              </p:cNvPr>
              <p:cNvSpPr txBox="1"/>
              <p:nvPr/>
            </p:nvSpPr>
            <p:spPr>
              <a:xfrm>
                <a:off x="8476420" y="3721512"/>
                <a:ext cx="569388" cy="369332"/>
              </a:xfrm>
              <a:prstGeom prst="rect">
                <a:avLst/>
              </a:prstGeom>
              <a:noFill/>
            </p:spPr>
            <p:txBody>
              <a:bodyPr wrap="none" rtlCol="0">
                <a:spAutoFit/>
              </a:bodyPr>
              <a:lstStyle/>
              <a:p>
                <a:pPr algn="r"/>
                <a:r>
                  <a:rPr lang="en-US">
                    <a:latin typeface="Helvetica" pitchFamily="2" charset="0"/>
                  </a:rPr>
                  <a:t>200</a:t>
                </a:r>
              </a:p>
            </p:txBody>
          </p:sp>
          <p:sp>
            <p:nvSpPr>
              <p:cNvPr id="412" name="TextBox 411">
                <a:extLst>
                  <a:ext uri="{FF2B5EF4-FFF2-40B4-BE49-F238E27FC236}">
                    <a16:creationId xmlns:a16="http://schemas.microsoft.com/office/drawing/2014/main" id="{2E97B295-9A8F-EA88-3D03-4BBFAE84533D}"/>
                  </a:ext>
                </a:extLst>
              </p:cNvPr>
              <p:cNvSpPr txBox="1"/>
              <p:nvPr/>
            </p:nvSpPr>
            <p:spPr>
              <a:xfrm>
                <a:off x="8477486" y="3315025"/>
                <a:ext cx="569388" cy="369332"/>
              </a:xfrm>
              <a:prstGeom prst="rect">
                <a:avLst/>
              </a:prstGeom>
              <a:noFill/>
            </p:spPr>
            <p:txBody>
              <a:bodyPr wrap="none" rtlCol="0">
                <a:spAutoFit/>
              </a:bodyPr>
              <a:lstStyle/>
              <a:p>
                <a:pPr algn="r"/>
                <a:r>
                  <a:rPr lang="en-US">
                    <a:latin typeface="Helvetica" pitchFamily="2" charset="0"/>
                  </a:rPr>
                  <a:t>300</a:t>
                </a:r>
              </a:p>
            </p:txBody>
          </p:sp>
          <p:grpSp>
            <p:nvGrpSpPr>
              <p:cNvPr id="497" name="Group 496">
                <a:extLst>
                  <a:ext uri="{FF2B5EF4-FFF2-40B4-BE49-F238E27FC236}">
                    <a16:creationId xmlns:a16="http://schemas.microsoft.com/office/drawing/2014/main" id="{DAE118F8-CF57-7DAC-55B6-5BC364AC2FC5}"/>
                  </a:ext>
                </a:extLst>
              </p:cNvPr>
              <p:cNvGrpSpPr/>
              <p:nvPr/>
            </p:nvGrpSpPr>
            <p:grpSpPr>
              <a:xfrm>
                <a:off x="6840496" y="3259951"/>
                <a:ext cx="1559569" cy="1480501"/>
                <a:chOff x="8088432" y="7783795"/>
                <a:chExt cx="2283366" cy="2167602"/>
              </a:xfrm>
            </p:grpSpPr>
            <p:sp>
              <p:nvSpPr>
                <p:cNvPr id="427" name="Freeform 426">
                  <a:extLst>
                    <a:ext uri="{FF2B5EF4-FFF2-40B4-BE49-F238E27FC236}">
                      <a16:creationId xmlns:a16="http://schemas.microsoft.com/office/drawing/2014/main" id="{10431B06-3C4A-5739-B75F-A49C700DBF04}"/>
                    </a:ext>
                  </a:extLst>
                </p:cNvPr>
                <p:cNvSpPr/>
                <p:nvPr/>
              </p:nvSpPr>
              <p:spPr>
                <a:xfrm>
                  <a:off x="9918630" y="9184224"/>
                  <a:ext cx="124492" cy="247517"/>
                </a:xfrm>
                <a:custGeom>
                  <a:avLst/>
                  <a:gdLst>
                    <a:gd name="connsiteX0" fmla="*/ 0 w 172601"/>
                    <a:gd name="connsiteY0" fmla="*/ 0 h 352002"/>
                    <a:gd name="connsiteX1" fmla="*/ 55220 w 172601"/>
                    <a:gd name="connsiteY1" fmla="*/ 13804 h 352002"/>
                    <a:gd name="connsiteX2" fmla="*/ 69025 w 172601"/>
                    <a:gd name="connsiteY2" fmla="*/ 34510 h 352002"/>
                    <a:gd name="connsiteX3" fmla="*/ 75927 w 172601"/>
                    <a:gd name="connsiteY3" fmla="*/ 55216 h 352002"/>
                    <a:gd name="connsiteX4" fmla="*/ 89732 w 172601"/>
                    <a:gd name="connsiteY4" fmla="*/ 158746 h 352002"/>
                    <a:gd name="connsiteX5" fmla="*/ 103537 w 172601"/>
                    <a:gd name="connsiteY5" fmla="*/ 179452 h 352002"/>
                    <a:gd name="connsiteX6" fmla="*/ 124244 w 172601"/>
                    <a:gd name="connsiteY6" fmla="*/ 193256 h 352002"/>
                    <a:gd name="connsiteX7" fmla="*/ 158756 w 172601"/>
                    <a:gd name="connsiteY7" fmla="*/ 269178 h 352002"/>
                    <a:gd name="connsiteX8" fmla="*/ 151854 w 172601"/>
                    <a:gd name="connsiteY8" fmla="*/ 331296 h 352002"/>
                    <a:gd name="connsiteX9" fmla="*/ 172561 w 172601"/>
                    <a:gd name="connsiteY9" fmla="*/ 352002 h 35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601" h="352002">
                      <a:moveTo>
                        <a:pt x="0" y="0"/>
                      </a:moveTo>
                      <a:cubicBezTo>
                        <a:pt x="1718" y="344"/>
                        <a:pt x="48145" y="8145"/>
                        <a:pt x="55220" y="13804"/>
                      </a:cubicBezTo>
                      <a:cubicBezTo>
                        <a:pt x="61698" y="18986"/>
                        <a:pt x="64423" y="27608"/>
                        <a:pt x="69025" y="34510"/>
                      </a:cubicBezTo>
                      <a:cubicBezTo>
                        <a:pt x="71326" y="41412"/>
                        <a:pt x="74965" y="48004"/>
                        <a:pt x="75927" y="55216"/>
                      </a:cubicBezTo>
                      <a:cubicBezTo>
                        <a:pt x="78732" y="76255"/>
                        <a:pt x="75302" y="129888"/>
                        <a:pt x="89732" y="158746"/>
                      </a:cubicBezTo>
                      <a:cubicBezTo>
                        <a:pt x="93442" y="166165"/>
                        <a:pt x="97671" y="173586"/>
                        <a:pt x="103537" y="179452"/>
                      </a:cubicBezTo>
                      <a:cubicBezTo>
                        <a:pt x="109403" y="185318"/>
                        <a:pt x="117342" y="188655"/>
                        <a:pt x="124244" y="193256"/>
                      </a:cubicBezTo>
                      <a:cubicBezTo>
                        <a:pt x="158362" y="244429"/>
                        <a:pt x="148600" y="218399"/>
                        <a:pt x="158756" y="269178"/>
                      </a:cubicBezTo>
                      <a:cubicBezTo>
                        <a:pt x="152124" y="289074"/>
                        <a:pt x="135612" y="310995"/>
                        <a:pt x="151854" y="331296"/>
                      </a:cubicBezTo>
                      <a:cubicBezTo>
                        <a:pt x="174475" y="359571"/>
                        <a:pt x="172561" y="333145"/>
                        <a:pt x="172561" y="352002"/>
                      </a:cubicBezTo>
                    </a:path>
                  </a:pathLst>
                </a:custGeom>
                <a:solidFill>
                  <a:srgbClr val="C00000"/>
                </a:solidFill>
                <a:ln w="12700" cmpd="sng">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428" name="Freeform 427">
                  <a:extLst>
                    <a:ext uri="{FF2B5EF4-FFF2-40B4-BE49-F238E27FC236}">
                      <a16:creationId xmlns:a16="http://schemas.microsoft.com/office/drawing/2014/main" id="{EB5D228E-0FD0-8807-6859-EB78FE5D0506}"/>
                    </a:ext>
                  </a:extLst>
                </p:cNvPr>
                <p:cNvSpPr/>
                <p:nvPr/>
              </p:nvSpPr>
              <p:spPr>
                <a:xfrm>
                  <a:off x="9988330" y="9048332"/>
                  <a:ext cx="121285" cy="228104"/>
                </a:xfrm>
                <a:custGeom>
                  <a:avLst/>
                  <a:gdLst>
                    <a:gd name="connsiteX0" fmla="*/ 0 w 168154"/>
                    <a:gd name="connsiteY0" fmla="*/ 324394 h 324394"/>
                    <a:gd name="connsiteX1" fmla="*/ 27610 w 168154"/>
                    <a:gd name="connsiteY1" fmla="*/ 269178 h 324394"/>
                    <a:gd name="connsiteX2" fmla="*/ 48317 w 168154"/>
                    <a:gd name="connsiteY2" fmla="*/ 255374 h 324394"/>
                    <a:gd name="connsiteX3" fmla="*/ 124244 w 168154"/>
                    <a:gd name="connsiteY3" fmla="*/ 234668 h 324394"/>
                    <a:gd name="connsiteX4" fmla="*/ 144951 w 168154"/>
                    <a:gd name="connsiteY4" fmla="*/ 227766 h 324394"/>
                    <a:gd name="connsiteX5" fmla="*/ 158756 w 168154"/>
                    <a:gd name="connsiteY5" fmla="*/ 207060 h 324394"/>
                    <a:gd name="connsiteX6" fmla="*/ 158756 w 168154"/>
                    <a:gd name="connsiteY6" fmla="*/ 82824 h 324394"/>
                    <a:gd name="connsiteX7" fmla="*/ 144951 w 168154"/>
                    <a:gd name="connsiteY7" fmla="*/ 62118 h 324394"/>
                    <a:gd name="connsiteX8" fmla="*/ 124244 w 168154"/>
                    <a:gd name="connsiteY8" fmla="*/ 55216 h 324394"/>
                    <a:gd name="connsiteX9" fmla="*/ 117342 w 168154"/>
                    <a:gd name="connsiteY9" fmla="*/ 34510 h 324394"/>
                    <a:gd name="connsiteX10" fmla="*/ 131147 w 168154"/>
                    <a:gd name="connsiteY10" fmla="*/ 0 h 324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154" h="324394">
                      <a:moveTo>
                        <a:pt x="0" y="324394"/>
                      </a:moveTo>
                      <a:cubicBezTo>
                        <a:pt x="6592" y="307916"/>
                        <a:pt x="13825" y="282963"/>
                        <a:pt x="27610" y="269178"/>
                      </a:cubicBezTo>
                      <a:cubicBezTo>
                        <a:pt x="33476" y="263312"/>
                        <a:pt x="40736" y="258743"/>
                        <a:pt x="48317" y="255374"/>
                      </a:cubicBezTo>
                      <a:cubicBezTo>
                        <a:pt x="86394" y="238452"/>
                        <a:pt x="87127" y="243947"/>
                        <a:pt x="124244" y="234668"/>
                      </a:cubicBezTo>
                      <a:cubicBezTo>
                        <a:pt x="131302" y="232903"/>
                        <a:pt x="138049" y="230067"/>
                        <a:pt x="144951" y="227766"/>
                      </a:cubicBezTo>
                      <a:cubicBezTo>
                        <a:pt x="149553" y="220864"/>
                        <a:pt x="155046" y="214479"/>
                        <a:pt x="158756" y="207060"/>
                      </a:cubicBezTo>
                      <a:cubicBezTo>
                        <a:pt x="177080" y="170416"/>
                        <a:pt x="163852" y="113398"/>
                        <a:pt x="158756" y="82824"/>
                      </a:cubicBezTo>
                      <a:cubicBezTo>
                        <a:pt x="157392" y="74642"/>
                        <a:pt x="151429" y="67300"/>
                        <a:pt x="144951" y="62118"/>
                      </a:cubicBezTo>
                      <a:cubicBezTo>
                        <a:pt x="139270" y="57573"/>
                        <a:pt x="131146" y="57517"/>
                        <a:pt x="124244" y="55216"/>
                      </a:cubicBezTo>
                      <a:cubicBezTo>
                        <a:pt x="121943" y="48314"/>
                        <a:pt x="117342" y="41785"/>
                        <a:pt x="117342" y="34510"/>
                      </a:cubicBezTo>
                      <a:cubicBezTo>
                        <a:pt x="117342" y="11435"/>
                        <a:pt x="120174" y="10971"/>
                        <a:pt x="131147" y="0"/>
                      </a:cubicBezTo>
                    </a:path>
                  </a:pathLst>
                </a:custGeom>
                <a:solidFill>
                  <a:srgbClr val="C00000"/>
                </a:solidFill>
                <a:ln w="12700" cmpd="sng">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429" name="Freeform 428">
                  <a:extLst>
                    <a:ext uri="{FF2B5EF4-FFF2-40B4-BE49-F238E27FC236}">
                      <a16:creationId xmlns:a16="http://schemas.microsoft.com/office/drawing/2014/main" id="{014E6248-C453-C83C-7143-07C5AAA54101}"/>
                    </a:ext>
                  </a:extLst>
                </p:cNvPr>
                <p:cNvSpPr/>
                <p:nvPr/>
              </p:nvSpPr>
              <p:spPr>
                <a:xfrm>
                  <a:off x="9784209" y="9154936"/>
                  <a:ext cx="179227" cy="102285"/>
                </a:xfrm>
                <a:custGeom>
                  <a:avLst/>
                  <a:gdLst>
                    <a:gd name="connsiteX0" fmla="*/ 248487 w 248487"/>
                    <a:gd name="connsiteY0" fmla="*/ 103770 h 145463"/>
                    <a:gd name="connsiteX1" fmla="*/ 213975 w 248487"/>
                    <a:gd name="connsiteY1" fmla="*/ 96868 h 145463"/>
                    <a:gd name="connsiteX2" fmla="*/ 172560 w 248487"/>
                    <a:gd name="connsiteY2" fmla="*/ 110672 h 145463"/>
                    <a:gd name="connsiteX3" fmla="*/ 131146 w 248487"/>
                    <a:gd name="connsiteY3" fmla="*/ 145182 h 145463"/>
                    <a:gd name="connsiteX4" fmla="*/ 75926 w 248487"/>
                    <a:gd name="connsiteY4" fmla="*/ 138280 h 145463"/>
                    <a:gd name="connsiteX5" fmla="*/ 62121 w 248487"/>
                    <a:gd name="connsiteY5" fmla="*/ 76162 h 145463"/>
                    <a:gd name="connsiteX6" fmla="*/ 75926 w 248487"/>
                    <a:gd name="connsiteY6" fmla="*/ 20946 h 145463"/>
                    <a:gd name="connsiteX7" fmla="*/ 55219 w 248487"/>
                    <a:gd name="connsiteY7" fmla="*/ 7142 h 145463"/>
                    <a:gd name="connsiteX8" fmla="*/ 0 w 248487"/>
                    <a:gd name="connsiteY8" fmla="*/ 240 h 145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487" h="145463">
                      <a:moveTo>
                        <a:pt x="248487" y="103770"/>
                      </a:moveTo>
                      <a:cubicBezTo>
                        <a:pt x="236983" y="101469"/>
                        <a:pt x="225659" y="95806"/>
                        <a:pt x="213975" y="96868"/>
                      </a:cubicBezTo>
                      <a:cubicBezTo>
                        <a:pt x="199483" y="98185"/>
                        <a:pt x="172560" y="110672"/>
                        <a:pt x="172560" y="110672"/>
                      </a:cubicBezTo>
                      <a:cubicBezTo>
                        <a:pt x="167471" y="115760"/>
                        <a:pt x="141717" y="144221"/>
                        <a:pt x="131146" y="145182"/>
                      </a:cubicBezTo>
                      <a:cubicBezTo>
                        <a:pt x="112672" y="146861"/>
                        <a:pt x="94333" y="140581"/>
                        <a:pt x="75926" y="138280"/>
                      </a:cubicBezTo>
                      <a:cubicBezTo>
                        <a:pt x="73265" y="127636"/>
                        <a:pt x="62121" y="84919"/>
                        <a:pt x="62121" y="76162"/>
                      </a:cubicBezTo>
                      <a:cubicBezTo>
                        <a:pt x="62121" y="59508"/>
                        <a:pt x="70480" y="37283"/>
                        <a:pt x="75926" y="20946"/>
                      </a:cubicBezTo>
                      <a:cubicBezTo>
                        <a:pt x="69024" y="16345"/>
                        <a:pt x="62844" y="10410"/>
                        <a:pt x="55219" y="7142"/>
                      </a:cubicBezTo>
                      <a:cubicBezTo>
                        <a:pt x="33905" y="-1992"/>
                        <a:pt x="22326" y="240"/>
                        <a:pt x="0" y="240"/>
                      </a:cubicBezTo>
                    </a:path>
                  </a:pathLst>
                </a:custGeom>
                <a:solidFill>
                  <a:srgbClr val="C00000"/>
                </a:solidFill>
                <a:ln w="12700" cmpd="sng">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430" name="Freeform 429">
                  <a:extLst>
                    <a:ext uri="{FF2B5EF4-FFF2-40B4-BE49-F238E27FC236}">
                      <a16:creationId xmlns:a16="http://schemas.microsoft.com/office/drawing/2014/main" id="{147CCF93-BF12-7E3D-B5AE-10F158F0C5B9}"/>
                    </a:ext>
                  </a:extLst>
                </p:cNvPr>
                <p:cNvSpPr/>
                <p:nvPr/>
              </p:nvSpPr>
              <p:spPr>
                <a:xfrm>
                  <a:off x="10028159" y="9305556"/>
                  <a:ext cx="219056" cy="38827"/>
                </a:xfrm>
                <a:custGeom>
                  <a:avLst/>
                  <a:gdLst>
                    <a:gd name="connsiteX0" fmla="*/ 0 w 303707"/>
                    <a:gd name="connsiteY0" fmla="*/ 55216 h 55216"/>
                    <a:gd name="connsiteX1" fmla="*/ 41414 w 303707"/>
                    <a:gd name="connsiteY1" fmla="*/ 20706 h 55216"/>
                    <a:gd name="connsiteX2" fmla="*/ 89731 w 303707"/>
                    <a:gd name="connsiteY2" fmla="*/ 0 h 55216"/>
                    <a:gd name="connsiteX3" fmla="*/ 144951 w 303707"/>
                    <a:gd name="connsiteY3" fmla="*/ 6902 h 55216"/>
                    <a:gd name="connsiteX4" fmla="*/ 165658 w 303707"/>
                    <a:gd name="connsiteY4" fmla="*/ 20706 h 55216"/>
                    <a:gd name="connsiteX5" fmla="*/ 186366 w 303707"/>
                    <a:gd name="connsiteY5" fmla="*/ 27608 h 55216"/>
                    <a:gd name="connsiteX6" fmla="*/ 213975 w 303707"/>
                    <a:gd name="connsiteY6" fmla="*/ 20706 h 55216"/>
                    <a:gd name="connsiteX7" fmla="*/ 234683 w 303707"/>
                    <a:gd name="connsiteY7" fmla="*/ 34510 h 55216"/>
                    <a:gd name="connsiteX8" fmla="*/ 255390 w 303707"/>
                    <a:gd name="connsiteY8" fmla="*/ 41412 h 55216"/>
                    <a:gd name="connsiteX9" fmla="*/ 303707 w 303707"/>
                    <a:gd name="connsiteY9" fmla="*/ 41412 h 5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707" h="55216">
                      <a:moveTo>
                        <a:pt x="0" y="55216"/>
                      </a:moveTo>
                      <a:cubicBezTo>
                        <a:pt x="13805" y="43713"/>
                        <a:pt x="26693" y="31010"/>
                        <a:pt x="41414" y="20706"/>
                      </a:cubicBezTo>
                      <a:cubicBezTo>
                        <a:pt x="56921" y="9852"/>
                        <a:pt x="72422" y="5769"/>
                        <a:pt x="89731" y="0"/>
                      </a:cubicBezTo>
                      <a:cubicBezTo>
                        <a:pt x="108138" y="2301"/>
                        <a:pt x="127055" y="2022"/>
                        <a:pt x="144951" y="6902"/>
                      </a:cubicBezTo>
                      <a:cubicBezTo>
                        <a:pt x="152954" y="9085"/>
                        <a:pt x="158238" y="16996"/>
                        <a:pt x="165658" y="20706"/>
                      </a:cubicBezTo>
                      <a:cubicBezTo>
                        <a:pt x="172166" y="23960"/>
                        <a:pt x="179463" y="25307"/>
                        <a:pt x="186366" y="27608"/>
                      </a:cubicBezTo>
                      <a:cubicBezTo>
                        <a:pt x="195569" y="25307"/>
                        <a:pt x="204584" y="19365"/>
                        <a:pt x="213975" y="20706"/>
                      </a:cubicBezTo>
                      <a:cubicBezTo>
                        <a:pt x="222187" y="21879"/>
                        <a:pt x="227263" y="30800"/>
                        <a:pt x="234683" y="34510"/>
                      </a:cubicBezTo>
                      <a:cubicBezTo>
                        <a:pt x="241191" y="37764"/>
                        <a:pt x="248150" y="40688"/>
                        <a:pt x="255390" y="41412"/>
                      </a:cubicBezTo>
                      <a:cubicBezTo>
                        <a:pt x="271416" y="43014"/>
                        <a:pt x="287601" y="41412"/>
                        <a:pt x="303707" y="41412"/>
                      </a:cubicBezTo>
                    </a:path>
                  </a:pathLst>
                </a:custGeom>
                <a:solidFill>
                  <a:srgbClr val="C00000"/>
                </a:solidFill>
                <a:ln w="12700" cmpd="sng">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431" name="Freeform 430">
                  <a:extLst>
                    <a:ext uri="{FF2B5EF4-FFF2-40B4-BE49-F238E27FC236}">
                      <a16:creationId xmlns:a16="http://schemas.microsoft.com/office/drawing/2014/main" id="{30666DF0-8C4D-3CA0-9893-AA1FAEF7D55E}"/>
                    </a:ext>
                  </a:extLst>
                </p:cNvPr>
                <p:cNvSpPr/>
                <p:nvPr/>
              </p:nvSpPr>
              <p:spPr>
                <a:xfrm>
                  <a:off x="9794165" y="9310410"/>
                  <a:ext cx="179229" cy="33972"/>
                </a:xfrm>
                <a:custGeom>
                  <a:avLst/>
                  <a:gdLst>
                    <a:gd name="connsiteX0" fmla="*/ 248488 w 248488"/>
                    <a:gd name="connsiteY0" fmla="*/ 0 h 48314"/>
                    <a:gd name="connsiteX1" fmla="*/ 186366 w 248488"/>
                    <a:gd name="connsiteY1" fmla="*/ 6902 h 48314"/>
                    <a:gd name="connsiteX2" fmla="*/ 144952 w 248488"/>
                    <a:gd name="connsiteY2" fmla="*/ 27608 h 48314"/>
                    <a:gd name="connsiteX3" fmla="*/ 82830 w 248488"/>
                    <a:gd name="connsiteY3" fmla="*/ 34510 h 48314"/>
                    <a:gd name="connsiteX4" fmla="*/ 62122 w 248488"/>
                    <a:gd name="connsiteY4" fmla="*/ 41412 h 48314"/>
                    <a:gd name="connsiteX5" fmla="*/ 0 w 248488"/>
                    <a:gd name="connsiteY5" fmla="*/ 48314 h 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8" h="48314">
                      <a:moveTo>
                        <a:pt x="248488" y="0"/>
                      </a:moveTo>
                      <a:cubicBezTo>
                        <a:pt x="227781" y="2301"/>
                        <a:pt x="206579" y="1849"/>
                        <a:pt x="186366" y="6902"/>
                      </a:cubicBezTo>
                      <a:cubicBezTo>
                        <a:pt x="90965" y="30751"/>
                        <a:pt x="233731" y="12812"/>
                        <a:pt x="144952" y="27608"/>
                      </a:cubicBezTo>
                      <a:cubicBezTo>
                        <a:pt x="124401" y="31033"/>
                        <a:pt x="103537" y="32209"/>
                        <a:pt x="82830" y="34510"/>
                      </a:cubicBezTo>
                      <a:cubicBezTo>
                        <a:pt x="75927" y="36811"/>
                        <a:pt x="69299" y="40216"/>
                        <a:pt x="62122" y="41412"/>
                      </a:cubicBezTo>
                      <a:cubicBezTo>
                        <a:pt x="41571" y="44837"/>
                        <a:pt x="0" y="48314"/>
                        <a:pt x="0" y="48314"/>
                      </a:cubicBezTo>
                    </a:path>
                  </a:pathLst>
                </a:custGeom>
                <a:solidFill>
                  <a:srgbClr val="C00000"/>
                </a:solidFill>
                <a:ln w="12700" cmpd="sng">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432" name="Freeform 431">
                  <a:extLst>
                    <a:ext uri="{FF2B5EF4-FFF2-40B4-BE49-F238E27FC236}">
                      <a16:creationId xmlns:a16="http://schemas.microsoft.com/office/drawing/2014/main" id="{DAC93648-FA77-6075-020D-6084D244459E}"/>
                    </a:ext>
                  </a:extLst>
                </p:cNvPr>
                <p:cNvSpPr/>
                <p:nvPr/>
              </p:nvSpPr>
              <p:spPr>
                <a:xfrm>
                  <a:off x="9918630" y="9028919"/>
                  <a:ext cx="139400" cy="179572"/>
                </a:xfrm>
                <a:custGeom>
                  <a:avLst/>
                  <a:gdLst>
                    <a:gd name="connsiteX0" fmla="*/ 193268 w 193268"/>
                    <a:gd name="connsiteY0" fmla="*/ 255374 h 255374"/>
                    <a:gd name="connsiteX1" fmla="*/ 151854 w 193268"/>
                    <a:gd name="connsiteY1" fmla="*/ 200158 h 255374"/>
                    <a:gd name="connsiteX2" fmla="*/ 144951 w 193268"/>
                    <a:gd name="connsiteY2" fmla="*/ 172550 h 255374"/>
                    <a:gd name="connsiteX3" fmla="*/ 138049 w 193268"/>
                    <a:gd name="connsiteY3" fmla="*/ 151844 h 255374"/>
                    <a:gd name="connsiteX4" fmla="*/ 131147 w 193268"/>
                    <a:gd name="connsiteY4" fmla="*/ 124236 h 255374"/>
                    <a:gd name="connsiteX5" fmla="*/ 89732 w 193268"/>
                    <a:gd name="connsiteY5" fmla="*/ 110432 h 255374"/>
                    <a:gd name="connsiteX6" fmla="*/ 69025 w 193268"/>
                    <a:gd name="connsiteY6" fmla="*/ 103530 h 255374"/>
                    <a:gd name="connsiteX7" fmla="*/ 6903 w 193268"/>
                    <a:gd name="connsiteY7" fmla="*/ 103530 h 255374"/>
                    <a:gd name="connsiteX8" fmla="*/ 0 w 193268"/>
                    <a:gd name="connsiteY8" fmla="*/ 82824 h 255374"/>
                    <a:gd name="connsiteX9" fmla="*/ 6903 w 193268"/>
                    <a:gd name="connsiteY9" fmla="*/ 48314 h 255374"/>
                    <a:gd name="connsiteX10" fmla="*/ 13805 w 193268"/>
                    <a:gd name="connsiteY10" fmla="*/ 27608 h 255374"/>
                    <a:gd name="connsiteX11" fmla="*/ 69025 w 193268"/>
                    <a:gd name="connsiteY11" fmla="*/ 13804 h 255374"/>
                    <a:gd name="connsiteX12" fmla="*/ 89732 w 193268"/>
                    <a:gd name="connsiteY12" fmla="*/ 0 h 25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268" h="255374">
                      <a:moveTo>
                        <a:pt x="193268" y="255374"/>
                      </a:moveTo>
                      <a:cubicBezTo>
                        <a:pt x="190500" y="251914"/>
                        <a:pt x="156925" y="211990"/>
                        <a:pt x="151854" y="200158"/>
                      </a:cubicBezTo>
                      <a:cubicBezTo>
                        <a:pt x="148117" y="191439"/>
                        <a:pt x="147557" y="181671"/>
                        <a:pt x="144951" y="172550"/>
                      </a:cubicBezTo>
                      <a:cubicBezTo>
                        <a:pt x="142952" y="165555"/>
                        <a:pt x="140048" y="158839"/>
                        <a:pt x="138049" y="151844"/>
                      </a:cubicBezTo>
                      <a:cubicBezTo>
                        <a:pt x="135443" y="142723"/>
                        <a:pt x="138349" y="130409"/>
                        <a:pt x="131147" y="124236"/>
                      </a:cubicBezTo>
                      <a:cubicBezTo>
                        <a:pt x="120098" y="114766"/>
                        <a:pt x="103537" y="115033"/>
                        <a:pt x="89732" y="110432"/>
                      </a:cubicBezTo>
                      <a:lnTo>
                        <a:pt x="69025" y="103530"/>
                      </a:lnTo>
                      <a:cubicBezTo>
                        <a:pt x="51732" y="106988"/>
                        <a:pt x="24449" y="117566"/>
                        <a:pt x="6903" y="103530"/>
                      </a:cubicBezTo>
                      <a:cubicBezTo>
                        <a:pt x="1222" y="98985"/>
                        <a:pt x="2301" y="89726"/>
                        <a:pt x="0" y="82824"/>
                      </a:cubicBezTo>
                      <a:cubicBezTo>
                        <a:pt x="2301" y="71321"/>
                        <a:pt x="4058" y="59695"/>
                        <a:pt x="6903" y="48314"/>
                      </a:cubicBezTo>
                      <a:cubicBezTo>
                        <a:pt x="8668" y="41256"/>
                        <a:pt x="7445" y="31141"/>
                        <a:pt x="13805" y="27608"/>
                      </a:cubicBezTo>
                      <a:cubicBezTo>
                        <a:pt x="30391" y="18394"/>
                        <a:pt x="69025" y="13804"/>
                        <a:pt x="69025" y="13804"/>
                      </a:cubicBezTo>
                      <a:lnTo>
                        <a:pt x="89732" y="0"/>
                      </a:lnTo>
                    </a:path>
                  </a:pathLst>
                </a:custGeom>
                <a:solidFill>
                  <a:srgbClr val="C00000"/>
                </a:solidFill>
                <a:ln w="12700" cmpd="sng">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433" name="Oval 432">
                  <a:extLst>
                    <a:ext uri="{FF2B5EF4-FFF2-40B4-BE49-F238E27FC236}">
                      <a16:creationId xmlns:a16="http://schemas.microsoft.com/office/drawing/2014/main" id="{E29EF85A-6D84-3FFD-C908-26AAD5ABA39A}"/>
                    </a:ext>
                  </a:extLst>
                </p:cNvPr>
                <p:cNvSpPr/>
                <p:nvPr/>
              </p:nvSpPr>
              <p:spPr>
                <a:xfrm>
                  <a:off x="9929039" y="9005218"/>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34" name="Oval 433">
                  <a:extLst>
                    <a:ext uri="{FF2B5EF4-FFF2-40B4-BE49-F238E27FC236}">
                      <a16:creationId xmlns:a16="http://schemas.microsoft.com/office/drawing/2014/main" id="{804240C8-87C0-80A8-C1B3-6EDAEAD29EA2}"/>
                    </a:ext>
                  </a:extLst>
                </p:cNvPr>
                <p:cNvSpPr/>
                <p:nvPr/>
              </p:nvSpPr>
              <p:spPr>
                <a:xfrm>
                  <a:off x="10017846" y="9112381"/>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35" name="Oval 434">
                  <a:extLst>
                    <a:ext uri="{FF2B5EF4-FFF2-40B4-BE49-F238E27FC236}">
                      <a16:creationId xmlns:a16="http://schemas.microsoft.com/office/drawing/2014/main" id="{8B179BFA-19DE-86DC-5DD8-E77ED5B2CEDA}"/>
                    </a:ext>
                  </a:extLst>
                </p:cNvPr>
                <p:cNvSpPr/>
                <p:nvPr/>
              </p:nvSpPr>
              <p:spPr>
                <a:xfrm>
                  <a:off x="9948187" y="9168150"/>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36" name="Oval 435">
                  <a:extLst>
                    <a:ext uri="{FF2B5EF4-FFF2-40B4-BE49-F238E27FC236}">
                      <a16:creationId xmlns:a16="http://schemas.microsoft.com/office/drawing/2014/main" id="{F6E63001-4FE3-015A-7484-5C0D3E11AA4A}"/>
                    </a:ext>
                  </a:extLst>
                </p:cNvPr>
                <p:cNvSpPr/>
                <p:nvPr/>
              </p:nvSpPr>
              <p:spPr>
                <a:xfrm>
                  <a:off x="10230016" y="9326708"/>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37" name="Oval 436">
                  <a:extLst>
                    <a:ext uri="{FF2B5EF4-FFF2-40B4-BE49-F238E27FC236}">
                      <a16:creationId xmlns:a16="http://schemas.microsoft.com/office/drawing/2014/main" id="{E79FB049-6610-DB66-7E77-93950E62278E}"/>
                    </a:ext>
                  </a:extLst>
                </p:cNvPr>
                <p:cNvSpPr/>
                <p:nvPr/>
              </p:nvSpPr>
              <p:spPr>
                <a:xfrm>
                  <a:off x="10092416" y="9276436"/>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38" name="Oval 437">
                  <a:extLst>
                    <a:ext uri="{FF2B5EF4-FFF2-40B4-BE49-F238E27FC236}">
                      <a16:creationId xmlns:a16="http://schemas.microsoft.com/office/drawing/2014/main" id="{4287A27E-C3CD-29C2-03DD-237794EE3159}"/>
                    </a:ext>
                  </a:extLst>
                </p:cNvPr>
                <p:cNvSpPr/>
                <p:nvPr/>
              </p:nvSpPr>
              <p:spPr>
                <a:xfrm>
                  <a:off x="10027926" y="9365770"/>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39" name="Oval 438">
                  <a:extLst>
                    <a:ext uri="{FF2B5EF4-FFF2-40B4-BE49-F238E27FC236}">
                      <a16:creationId xmlns:a16="http://schemas.microsoft.com/office/drawing/2014/main" id="{30B2F185-0DB2-5DB1-0376-535F0A09D4BA}"/>
                    </a:ext>
                  </a:extLst>
                </p:cNvPr>
                <p:cNvSpPr/>
                <p:nvPr/>
              </p:nvSpPr>
              <p:spPr>
                <a:xfrm>
                  <a:off x="9784895" y="9310865"/>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40" name="Oval 439">
                  <a:extLst>
                    <a:ext uri="{FF2B5EF4-FFF2-40B4-BE49-F238E27FC236}">
                      <a16:creationId xmlns:a16="http://schemas.microsoft.com/office/drawing/2014/main" id="{673F7D36-6AA7-7B26-16B6-A0633AAB754B}"/>
                    </a:ext>
                  </a:extLst>
                </p:cNvPr>
                <p:cNvSpPr/>
                <p:nvPr/>
              </p:nvSpPr>
              <p:spPr>
                <a:xfrm>
                  <a:off x="10166083" y="9289481"/>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41" name="Oval 440">
                  <a:extLst>
                    <a:ext uri="{FF2B5EF4-FFF2-40B4-BE49-F238E27FC236}">
                      <a16:creationId xmlns:a16="http://schemas.microsoft.com/office/drawing/2014/main" id="{6D6F5219-9AA9-3305-0156-D0E54307BA18}"/>
                    </a:ext>
                  </a:extLst>
                </p:cNvPr>
                <p:cNvSpPr/>
                <p:nvPr/>
              </p:nvSpPr>
              <p:spPr>
                <a:xfrm>
                  <a:off x="9837437" y="9203469"/>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42" name="Oval 441">
                  <a:extLst>
                    <a:ext uri="{FF2B5EF4-FFF2-40B4-BE49-F238E27FC236}">
                      <a16:creationId xmlns:a16="http://schemas.microsoft.com/office/drawing/2014/main" id="{5B6A391E-567E-E8E3-22C4-2A3DB5D28895}"/>
                    </a:ext>
                  </a:extLst>
                </p:cNvPr>
                <p:cNvSpPr/>
                <p:nvPr/>
              </p:nvSpPr>
              <p:spPr>
                <a:xfrm>
                  <a:off x="10107332" y="9149047"/>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43" name="Oval 442">
                  <a:extLst>
                    <a:ext uri="{FF2B5EF4-FFF2-40B4-BE49-F238E27FC236}">
                      <a16:creationId xmlns:a16="http://schemas.microsoft.com/office/drawing/2014/main" id="{1F95DA2E-3E13-B964-0707-D6FF4116F447}"/>
                    </a:ext>
                  </a:extLst>
                </p:cNvPr>
                <p:cNvSpPr/>
                <p:nvPr/>
              </p:nvSpPr>
              <p:spPr>
                <a:xfrm>
                  <a:off x="10168031" y="9382476"/>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44" name="Oval 443">
                  <a:extLst>
                    <a:ext uri="{FF2B5EF4-FFF2-40B4-BE49-F238E27FC236}">
                      <a16:creationId xmlns:a16="http://schemas.microsoft.com/office/drawing/2014/main" id="{A9F95B06-3407-68CC-2EB6-7076E44F75BA}"/>
                    </a:ext>
                  </a:extLst>
                </p:cNvPr>
                <p:cNvSpPr/>
                <p:nvPr/>
              </p:nvSpPr>
              <p:spPr>
                <a:xfrm>
                  <a:off x="9977363" y="9260362"/>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45" name="Oval 444">
                  <a:extLst>
                    <a:ext uri="{FF2B5EF4-FFF2-40B4-BE49-F238E27FC236}">
                      <a16:creationId xmlns:a16="http://schemas.microsoft.com/office/drawing/2014/main" id="{03ADD614-756B-BC30-5E0A-47D2784BA82A}"/>
                    </a:ext>
                  </a:extLst>
                </p:cNvPr>
                <p:cNvSpPr/>
                <p:nvPr/>
              </p:nvSpPr>
              <p:spPr>
                <a:xfrm>
                  <a:off x="9963436" y="9302987"/>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46" name="Oval 445">
                  <a:extLst>
                    <a:ext uri="{FF2B5EF4-FFF2-40B4-BE49-F238E27FC236}">
                      <a16:creationId xmlns:a16="http://schemas.microsoft.com/office/drawing/2014/main" id="{4EAAE461-03D6-ECFB-6A3E-EB0B86DB4149}"/>
                    </a:ext>
                  </a:extLst>
                </p:cNvPr>
                <p:cNvSpPr/>
                <p:nvPr/>
              </p:nvSpPr>
              <p:spPr>
                <a:xfrm>
                  <a:off x="9946239" y="9222523"/>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47" name="Oval 446">
                  <a:extLst>
                    <a:ext uri="{FF2B5EF4-FFF2-40B4-BE49-F238E27FC236}">
                      <a16:creationId xmlns:a16="http://schemas.microsoft.com/office/drawing/2014/main" id="{2EF4E0B6-C745-1222-0E21-0F5D3D43F585}"/>
                    </a:ext>
                  </a:extLst>
                </p:cNvPr>
                <p:cNvSpPr/>
                <p:nvPr/>
              </p:nvSpPr>
              <p:spPr>
                <a:xfrm>
                  <a:off x="10092416" y="9065334"/>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48" name="Freeform 207">
                  <a:extLst>
                    <a:ext uri="{FF2B5EF4-FFF2-40B4-BE49-F238E27FC236}">
                      <a16:creationId xmlns:a16="http://schemas.microsoft.com/office/drawing/2014/main" id="{9C706228-DAFE-D647-4CC2-0C738CAFB85F}"/>
                    </a:ext>
                  </a:extLst>
                </p:cNvPr>
                <p:cNvSpPr>
                  <a:spLocks/>
                </p:cNvSpPr>
                <p:nvPr/>
              </p:nvSpPr>
              <p:spPr bwMode="auto">
                <a:xfrm>
                  <a:off x="8682251" y="7806912"/>
                  <a:ext cx="443341" cy="751243"/>
                </a:xfrm>
                <a:custGeom>
                  <a:avLst/>
                  <a:gdLst>
                    <a:gd name="T0" fmla="*/ 328 w 328"/>
                    <a:gd name="T1" fmla="*/ 0 h 536"/>
                    <a:gd name="T2" fmla="*/ 320 w 328"/>
                    <a:gd name="T3" fmla="*/ 88 h 536"/>
                    <a:gd name="T4" fmla="*/ 312 w 328"/>
                    <a:gd name="T5" fmla="*/ 184 h 536"/>
                    <a:gd name="T6" fmla="*/ 296 w 328"/>
                    <a:gd name="T7" fmla="*/ 288 h 536"/>
                    <a:gd name="T8" fmla="*/ 264 w 328"/>
                    <a:gd name="T9" fmla="*/ 384 h 536"/>
                    <a:gd name="T10" fmla="*/ 224 w 328"/>
                    <a:gd name="T11" fmla="*/ 464 h 536"/>
                    <a:gd name="T12" fmla="*/ 168 w 328"/>
                    <a:gd name="T13" fmla="*/ 520 h 536"/>
                    <a:gd name="T14" fmla="*/ 136 w 328"/>
                    <a:gd name="T15" fmla="*/ 536 h 536"/>
                    <a:gd name="T16" fmla="*/ 96 w 328"/>
                    <a:gd name="T17" fmla="*/ 536 h 536"/>
                    <a:gd name="T18" fmla="*/ 48 w 328"/>
                    <a:gd name="T19" fmla="*/ 528 h 536"/>
                    <a:gd name="T20" fmla="*/ 0 w 328"/>
                    <a:gd name="T21" fmla="*/ 512 h 536"/>
                    <a:gd name="T22" fmla="*/ 328 w 328"/>
                    <a:gd name="T23"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lnTo>
                        <a:pt x="328"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449" name="Freeform 208">
                  <a:extLst>
                    <a:ext uri="{FF2B5EF4-FFF2-40B4-BE49-F238E27FC236}">
                      <a16:creationId xmlns:a16="http://schemas.microsoft.com/office/drawing/2014/main" id="{F6DB0E65-8CDB-D1C4-7506-B49C0D8F3A13}"/>
                    </a:ext>
                  </a:extLst>
                </p:cNvPr>
                <p:cNvSpPr>
                  <a:spLocks/>
                </p:cNvSpPr>
                <p:nvPr/>
              </p:nvSpPr>
              <p:spPr bwMode="auto">
                <a:xfrm>
                  <a:off x="9232081" y="7783795"/>
                  <a:ext cx="547657" cy="730439"/>
                </a:xfrm>
                <a:custGeom>
                  <a:avLst/>
                  <a:gdLst>
                    <a:gd name="T0" fmla="*/ 0 w 408"/>
                    <a:gd name="T1" fmla="*/ 0 h 520"/>
                    <a:gd name="T2" fmla="*/ 24 w 408"/>
                    <a:gd name="T3" fmla="*/ 104 h 520"/>
                    <a:gd name="T4" fmla="*/ 40 w 408"/>
                    <a:gd name="T5" fmla="*/ 208 h 520"/>
                    <a:gd name="T6" fmla="*/ 56 w 408"/>
                    <a:gd name="T7" fmla="*/ 296 h 520"/>
                    <a:gd name="T8" fmla="*/ 80 w 408"/>
                    <a:gd name="T9" fmla="*/ 376 h 520"/>
                    <a:gd name="T10" fmla="*/ 120 w 408"/>
                    <a:gd name="T11" fmla="*/ 440 h 520"/>
                    <a:gd name="T12" fmla="*/ 184 w 408"/>
                    <a:gd name="T13" fmla="*/ 480 h 520"/>
                    <a:gd name="T14" fmla="*/ 232 w 408"/>
                    <a:gd name="T15" fmla="*/ 504 h 520"/>
                    <a:gd name="T16" fmla="*/ 280 w 408"/>
                    <a:gd name="T17" fmla="*/ 512 h 520"/>
                    <a:gd name="T18" fmla="*/ 336 w 408"/>
                    <a:gd name="T19" fmla="*/ 520 h 520"/>
                    <a:gd name="T20" fmla="*/ 408 w 408"/>
                    <a:gd name="T21" fmla="*/ 520 h 520"/>
                    <a:gd name="T22" fmla="*/ 0 w 408"/>
                    <a:gd name="T23"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520">
                      <a:moveTo>
                        <a:pt x="0" y="0"/>
                      </a:moveTo>
                      <a:lnTo>
                        <a:pt x="24" y="104"/>
                      </a:lnTo>
                      <a:lnTo>
                        <a:pt x="40" y="208"/>
                      </a:lnTo>
                      <a:lnTo>
                        <a:pt x="56" y="296"/>
                      </a:lnTo>
                      <a:lnTo>
                        <a:pt x="80" y="376"/>
                      </a:lnTo>
                      <a:lnTo>
                        <a:pt x="120" y="440"/>
                      </a:lnTo>
                      <a:lnTo>
                        <a:pt x="184" y="480"/>
                      </a:lnTo>
                      <a:lnTo>
                        <a:pt x="232" y="504"/>
                      </a:lnTo>
                      <a:lnTo>
                        <a:pt x="280" y="512"/>
                      </a:lnTo>
                      <a:lnTo>
                        <a:pt x="336" y="520"/>
                      </a:lnTo>
                      <a:lnTo>
                        <a:pt x="408"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450" name="Freeform 209">
                  <a:extLst>
                    <a:ext uri="{FF2B5EF4-FFF2-40B4-BE49-F238E27FC236}">
                      <a16:creationId xmlns:a16="http://schemas.microsoft.com/office/drawing/2014/main" id="{C43A00D0-14CA-D01A-7CF2-9C09D8D6A738}"/>
                    </a:ext>
                  </a:extLst>
                </p:cNvPr>
                <p:cNvSpPr>
                  <a:spLocks/>
                </p:cNvSpPr>
                <p:nvPr/>
              </p:nvSpPr>
              <p:spPr bwMode="auto">
                <a:xfrm>
                  <a:off x="8682251" y="7806912"/>
                  <a:ext cx="443341" cy="751243"/>
                </a:xfrm>
                <a:custGeom>
                  <a:avLst/>
                  <a:gdLst>
                    <a:gd name="T0" fmla="*/ 328 w 328"/>
                    <a:gd name="T1" fmla="*/ 0 h 536"/>
                    <a:gd name="T2" fmla="*/ 320 w 328"/>
                    <a:gd name="T3" fmla="*/ 88 h 536"/>
                    <a:gd name="T4" fmla="*/ 320 w 328"/>
                    <a:gd name="T5" fmla="*/ 88 h 536"/>
                    <a:gd name="T6" fmla="*/ 312 w 328"/>
                    <a:gd name="T7" fmla="*/ 184 h 536"/>
                    <a:gd name="T8" fmla="*/ 312 w 328"/>
                    <a:gd name="T9" fmla="*/ 184 h 536"/>
                    <a:gd name="T10" fmla="*/ 296 w 328"/>
                    <a:gd name="T11" fmla="*/ 288 h 536"/>
                    <a:gd name="T12" fmla="*/ 296 w 328"/>
                    <a:gd name="T13" fmla="*/ 288 h 536"/>
                    <a:gd name="T14" fmla="*/ 264 w 328"/>
                    <a:gd name="T15" fmla="*/ 384 h 536"/>
                    <a:gd name="T16" fmla="*/ 264 w 328"/>
                    <a:gd name="T17" fmla="*/ 384 h 536"/>
                    <a:gd name="T18" fmla="*/ 224 w 328"/>
                    <a:gd name="T19" fmla="*/ 464 h 536"/>
                    <a:gd name="T20" fmla="*/ 224 w 328"/>
                    <a:gd name="T21" fmla="*/ 464 h 536"/>
                    <a:gd name="T22" fmla="*/ 168 w 328"/>
                    <a:gd name="T23" fmla="*/ 520 h 536"/>
                    <a:gd name="T24" fmla="*/ 168 w 328"/>
                    <a:gd name="T25" fmla="*/ 520 h 536"/>
                    <a:gd name="T26" fmla="*/ 136 w 328"/>
                    <a:gd name="T27" fmla="*/ 536 h 536"/>
                    <a:gd name="T28" fmla="*/ 136 w 328"/>
                    <a:gd name="T29" fmla="*/ 536 h 536"/>
                    <a:gd name="T30" fmla="*/ 96 w 328"/>
                    <a:gd name="T31" fmla="*/ 536 h 536"/>
                    <a:gd name="T32" fmla="*/ 96 w 328"/>
                    <a:gd name="T33" fmla="*/ 536 h 536"/>
                    <a:gd name="T34" fmla="*/ 48 w 328"/>
                    <a:gd name="T35" fmla="*/ 528 h 536"/>
                    <a:gd name="T36" fmla="*/ 48 w 328"/>
                    <a:gd name="T37" fmla="*/ 528 h 536"/>
                    <a:gd name="T38" fmla="*/ 0 w 328"/>
                    <a:gd name="T39" fmla="*/ 51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8" h="536">
                      <a:moveTo>
                        <a:pt x="328" y="0"/>
                      </a:moveTo>
                      <a:lnTo>
                        <a:pt x="320" y="88"/>
                      </a:lnTo>
                      <a:lnTo>
                        <a:pt x="320" y="88"/>
                      </a:lnTo>
                      <a:lnTo>
                        <a:pt x="312" y="184"/>
                      </a:lnTo>
                      <a:lnTo>
                        <a:pt x="312" y="184"/>
                      </a:lnTo>
                      <a:lnTo>
                        <a:pt x="296" y="288"/>
                      </a:lnTo>
                      <a:lnTo>
                        <a:pt x="296" y="288"/>
                      </a:lnTo>
                      <a:lnTo>
                        <a:pt x="264" y="384"/>
                      </a:lnTo>
                      <a:lnTo>
                        <a:pt x="264" y="384"/>
                      </a:lnTo>
                      <a:lnTo>
                        <a:pt x="224" y="464"/>
                      </a:lnTo>
                      <a:lnTo>
                        <a:pt x="224" y="464"/>
                      </a:lnTo>
                      <a:lnTo>
                        <a:pt x="168" y="520"/>
                      </a:lnTo>
                      <a:lnTo>
                        <a:pt x="168" y="520"/>
                      </a:lnTo>
                      <a:lnTo>
                        <a:pt x="136" y="536"/>
                      </a:lnTo>
                      <a:lnTo>
                        <a:pt x="136" y="536"/>
                      </a:lnTo>
                      <a:lnTo>
                        <a:pt x="96" y="536"/>
                      </a:lnTo>
                      <a:lnTo>
                        <a:pt x="96" y="536"/>
                      </a:lnTo>
                      <a:lnTo>
                        <a:pt x="48" y="528"/>
                      </a:lnTo>
                      <a:lnTo>
                        <a:pt x="48" y="528"/>
                      </a:lnTo>
                      <a:lnTo>
                        <a:pt x="0" y="512"/>
                      </a:lnTo>
                    </a:path>
                  </a:pathLst>
                </a:custGeom>
                <a:solidFill>
                  <a:schemeClr val="bg1"/>
                </a:solidFill>
                <a:ln w="12700">
                  <a:solidFill>
                    <a:srgbClr val="000000"/>
                  </a:solidFill>
                  <a:prstDash val="solid"/>
                  <a:round/>
                  <a:headEnd/>
                  <a:tailEnd/>
                </a:ln>
              </p:spPr>
              <p:txBody>
                <a:bodyPr/>
                <a:lstStyle/>
                <a:p>
                  <a:endParaRPr lang="en-US" sz="1400"/>
                </a:p>
              </p:txBody>
            </p:sp>
            <p:sp>
              <p:nvSpPr>
                <p:cNvPr id="451" name="Freeform 211">
                  <a:extLst>
                    <a:ext uri="{FF2B5EF4-FFF2-40B4-BE49-F238E27FC236}">
                      <a16:creationId xmlns:a16="http://schemas.microsoft.com/office/drawing/2014/main" id="{B0B82463-7EF5-3035-F3FB-5DBAA49BC6D2}"/>
                    </a:ext>
                  </a:extLst>
                </p:cNvPr>
                <p:cNvSpPr>
                  <a:spLocks/>
                </p:cNvSpPr>
                <p:nvPr/>
              </p:nvSpPr>
              <p:spPr bwMode="auto">
                <a:xfrm>
                  <a:off x="8799605" y="8322379"/>
                  <a:ext cx="399875" cy="809030"/>
                </a:xfrm>
                <a:custGeom>
                  <a:avLst/>
                  <a:gdLst>
                    <a:gd name="T0" fmla="*/ 296 w 296"/>
                    <a:gd name="T1" fmla="*/ 0 h 576"/>
                    <a:gd name="T2" fmla="*/ 240 w 296"/>
                    <a:gd name="T3" fmla="*/ 80 h 576"/>
                    <a:gd name="T4" fmla="*/ 176 w 296"/>
                    <a:gd name="T5" fmla="*/ 144 h 576"/>
                    <a:gd name="T6" fmla="*/ 112 w 296"/>
                    <a:gd name="T7" fmla="*/ 208 h 576"/>
                    <a:gd name="T8" fmla="*/ 64 w 296"/>
                    <a:gd name="T9" fmla="*/ 288 h 576"/>
                    <a:gd name="T10" fmla="*/ 64 w 296"/>
                    <a:gd name="T11" fmla="*/ 288 h 576"/>
                    <a:gd name="T12" fmla="*/ 32 w 296"/>
                    <a:gd name="T13" fmla="*/ 408 h 576"/>
                    <a:gd name="T14" fmla="*/ 8 w 296"/>
                    <a:gd name="T15" fmla="*/ 536 h 576"/>
                    <a:gd name="T16" fmla="*/ 8 w 296"/>
                    <a:gd name="T17" fmla="*/ 536 h 576"/>
                    <a:gd name="T18" fmla="*/ 8 w 296"/>
                    <a:gd name="T19" fmla="*/ 544 h 576"/>
                    <a:gd name="T20" fmla="*/ 8 w 296"/>
                    <a:gd name="T21" fmla="*/ 560 h 576"/>
                    <a:gd name="T22" fmla="*/ 8 w 296"/>
                    <a:gd name="T23" fmla="*/ 576 h 576"/>
                    <a:gd name="T24" fmla="*/ 0 w 296"/>
                    <a:gd name="T25" fmla="*/ 576 h 576"/>
                    <a:gd name="T26" fmla="*/ 296 w 296"/>
                    <a:gd name="T27"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6" h="576">
                      <a:moveTo>
                        <a:pt x="296" y="0"/>
                      </a:moveTo>
                      <a:lnTo>
                        <a:pt x="240" y="80"/>
                      </a:lnTo>
                      <a:lnTo>
                        <a:pt x="176" y="144"/>
                      </a:lnTo>
                      <a:lnTo>
                        <a:pt x="112" y="208"/>
                      </a:lnTo>
                      <a:lnTo>
                        <a:pt x="64" y="288"/>
                      </a:lnTo>
                      <a:lnTo>
                        <a:pt x="64" y="288"/>
                      </a:lnTo>
                      <a:lnTo>
                        <a:pt x="32" y="408"/>
                      </a:lnTo>
                      <a:lnTo>
                        <a:pt x="8" y="536"/>
                      </a:lnTo>
                      <a:lnTo>
                        <a:pt x="8" y="536"/>
                      </a:lnTo>
                      <a:lnTo>
                        <a:pt x="8" y="544"/>
                      </a:lnTo>
                      <a:lnTo>
                        <a:pt x="8" y="560"/>
                      </a:lnTo>
                      <a:lnTo>
                        <a:pt x="8" y="576"/>
                      </a:lnTo>
                      <a:lnTo>
                        <a:pt x="0" y="576"/>
                      </a:lnTo>
                      <a:lnTo>
                        <a:pt x="29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452" name="Freeform 212">
                  <a:extLst>
                    <a:ext uri="{FF2B5EF4-FFF2-40B4-BE49-F238E27FC236}">
                      <a16:creationId xmlns:a16="http://schemas.microsoft.com/office/drawing/2014/main" id="{655E67EB-D836-498F-68AA-DD4D2B563FC4}"/>
                    </a:ext>
                  </a:extLst>
                </p:cNvPr>
                <p:cNvSpPr>
                  <a:spLocks/>
                </p:cNvSpPr>
                <p:nvPr/>
              </p:nvSpPr>
              <p:spPr bwMode="auto">
                <a:xfrm>
                  <a:off x="9199480" y="8322379"/>
                  <a:ext cx="365103" cy="730439"/>
                </a:xfrm>
                <a:custGeom>
                  <a:avLst/>
                  <a:gdLst>
                    <a:gd name="T0" fmla="*/ 0 w 272"/>
                    <a:gd name="T1" fmla="*/ 0 h 520"/>
                    <a:gd name="T2" fmla="*/ 16 w 272"/>
                    <a:gd name="T3" fmla="*/ 32 h 520"/>
                    <a:gd name="T4" fmla="*/ 40 w 272"/>
                    <a:gd name="T5" fmla="*/ 72 h 520"/>
                    <a:gd name="T6" fmla="*/ 56 w 272"/>
                    <a:gd name="T7" fmla="*/ 112 h 520"/>
                    <a:gd name="T8" fmla="*/ 80 w 272"/>
                    <a:gd name="T9" fmla="*/ 144 h 520"/>
                    <a:gd name="T10" fmla="*/ 80 w 272"/>
                    <a:gd name="T11" fmla="*/ 144 h 520"/>
                    <a:gd name="T12" fmla="*/ 112 w 272"/>
                    <a:gd name="T13" fmla="*/ 160 h 520"/>
                    <a:gd name="T14" fmla="*/ 144 w 272"/>
                    <a:gd name="T15" fmla="*/ 168 h 520"/>
                    <a:gd name="T16" fmla="*/ 176 w 272"/>
                    <a:gd name="T17" fmla="*/ 176 h 520"/>
                    <a:gd name="T18" fmla="*/ 200 w 272"/>
                    <a:gd name="T19" fmla="*/ 192 h 520"/>
                    <a:gd name="T20" fmla="*/ 200 w 272"/>
                    <a:gd name="T21" fmla="*/ 192 h 520"/>
                    <a:gd name="T22" fmla="*/ 216 w 272"/>
                    <a:gd name="T23" fmla="*/ 232 h 520"/>
                    <a:gd name="T24" fmla="*/ 216 w 272"/>
                    <a:gd name="T25" fmla="*/ 288 h 520"/>
                    <a:gd name="T26" fmla="*/ 216 w 272"/>
                    <a:gd name="T27" fmla="*/ 344 h 520"/>
                    <a:gd name="T28" fmla="*/ 216 w 272"/>
                    <a:gd name="T29" fmla="*/ 392 h 520"/>
                    <a:gd name="T30" fmla="*/ 216 w 272"/>
                    <a:gd name="T31" fmla="*/ 392 h 520"/>
                    <a:gd name="T32" fmla="*/ 224 w 272"/>
                    <a:gd name="T33" fmla="*/ 424 h 520"/>
                    <a:gd name="T34" fmla="*/ 240 w 272"/>
                    <a:gd name="T35" fmla="*/ 456 h 520"/>
                    <a:gd name="T36" fmla="*/ 256 w 272"/>
                    <a:gd name="T37" fmla="*/ 488 h 520"/>
                    <a:gd name="T38" fmla="*/ 272 w 272"/>
                    <a:gd name="T39" fmla="*/ 520 h 520"/>
                    <a:gd name="T40" fmla="*/ 0 w 272"/>
                    <a:gd name="T41"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520">
                      <a:moveTo>
                        <a:pt x="0" y="0"/>
                      </a:moveTo>
                      <a:lnTo>
                        <a:pt x="16" y="32"/>
                      </a:lnTo>
                      <a:lnTo>
                        <a:pt x="40" y="72"/>
                      </a:lnTo>
                      <a:lnTo>
                        <a:pt x="56" y="112"/>
                      </a:lnTo>
                      <a:lnTo>
                        <a:pt x="80" y="144"/>
                      </a:lnTo>
                      <a:lnTo>
                        <a:pt x="80" y="144"/>
                      </a:lnTo>
                      <a:lnTo>
                        <a:pt x="112" y="160"/>
                      </a:lnTo>
                      <a:lnTo>
                        <a:pt x="144" y="168"/>
                      </a:lnTo>
                      <a:lnTo>
                        <a:pt x="176" y="176"/>
                      </a:lnTo>
                      <a:lnTo>
                        <a:pt x="200" y="192"/>
                      </a:lnTo>
                      <a:lnTo>
                        <a:pt x="200" y="192"/>
                      </a:lnTo>
                      <a:lnTo>
                        <a:pt x="216" y="232"/>
                      </a:lnTo>
                      <a:lnTo>
                        <a:pt x="216" y="288"/>
                      </a:lnTo>
                      <a:lnTo>
                        <a:pt x="216" y="344"/>
                      </a:lnTo>
                      <a:lnTo>
                        <a:pt x="216" y="392"/>
                      </a:lnTo>
                      <a:lnTo>
                        <a:pt x="216" y="392"/>
                      </a:lnTo>
                      <a:lnTo>
                        <a:pt x="224" y="424"/>
                      </a:lnTo>
                      <a:lnTo>
                        <a:pt x="240" y="456"/>
                      </a:lnTo>
                      <a:lnTo>
                        <a:pt x="256" y="488"/>
                      </a:lnTo>
                      <a:lnTo>
                        <a:pt x="272"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453" name="Freeform 216">
                  <a:extLst>
                    <a:ext uri="{FF2B5EF4-FFF2-40B4-BE49-F238E27FC236}">
                      <a16:creationId xmlns:a16="http://schemas.microsoft.com/office/drawing/2014/main" id="{6C29D3F1-D7A8-62F8-EC2E-7C2CF96F14E8}"/>
                    </a:ext>
                  </a:extLst>
                </p:cNvPr>
                <p:cNvSpPr>
                  <a:spLocks/>
                </p:cNvSpPr>
                <p:nvPr/>
              </p:nvSpPr>
              <p:spPr bwMode="auto">
                <a:xfrm>
                  <a:off x="8530124" y="8604384"/>
                  <a:ext cx="312946" cy="134069"/>
                </a:xfrm>
                <a:custGeom>
                  <a:avLst/>
                  <a:gdLst>
                    <a:gd name="T0" fmla="*/ 232 w 232"/>
                    <a:gd name="T1" fmla="*/ 0 h 96"/>
                    <a:gd name="T2" fmla="*/ 176 w 232"/>
                    <a:gd name="T3" fmla="*/ 40 h 96"/>
                    <a:gd name="T4" fmla="*/ 120 w 232"/>
                    <a:gd name="T5" fmla="*/ 64 h 96"/>
                    <a:gd name="T6" fmla="*/ 64 w 232"/>
                    <a:gd name="T7" fmla="*/ 80 h 96"/>
                    <a:gd name="T8" fmla="*/ 0 w 232"/>
                    <a:gd name="T9" fmla="*/ 96 h 96"/>
                    <a:gd name="T10" fmla="*/ 232 w 232"/>
                    <a:gd name="T11" fmla="*/ 0 h 96"/>
                  </a:gdLst>
                  <a:ahLst/>
                  <a:cxnLst>
                    <a:cxn ang="0">
                      <a:pos x="T0" y="T1"/>
                    </a:cxn>
                    <a:cxn ang="0">
                      <a:pos x="T2" y="T3"/>
                    </a:cxn>
                    <a:cxn ang="0">
                      <a:pos x="T4" y="T5"/>
                    </a:cxn>
                    <a:cxn ang="0">
                      <a:pos x="T6" y="T7"/>
                    </a:cxn>
                    <a:cxn ang="0">
                      <a:pos x="T8" y="T9"/>
                    </a:cxn>
                    <a:cxn ang="0">
                      <a:pos x="T10" y="T11"/>
                    </a:cxn>
                  </a:cxnLst>
                  <a:rect l="0" t="0" r="r" b="b"/>
                  <a:pathLst>
                    <a:path w="232" h="96">
                      <a:moveTo>
                        <a:pt x="232" y="0"/>
                      </a:moveTo>
                      <a:lnTo>
                        <a:pt x="176" y="40"/>
                      </a:lnTo>
                      <a:lnTo>
                        <a:pt x="120" y="64"/>
                      </a:lnTo>
                      <a:lnTo>
                        <a:pt x="64" y="80"/>
                      </a:lnTo>
                      <a:lnTo>
                        <a:pt x="0" y="96"/>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454" name="Freeform 218">
                  <a:extLst>
                    <a:ext uri="{FF2B5EF4-FFF2-40B4-BE49-F238E27FC236}">
                      <a16:creationId xmlns:a16="http://schemas.microsoft.com/office/drawing/2014/main" id="{72B17AAB-6E61-BAAB-9A73-24CDF7A79FEB}"/>
                    </a:ext>
                  </a:extLst>
                </p:cNvPr>
                <p:cNvSpPr>
                  <a:spLocks/>
                </p:cNvSpPr>
                <p:nvPr/>
              </p:nvSpPr>
              <p:spPr bwMode="auto">
                <a:xfrm>
                  <a:off x="8530124" y="8604384"/>
                  <a:ext cx="312946" cy="134069"/>
                </a:xfrm>
                <a:custGeom>
                  <a:avLst/>
                  <a:gdLst>
                    <a:gd name="T0" fmla="*/ 232 w 232"/>
                    <a:gd name="T1" fmla="*/ 0 h 96"/>
                    <a:gd name="T2" fmla="*/ 176 w 232"/>
                    <a:gd name="T3" fmla="*/ 40 h 96"/>
                    <a:gd name="T4" fmla="*/ 176 w 232"/>
                    <a:gd name="T5" fmla="*/ 40 h 96"/>
                    <a:gd name="T6" fmla="*/ 120 w 232"/>
                    <a:gd name="T7" fmla="*/ 64 h 96"/>
                    <a:gd name="T8" fmla="*/ 120 w 232"/>
                    <a:gd name="T9" fmla="*/ 64 h 96"/>
                    <a:gd name="T10" fmla="*/ 64 w 232"/>
                    <a:gd name="T11" fmla="*/ 80 h 96"/>
                    <a:gd name="T12" fmla="*/ 64 w 232"/>
                    <a:gd name="T13" fmla="*/ 80 h 96"/>
                    <a:gd name="T14" fmla="*/ 0 w 232"/>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96">
                      <a:moveTo>
                        <a:pt x="232" y="0"/>
                      </a:moveTo>
                      <a:lnTo>
                        <a:pt x="176" y="40"/>
                      </a:lnTo>
                      <a:lnTo>
                        <a:pt x="176" y="40"/>
                      </a:lnTo>
                      <a:lnTo>
                        <a:pt x="120" y="64"/>
                      </a:lnTo>
                      <a:lnTo>
                        <a:pt x="120" y="64"/>
                      </a:lnTo>
                      <a:lnTo>
                        <a:pt x="64" y="80"/>
                      </a:lnTo>
                      <a:lnTo>
                        <a:pt x="64" y="80"/>
                      </a:lnTo>
                      <a:lnTo>
                        <a:pt x="0" y="96"/>
                      </a:lnTo>
                    </a:path>
                  </a:pathLst>
                </a:custGeom>
                <a:solidFill>
                  <a:schemeClr val="bg1"/>
                </a:solidFill>
                <a:ln w="12700">
                  <a:solidFill>
                    <a:srgbClr val="000000"/>
                  </a:solidFill>
                  <a:prstDash val="solid"/>
                  <a:round/>
                  <a:headEnd/>
                  <a:tailEnd/>
                </a:ln>
              </p:spPr>
              <p:txBody>
                <a:bodyPr/>
                <a:lstStyle/>
                <a:p>
                  <a:endParaRPr lang="en-US" sz="1400"/>
                </a:p>
              </p:txBody>
            </p:sp>
            <p:sp>
              <p:nvSpPr>
                <p:cNvPr id="455" name="Freeform 219">
                  <a:extLst>
                    <a:ext uri="{FF2B5EF4-FFF2-40B4-BE49-F238E27FC236}">
                      <a16:creationId xmlns:a16="http://schemas.microsoft.com/office/drawing/2014/main" id="{727624C0-6EF9-0993-8452-D31BBCFDA3FC}"/>
                    </a:ext>
                  </a:extLst>
                </p:cNvPr>
                <p:cNvSpPr>
                  <a:spLocks/>
                </p:cNvSpPr>
                <p:nvPr/>
              </p:nvSpPr>
              <p:spPr bwMode="auto">
                <a:xfrm>
                  <a:off x="8543163" y="8648301"/>
                  <a:ext cx="310774" cy="159495"/>
                </a:xfrm>
                <a:custGeom>
                  <a:avLst/>
                  <a:gdLst>
                    <a:gd name="T0" fmla="*/ 232 w 232"/>
                    <a:gd name="T1" fmla="*/ 0 h 112"/>
                    <a:gd name="T2" fmla="*/ 184 w 232"/>
                    <a:gd name="T3" fmla="*/ 40 h 112"/>
                    <a:gd name="T4" fmla="*/ 120 w 232"/>
                    <a:gd name="T5" fmla="*/ 72 h 112"/>
                    <a:gd name="T6" fmla="*/ 56 w 232"/>
                    <a:gd name="T7" fmla="*/ 88 h 112"/>
                    <a:gd name="T8" fmla="*/ 0 w 232"/>
                    <a:gd name="T9" fmla="*/ 112 h 112"/>
                    <a:gd name="T10" fmla="*/ 232 w 232"/>
                    <a:gd name="T11" fmla="*/ 0 h 112"/>
                  </a:gdLst>
                  <a:ahLst/>
                  <a:cxnLst>
                    <a:cxn ang="0">
                      <a:pos x="T0" y="T1"/>
                    </a:cxn>
                    <a:cxn ang="0">
                      <a:pos x="T2" y="T3"/>
                    </a:cxn>
                    <a:cxn ang="0">
                      <a:pos x="T4" y="T5"/>
                    </a:cxn>
                    <a:cxn ang="0">
                      <a:pos x="T6" y="T7"/>
                    </a:cxn>
                    <a:cxn ang="0">
                      <a:pos x="T8" y="T9"/>
                    </a:cxn>
                    <a:cxn ang="0">
                      <a:pos x="T10" y="T11"/>
                    </a:cxn>
                  </a:cxnLst>
                  <a:rect l="0" t="0" r="r" b="b"/>
                  <a:pathLst>
                    <a:path w="232" h="112">
                      <a:moveTo>
                        <a:pt x="232" y="0"/>
                      </a:moveTo>
                      <a:lnTo>
                        <a:pt x="184" y="40"/>
                      </a:lnTo>
                      <a:lnTo>
                        <a:pt x="120" y="72"/>
                      </a:lnTo>
                      <a:lnTo>
                        <a:pt x="56" y="88"/>
                      </a:lnTo>
                      <a:lnTo>
                        <a:pt x="0" y="112"/>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456" name="Freeform 220">
                  <a:extLst>
                    <a:ext uri="{FF2B5EF4-FFF2-40B4-BE49-F238E27FC236}">
                      <a16:creationId xmlns:a16="http://schemas.microsoft.com/office/drawing/2014/main" id="{2DA8BD43-3A4A-0EDF-CF7B-778F97CE9D42}"/>
                    </a:ext>
                  </a:extLst>
                </p:cNvPr>
                <p:cNvSpPr>
                  <a:spLocks/>
                </p:cNvSpPr>
                <p:nvPr/>
              </p:nvSpPr>
              <p:spPr bwMode="auto">
                <a:xfrm>
                  <a:off x="8554031" y="8639057"/>
                  <a:ext cx="299908" cy="379087"/>
                </a:xfrm>
                <a:custGeom>
                  <a:avLst/>
                  <a:gdLst>
                    <a:gd name="T0" fmla="*/ 224 w 224"/>
                    <a:gd name="T1" fmla="*/ 0 h 272"/>
                    <a:gd name="T2" fmla="*/ 184 w 224"/>
                    <a:gd name="T3" fmla="*/ 80 h 272"/>
                    <a:gd name="T4" fmla="*/ 128 w 224"/>
                    <a:gd name="T5" fmla="*/ 152 h 272"/>
                    <a:gd name="T6" fmla="*/ 72 w 224"/>
                    <a:gd name="T7" fmla="*/ 224 h 272"/>
                    <a:gd name="T8" fmla="*/ 0 w 224"/>
                    <a:gd name="T9" fmla="*/ 272 h 272"/>
                    <a:gd name="T10" fmla="*/ 224 w 224"/>
                    <a:gd name="T11" fmla="*/ 0 h 272"/>
                  </a:gdLst>
                  <a:ahLst/>
                  <a:cxnLst>
                    <a:cxn ang="0">
                      <a:pos x="T0" y="T1"/>
                    </a:cxn>
                    <a:cxn ang="0">
                      <a:pos x="T2" y="T3"/>
                    </a:cxn>
                    <a:cxn ang="0">
                      <a:pos x="T4" y="T5"/>
                    </a:cxn>
                    <a:cxn ang="0">
                      <a:pos x="T6" y="T7"/>
                    </a:cxn>
                    <a:cxn ang="0">
                      <a:pos x="T8" y="T9"/>
                    </a:cxn>
                    <a:cxn ang="0">
                      <a:pos x="T10" y="T11"/>
                    </a:cxn>
                  </a:cxnLst>
                  <a:rect l="0" t="0" r="r" b="b"/>
                  <a:pathLst>
                    <a:path w="224" h="272">
                      <a:moveTo>
                        <a:pt x="224" y="0"/>
                      </a:moveTo>
                      <a:lnTo>
                        <a:pt x="184" y="80"/>
                      </a:lnTo>
                      <a:lnTo>
                        <a:pt x="128" y="152"/>
                      </a:lnTo>
                      <a:lnTo>
                        <a:pt x="72" y="224"/>
                      </a:lnTo>
                      <a:lnTo>
                        <a:pt x="0" y="272"/>
                      </a:lnTo>
                      <a:lnTo>
                        <a:pt x="224"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457" name="Freeform 221">
                  <a:extLst>
                    <a:ext uri="{FF2B5EF4-FFF2-40B4-BE49-F238E27FC236}">
                      <a16:creationId xmlns:a16="http://schemas.microsoft.com/office/drawing/2014/main" id="{A89226DC-D8B7-AE9B-33B1-3B4222069276}"/>
                    </a:ext>
                  </a:extLst>
                </p:cNvPr>
                <p:cNvSpPr>
                  <a:spLocks/>
                </p:cNvSpPr>
                <p:nvPr/>
              </p:nvSpPr>
              <p:spPr bwMode="auto">
                <a:xfrm>
                  <a:off x="8543163" y="8648301"/>
                  <a:ext cx="310774" cy="159495"/>
                </a:xfrm>
                <a:custGeom>
                  <a:avLst/>
                  <a:gdLst>
                    <a:gd name="T0" fmla="*/ 232 w 232"/>
                    <a:gd name="T1" fmla="*/ 0 h 112"/>
                    <a:gd name="T2" fmla="*/ 184 w 232"/>
                    <a:gd name="T3" fmla="*/ 40 h 112"/>
                    <a:gd name="T4" fmla="*/ 184 w 232"/>
                    <a:gd name="T5" fmla="*/ 40 h 112"/>
                    <a:gd name="T6" fmla="*/ 120 w 232"/>
                    <a:gd name="T7" fmla="*/ 72 h 112"/>
                    <a:gd name="T8" fmla="*/ 120 w 232"/>
                    <a:gd name="T9" fmla="*/ 72 h 112"/>
                    <a:gd name="T10" fmla="*/ 56 w 232"/>
                    <a:gd name="T11" fmla="*/ 88 h 112"/>
                    <a:gd name="T12" fmla="*/ 56 w 232"/>
                    <a:gd name="T13" fmla="*/ 88 h 112"/>
                    <a:gd name="T14" fmla="*/ 0 w 23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2">
                      <a:moveTo>
                        <a:pt x="232" y="0"/>
                      </a:moveTo>
                      <a:lnTo>
                        <a:pt x="184" y="40"/>
                      </a:lnTo>
                      <a:lnTo>
                        <a:pt x="184" y="40"/>
                      </a:lnTo>
                      <a:lnTo>
                        <a:pt x="120" y="72"/>
                      </a:lnTo>
                      <a:lnTo>
                        <a:pt x="120" y="72"/>
                      </a:lnTo>
                      <a:lnTo>
                        <a:pt x="56" y="88"/>
                      </a:lnTo>
                      <a:lnTo>
                        <a:pt x="56" y="88"/>
                      </a:lnTo>
                      <a:lnTo>
                        <a:pt x="0" y="112"/>
                      </a:lnTo>
                    </a:path>
                  </a:pathLst>
                </a:custGeom>
                <a:solidFill>
                  <a:schemeClr val="bg1"/>
                </a:solidFill>
                <a:ln w="12700">
                  <a:solidFill>
                    <a:srgbClr val="000000"/>
                  </a:solidFill>
                  <a:prstDash val="solid"/>
                  <a:round/>
                  <a:headEnd/>
                  <a:tailEnd/>
                </a:ln>
              </p:spPr>
              <p:txBody>
                <a:bodyPr/>
                <a:lstStyle/>
                <a:p>
                  <a:endParaRPr lang="en-US" sz="1400"/>
                </a:p>
              </p:txBody>
            </p:sp>
            <p:sp>
              <p:nvSpPr>
                <p:cNvPr id="458" name="Freeform 223">
                  <a:extLst>
                    <a:ext uri="{FF2B5EF4-FFF2-40B4-BE49-F238E27FC236}">
                      <a16:creationId xmlns:a16="http://schemas.microsoft.com/office/drawing/2014/main" id="{35B0207E-85A7-529E-6ABB-C9C0D2375524}"/>
                    </a:ext>
                  </a:extLst>
                </p:cNvPr>
                <p:cNvSpPr>
                  <a:spLocks/>
                </p:cNvSpPr>
                <p:nvPr/>
              </p:nvSpPr>
              <p:spPr bwMode="auto">
                <a:xfrm>
                  <a:off x="8573589" y="8807798"/>
                  <a:ext cx="239055" cy="279694"/>
                </a:xfrm>
                <a:custGeom>
                  <a:avLst/>
                  <a:gdLst>
                    <a:gd name="T0" fmla="*/ 176 w 176"/>
                    <a:gd name="T1" fmla="*/ 0 h 200"/>
                    <a:gd name="T2" fmla="*/ 96 w 176"/>
                    <a:gd name="T3" fmla="*/ 112 h 200"/>
                    <a:gd name="T4" fmla="*/ 0 w 176"/>
                    <a:gd name="T5" fmla="*/ 200 h 200"/>
                    <a:gd name="T6" fmla="*/ 176 w 176"/>
                    <a:gd name="T7" fmla="*/ 0 h 200"/>
                  </a:gdLst>
                  <a:ahLst/>
                  <a:cxnLst>
                    <a:cxn ang="0">
                      <a:pos x="T0" y="T1"/>
                    </a:cxn>
                    <a:cxn ang="0">
                      <a:pos x="T2" y="T3"/>
                    </a:cxn>
                    <a:cxn ang="0">
                      <a:pos x="T4" y="T5"/>
                    </a:cxn>
                    <a:cxn ang="0">
                      <a:pos x="T6" y="T7"/>
                    </a:cxn>
                  </a:cxnLst>
                  <a:rect l="0" t="0" r="r" b="b"/>
                  <a:pathLst>
                    <a:path w="176" h="200">
                      <a:moveTo>
                        <a:pt x="176" y="0"/>
                      </a:moveTo>
                      <a:lnTo>
                        <a:pt x="96" y="112"/>
                      </a:lnTo>
                      <a:lnTo>
                        <a:pt x="0" y="200"/>
                      </a:lnTo>
                      <a:lnTo>
                        <a:pt x="17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459" name="Freeform 227">
                  <a:extLst>
                    <a:ext uri="{FF2B5EF4-FFF2-40B4-BE49-F238E27FC236}">
                      <a16:creationId xmlns:a16="http://schemas.microsoft.com/office/drawing/2014/main" id="{78B33109-2B6A-4851-532C-40E29CF9FCDE}"/>
                    </a:ext>
                  </a:extLst>
                </p:cNvPr>
                <p:cNvSpPr>
                  <a:spLocks/>
                </p:cNvSpPr>
                <p:nvPr/>
              </p:nvSpPr>
              <p:spPr bwMode="auto">
                <a:xfrm>
                  <a:off x="9542854" y="8548908"/>
                  <a:ext cx="258616" cy="41606"/>
                </a:xfrm>
                <a:custGeom>
                  <a:avLst/>
                  <a:gdLst>
                    <a:gd name="T0" fmla="*/ 0 w 192"/>
                    <a:gd name="T1" fmla="*/ 0 h 32"/>
                    <a:gd name="T2" fmla="*/ 96 w 192"/>
                    <a:gd name="T3" fmla="*/ 24 h 32"/>
                    <a:gd name="T4" fmla="*/ 192 w 192"/>
                    <a:gd name="T5" fmla="*/ 32 h 32"/>
                    <a:gd name="T6" fmla="*/ 0 w 192"/>
                    <a:gd name="T7" fmla="*/ 0 h 32"/>
                  </a:gdLst>
                  <a:ahLst/>
                  <a:cxnLst>
                    <a:cxn ang="0">
                      <a:pos x="T0" y="T1"/>
                    </a:cxn>
                    <a:cxn ang="0">
                      <a:pos x="T2" y="T3"/>
                    </a:cxn>
                    <a:cxn ang="0">
                      <a:pos x="T4" y="T5"/>
                    </a:cxn>
                    <a:cxn ang="0">
                      <a:pos x="T6" y="T7"/>
                    </a:cxn>
                  </a:cxnLst>
                  <a:rect l="0" t="0" r="r" b="b"/>
                  <a:pathLst>
                    <a:path w="192" h="32">
                      <a:moveTo>
                        <a:pt x="0" y="0"/>
                      </a:moveTo>
                      <a:lnTo>
                        <a:pt x="96" y="24"/>
                      </a:lnTo>
                      <a:lnTo>
                        <a:pt x="192" y="32"/>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460" name="Freeform 228">
                  <a:extLst>
                    <a:ext uri="{FF2B5EF4-FFF2-40B4-BE49-F238E27FC236}">
                      <a16:creationId xmlns:a16="http://schemas.microsoft.com/office/drawing/2014/main" id="{6E3107C1-FE1F-1296-BC04-699EACA4E5E9}"/>
                    </a:ext>
                  </a:extLst>
                </p:cNvPr>
                <p:cNvSpPr>
                  <a:spLocks/>
                </p:cNvSpPr>
                <p:nvPr/>
              </p:nvSpPr>
              <p:spPr bwMode="auto">
                <a:xfrm>
                  <a:off x="9555894" y="8548908"/>
                  <a:ext cx="343372" cy="335170"/>
                </a:xfrm>
                <a:custGeom>
                  <a:avLst/>
                  <a:gdLst>
                    <a:gd name="T0" fmla="*/ 0 w 256"/>
                    <a:gd name="T1" fmla="*/ 0 h 240"/>
                    <a:gd name="T2" fmla="*/ 64 w 256"/>
                    <a:gd name="T3" fmla="*/ 64 h 240"/>
                    <a:gd name="T4" fmla="*/ 128 w 256"/>
                    <a:gd name="T5" fmla="*/ 128 h 240"/>
                    <a:gd name="T6" fmla="*/ 192 w 256"/>
                    <a:gd name="T7" fmla="*/ 192 h 240"/>
                    <a:gd name="T8" fmla="*/ 256 w 256"/>
                    <a:gd name="T9" fmla="*/ 240 h 240"/>
                    <a:gd name="T10" fmla="*/ 0 w 256"/>
                    <a:gd name="T11" fmla="*/ 0 h 240"/>
                  </a:gdLst>
                  <a:ahLst/>
                  <a:cxnLst>
                    <a:cxn ang="0">
                      <a:pos x="T0" y="T1"/>
                    </a:cxn>
                    <a:cxn ang="0">
                      <a:pos x="T2" y="T3"/>
                    </a:cxn>
                    <a:cxn ang="0">
                      <a:pos x="T4" y="T5"/>
                    </a:cxn>
                    <a:cxn ang="0">
                      <a:pos x="T6" y="T7"/>
                    </a:cxn>
                    <a:cxn ang="0">
                      <a:pos x="T8" y="T9"/>
                    </a:cxn>
                    <a:cxn ang="0">
                      <a:pos x="T10" y="T11"/>
                    </a:cxn>
                  </a:cxnLst>
                  <a:rect l="0" t="0" r="r" b="b"/>
                  <a:pathLst>
                    <a:path w="256" h="240">
                      <a:moveTo>
                        <a:pt x="0" y="0"/>
                      </a:moveTo>
                      <a:lnTo>
                        <a:pt x="64" y="64"/>
                      </a:lnTo>
                      <a:lnTo>
                        <a:pt x="128" y="128"/>
                      </a:lnTo>
                      <a:lnTo>
                        <a:pt x="192" y="192"/>
                      </a:lnTo>
                      <a:lnTo>
                        <a:pt x="256" y="24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461" name="Freeform 229">
                  <a:extLst>
                    <a:ext uri="{FF2B5EF4-FFF2-40B4-BE49-F238E27FC236}">
                      <a16:creationId xmlns:a16="http://schemas.microsoft.com/office/drawing/2014/main" id="{B98E7426-929A-4220-F81F-4D82844F50FB}"/>
                    </a:ext>
                  </a:extLst>
                </p:cNvPr>
                <p:cNvSpPr>
                  <a:spLocks/>
                </p:cNvSpPr>
                <p:nvPr/>
              </p:nvSpPr>
              <p:spPr bwMode="auto">
                <a:xfrm>
                  <a:off x="9542854" y="8548908"/>
                  <a:ext cx="258616" cy="41606"/>
                </a:xfrm>
                <a:custGeom>
                  <a:avLst/>
                  <a:gdLst>
                    <a:gd name="T0" fmla="*/ 0 w 192"/>
                    <a:gd name="T1" fmla="*/ 0 h 32"/>
                    <a:gd name="T2" fmla="*/ 96 w 192"/>
                    <a:gd name="T3" fmla="*/ 24 h 32"/>
                    <a:gd name="T4" fmla="*/ 96 w 192"/>
                    <a:gd name="T5" fmla="*/ 24 h 32"/>
                    <a:gd name="T6" fmla="*/ 192 w 192"/>
                    <a:gd name="T7" fmla="*/ 32 h 32"/>
                  </a:gdLst>
                  <a:ahLst/>
                  <a:cxnLst>
                    <a:cxn ang="0">
                      <a:pos x="T0" y="T1"/>
                    </a:cxn>
                    <a:cxn ang="0">
                      <a:pos x="T2" y="T3"/>
                    </a:cxn>
                    <a:cxn ang="0">
                      <a:pos x="T4" y="T5"/>
                    </a:cxn>
                    <a:cxn ang="0">
                      <a:pos x="T6" y="T7"/>
                    </a:cxn>
                  </a:cxnLst>
                  <a:rect l="0" t="0" r="r" b="b"/>
                  <a:pathLst>
                    <a:path w="192" h="32">
                      <a:moveTo>
                        <a:pt x="0" y="0"/>
                      </a:moveTo>
                      <a:lnTo>
                        <a:pt x="96" y="24"/>
                      </a:lnTo>
                      <a:lnTo>
                        <a:pt x="96" y="24"/>
                      </a:lnTo>
                      <a:lnTo>
                        <a:pt x="192" y="32"/>
                      </a:lnTo>
                    </a:path>
                  </a:pathLst>
                </a:custGeom>
                <a:solidFill>
                  <a:schemeClr val="bg1"/>
                </a:solidFill>
                <a:ln w="12700">
                  <a:solidFill>
                    <a:srgbClr val="000000"/>
                  </a:solidFill>
                  <a:prstDash val="solid"/>
                  <a:round/>
                  <a:headEnd/>
                  <a:tailEnd/>
                </a:ln>
              </p:spPr>
              <p:txBody>
                <a:bodyPr/>
                <a:lstStyle/>
                <a:p>
                  <a:endParaRPr lang="en-US" sz="1400"/>
                </a:p>
              </p:txBody>
            </p:sp>
            <p:sp>
              <p:nvSpPr>
                <p:cNvPr id="462" name="Freeform 232">
                  <a:extLst>
                    <a:ext uri="{FF2B5EF4-FFF2-40B4-BE49-F238E27FC236}">
                      <a16:creationId xmlns:a16="http://schemas.microsoft.com/office/drawing/2014/main" id="{52B6DDEA-B7E4-5DEE-295E-9D0DCA12D68E}"/>
                    </a:ext>
                  </a:extLst>
                </p:cNvPr>
                <p:cNvSpPr>
                  <a:spLocks/>
                </p:cNvSpPr>
                <p:nvPr/>
              </p:nvSpPr>
              <p:spPr bwMode="auto">
                <a:xfrm>
                  <a:off x="9531989" y="8613631"/>
                  <a:ext cx="97795" cy="473860"/>
                </a:xfrm>
                <a:custGeom>
                  <a:avLst/>
                  <a:gdLst>
                    <a:gd name="T0" fmla="*/ 16 w 72"/>
                    <a:gd name="T1" fmla="*/ 0 h 336"/>
                    <a:gd name="T2" fmla="*/ 16 w 72"/>
                    <a:gd name="T3" fmla="*/ 40 h 336"/>
                    <a:gd name="T4" fmla="*/ 8 w 72"/>
                    <a:gd name="T5" fmla="*/ 80 h 336"/>
                    <a:gd name="T6" fmla="*/ 0 w 72"/>
                    <a:gd name="T7" fmla="*/ 120 h 336"/>
                    <a:gd name="T8" fmla="*/ 0 w 72"/>
                    <a:gd name="T9" fmla="*/ 160 h 336"/>
                    <a:gd name="T10" fmla="*/ 0 w 72"/>
                    <a:gd name="T11" fmla="*/ 160 h 336"/>
                    <a:gd name="T12" fmla="*/ 16 w 72"/>
                    <a:gd name="T13" fmla="*/ 200 h 336"/>
                    <a:gd name="T14" fmla="*/ 40 w 72"/>
                    <a:gd name="T15" fmla="*/ 248 h 336"/>
                    <a:gd name="T16" fmla="*/ 56 w 72"/>
                    <a:gd name="T17" fmla="*/ 288 h 336"/>
                    <a:gd name="T18" fmla="*/ 72 w 72"/>
                    <a:gd name="T19" fmla="*/ 336 h 336"/>
                    <a:gd name="T20" fmla="*/ 16 w 72"/>
                    <a:gd name="T21"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336">
                      <a:moveTo>
                        <a:pt x="16" y="0"/>
                      </a:moveTo>
                      <a:lnTo>
                        <a:pt x="16" y="40"/>
                      </a:lnTo>
                      <a:lnTo>
                        <a:pt x="8" y="80"/>
                      </a:lnTo>
                      <a:lnTo>
                        <a:pt x="0" y="120"/>
                      </a:lnTo>
                      <a:lnTo>
                        <a:pt x="0" y="160"/>
                      </a:lnTo>
                      <a:lnTo>
                        <a:pt x="0" y="160"/>
                      </a:lnTo>
                      <a:lnTo>
                        <a:pt x="16" y="200"/>
                      </a:lnTo>
                      <a:lnTo>
                        <a:pt x="40" y="248"/>
                      </a:lnTo>
                      <a:lnTo>
                        <a:pt x="56" y="288"/>
                      </a:lnTo>
                      <a:lnTo>
                        <a:pt x="72" y="336"/>
                      </a:lnTo>
                      <a:lnTo>
                        <a:pt x="1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463" name="Freeform 462">
                  <a:extLst>
                    <a:ext uri="{FF2B5EF4-FFF2-40B4-BE49-F238E27FC236}">
                      <a16:creationId xmlns:a16="http://schemas.microsoft.com/office/drawing/2014/main" id="{7AAB01CD-16DB-3F41-5668-65680BD6F161}"/>
                    </a:ext>
                  </a:extLst>
                </p:cNvPr>
                <p:cNvSpPr/>
                <p:nvPr/>
              </p:nvSpPr>
              <p:spPr>
                <a:xfrm>
                  <a:off x="9294083" y="7799795"/>
                  <a:ext cx="469593" cy="692722"/>
                </a:xfrm>
                <a:custGeom>
                  <a:avLst/>
                  <a:gdLst>
                    <a:gd name="connsiteX0" fmla="*/ 0 w 783839"/>
                    <a:gd name="connsiteY0" fmla="*/ 0 h 1102439"/>
                    <a:gd name="connsiteX1" fmla="*/ 9921 w 783839"/>
                    <a:gd name="connsiteY1" fmla="*/ 49608 h 1102439"/>
                    <a:gd name="connsiteX2" fmla="*/ 19842 w 783839"/>
                    <a:gd name="connsiteY2" fmla="*/ 79373 h 1102439"/>
                    <a:gd name="connsiteX3" fmla="*/ 29763 w 783839"/>
                    <a:gd name="connsiteY3" fmla="*/ 168668 h 1102439"/>
                    <a:gd name="connsiteX4" fmla="*/ 29763 w 783839"/>
                    <a:gd name="connsiteY4" fmla="*/ 386943 h 1102439"/>
                    <a:gd name="connsiteX5" fmla="*/ 49605 w 783839"/>
                    <a:gd name="connsiteY5" fmla="*/ 446473 h 1102439"/>
                    <a:gd name="connsiteX6" fmla="*/ 79369 w 783839"/>
                    <a:gd name="connsiteY6" fmla="*/ 704434 h 1102439"/>
                    <a:gd name="connsiteX7" fmla="*/ 99211 w 783839"/>
                    <a:gd name="connsiteY7" fmla="*/ 763964 h 1102439"/>
                    <a:gd name="connsiteX8" fmla="*/ 109132 w 783839"/>
                    <a:gd name="connsiteY8" fmla="*/ 793729 h 1102439"/>
                    <a:gd name="connsiteX9" fmla="*/ 188502 w 783839"/>
                    <a:gd name="connsiteY9" fmla="*/ 863180 h 1102439"/>
                    <a:gd name="connsiteX10" fmla="*/ 218265 w 783839"/>
                    <a:gd name="connsiteY10" fmla="*/ 873102 h 1102439"/>
                    <a:gd name="connsiteX11" fmla="*/ 277792 w 783839"/>
                    <a:gd name="connsiteY11" fmla="*/ 902866 h 1102439"/>
                    <a:gd name="connsiteX12" fmla="*/ 297634 w 783839"/>
                    <a:gd name="connsiteY12" fmla="*/ 922710 h 1102439"/>
                    <a:gd name="connsiteX13" fmla="*/ 357161 w 783839"/>
                    <a:gd name="connsiteY13" fmla="*/ 942553 h 1102439"/>
                    <a:gd name="connsiteX14" fmla="*/ 377004 w 783839"/>
                    <a:gd name="connsiteY14" fmla="*/ 962396 h 1102439"/>
                    <a:gd name="connsiteX15" fmla="*/ 436531 w 783839"/>
                    <a:gd name="connsiteY15" fmla="*/ 982239 h 1102439"/>
                    <a:gd name="connsiteX16" fmla="*/ 466294 w 783839"/>
                    <a:gd name="connsiteY16" fmla="*/ 992161 h 1102439"/>
                    <a:gd name="connsiteX17" fmla="*/ 525821 w 783839"/>
                    <a:gd name="connsiteY17" fmla="*/ 1021926 h 1102439"/>
                    <a:gd name="connsiteX18" fmla="*/ 615111 w 783839"/>
                    <a:gd name="connsiteY18" fmla="*/ 1061612 h 1102439"/>
                    <a:gd name="connsiteX19" fmla="*/ 674638 w 783839"/>
                    <a:gd name="connsiteY19" fmla="*/ 1081455 h 1102439"/>
                    <a:gd name="connsiteX20" fmla="*/ 783771 w 783839"/>
                    <a:gd name="connsiteY20" fmla="*/ 1071534 h 11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3839" h="1102439">
                      <a:moveTo>
                        <a:pt x="0" y="0"/>
                      </a:moveTo>
                      <a:cubicBezTo>
                        <a:pt x="3307" y="16536"/>
                        <a:pt x="5831" y="33248"/>
                        <a:pt x="9921" y="49608"/>
                      </a:cubicBezTo>
                      <a:cubicBezTo>
                        <a:pt x="12457" y="59754"/>
                        <a:pt x="18123" y="69057"/>
                        <a:pt x="19842" y="79373"/>
                      </a:cubicBezTo>
                      <a:cubicBezTo>
                        <a:pt x="24765" y="108914"/>
                        <a:pt x="26456" y="138903"/>
                        <a:pt x="29763" y="168668"/>
                      </a:cubicBezTo>
                      <a:cubicBezTo>
                        <a:pt x="21561" y="267103"/>
                        <a:pt x="12142" y="292957"/>
                        <a:pt x="29763" y="386943"/>
                      </a:cubicBezTo>
                      <a:cubicBezTo>
                        <a:pt x="33617" y="407501"/>
                        <a:pt x="49605" y="446473"/>
                        <a:pt x="49605" y="446473"/>
                      </a:cubicBezTo>
                      <a:cubicBezTo>
                        <a:pt x="56040" y="562297"/>
                        <a:pt x="47355" y="608384"/>
                        <a:pt x="79369" y="704434"/>
                      </a:cubicBezTo>
                      <a:lnTo>
                        <a:pt x="99211" y="763964"/>
                      </a:lnTo>
                      <a:cubicBezTo>
                        <a:pt x="102518" y="773886"/>
                        <a:pt x="101737" y="786334"/>
                        <a:pt x="109132" y="793729"/>
                      </a:cubicBezTo>
                      <a:cubicBezTo>
                        <a:pt x="134996" y="819594"/>
                        <a:pt x="155686" y="846771"/>
                        <a:pt x="188502" y="863180"/>
                      </a:cubicBezTo>
                      <a:cubicBezTo>
                        <a:pt x="197856" y="867857"/>
                        <a:pt x="208911" y="868425"/>
                        <a:pt x="218265" y="873102"/>
                      </a:cubicBezTo>
                      <a:cubicBezTo>
                        <a:pt x="295186" y="911565"/>
                        <a:pt x="202990" y="877932"/>
                        <a:pt x="277792" y="902866"/>
                      </a:cubicBezTo>
                      <a:cubicBezTo>
                        <a:pt x="284406" y="909481"/>
                        <a:pt x="289268" y="918527"/>
                        <a:pt x="297634" y="922710"/>
                      </a:cubicBezTo>
                      <a:cubicBezTo>
                        <a:pt x="316341" y="932064"/>
                        <a:pt x="357161" y="942553"/>
                        <a:pt x="357161" y="942553"/>
                      </a:cubicBezTo>
                      <a:cubicBezTo>
                        <a:pt x="363775" y="949167"/>
                        <a:pt x="368637" y="958213"/>
                        <a:pt x="377004" y="962396"/>
                      </a:cubicBezTo>
                      <a:cubicBezTo>
                        <a:pt x="395711" y="971750"/>
                        <a:pt x="416689" y="975625"/>
                        <a:pt x="436531" y="982239"/>
                      </a:cubicBezTo>
                      <a:cubicBezTo>
                        <a:pt x="446452" y="985546"/>
                        <a:pt x="457593" y="986360"/>
                        <a:pt x="466294" y="992161"/>
                      </a:cubicBezTo>
                      <a:cubicBezTo>
                        <a:pt x="551589" y="1049027"/>
                        <a:pt x="443671" y="980849"/>
                        <a:pt x="525821" y="1021926"/>
                      </a:cubicBezTo>
                      <a:cubicBezTo>
                        <a:pt x="620153" y="1069094"/>
                        <a:pt x="461537" y="1010418"/>
                        <a:pt x="615111" y="1061612"/>
                      </a:cubicBezTo>
                      <a:lnTo>
                        <a:pt x="674638" y="1081455"/>
                      </a:lnTo>
                      <a:cubicBezTo>
                        <a:pt x="790358" y="1091976"/>
                        <a:pt x="783771" y="1127905"/>
                        <a:pt x="783771" y="1071534"/>
                      </a:cubicBezTo>
                    </a:path>
                  </a:pathLst>
                </a:custGeom>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464" name="Freeform 463">
                  <a:extLst>
                    <a:ext uri="{FF2B5EF4-FFF2-40B4-BE49-F238E27FC236}">
                      <a16:creationId xmlns:a16="http://schemas.microsoft.com/office/drawing/2014/main" id="{CB42589D-EC16-5E18-763A-0A051234DCD3}"/>
                    </a:ext>
                  </a:extLst>
                </p:cNvPr>
                <p:cNvSpPr/>
                <p:nvPr/>
              </p:nvSpPr>
              <p:spPr>
                <a:xfrm>
                  <a:off x="9308162" y="7926042"/>
                  <a:ext cx="1063636" cy="2025355"/>
                </a:xfrm>
                <a:custGeom>
                  <a:avLst/>
                  <a:gdLst>
                    <a:gd name="connsiteX0" fmla="*/ 6077 w 771706"/>
                    <a:gd name="connsiteY0" fmla="*/ 97228 h 1519189"/>
                    <a:gd name="connsiteX1" fmla="*/ 48612 w 771706"/>
                    <a:gd name="connsiteY1" fmla="*/ 54690 h 1519189"/>
                    <a:gd name="connsiteX2" fmla="*/ 66841 w 771706"/>
                    <a:gd name="connsiteY2" fmla="*/ 48614 h 1519189"/>
                    <a:gd name="connsiteX3" fmla="*/ 78994 w 771706"/>
                    <a:gd name="connsiteY3" fmla="*/ 30383 h 1519189"/>
                    <a:gd name="connsiteX4" fmla="*/ 133682 w 771706"/>
                    <a:gd name="connsiteY4" fmla="*/ 6076 h 1519189"/>
                    <a:gd name="connsiteX5" fmla="*/ 151911 w 771706"/>
                    <a:gd name="connsiteY5" fmla="*/ 0 h 1519189"/>
                    <a:gd name="connsiteX6" fmla="*/ 236981 w 771706"/>
                    <a:gd name="connsiteY6" fmla="*/ 12153 h 1519189"/>
                    <a:gd name="connsiteX7" fmla="*/ 273439 w 771706"/>
                    <a:gd name="connsiteY7" fmla="*/ 24307 h 1519189"/>
                    <a:gd name="connsiteX8" fmla="*/ 309898 w 771706"/>
                    <a:gd name="connsiteY8" fmla="*/ 48614 h 1519189"/>
                    <a:gd name="connsiteX9" fmla="*/ 328127 w 771706"/>
                    <a:gd name="connsiteY9" fmla="*/ 60767 h 1519189"/>
                    <a:gd name="connsiteX10" fmla="*/ 370662 w 771706"/>
                    <a:gd name="connsiteY10" fmla="*/ 115458 h 1519189"/>
                    <a:gd name="connsiteX11" fmla="*/ 382815 w 771706"/>
                    <a:gd name="connsiteY11" fmla="*/ 133688 h 1519189"/>
                    <a:gd name="connsiteX12" fmla="*/ 394968 w 771706"/>
                    <a:gd name="connsiteY12" fmla="*/ 151918 h 1519189"/>
                    <a:gd name="connsiteX13" fmla="*/ 425350 w 771706"/>
                    <a:gd name="connsiteY13" fmla="*/ 188379 h 1519189"/>
                    <a:gd name="connsiteX14" fmla="*/ 455732 w 771706"/>
                    <a:gd name="connsiteY14" fmla="*/ 243070 h 1519189"/>
                    <a:gd name="connsiteX15" fmla="*/ 467885 w 771706"/>
                    <a:gd name="connsiteY15" fmla="*/ 261300 h 1519189"/>
                    <a:gd name="connsiteX16" fmla="*/ 498267 w 771706"/>
                    <a:gd name="connsiteY16" fmla="*/ 315991 h 1519189"/>
                    <a:gd name="connsiteX17" fmla="*/ 510420 w 771706"/>
                    <a:gd name="connsiteY17" fmla="*/ 334221 h 1519189"/>
                    <a:gd name="connsiteX18" fmla="*/ 516496 w 771706"/>
                    <a:gd name="connsiteY18" fmla="*/ 352451 h 1519189"/>
                    <a:gd name="connsiteX19" fmla="*/ 540802 w 771706"/>
                    <a:gd name="connsiteY19" fmla="*/ 388912 h 1519189"/>
                    <a:gd name="connsiteX20" fmla="*/ 552955 w 771706"/>
                    <a:gd name="connsiteY20" fmla="*/ 425372 h 1519189"/>
                    <a:gd name="connsiteX21" fmla="*/ 559031 w 771706"/>
                    <a:gd name="connsiteY21" fmla="*/ 443603 h 1519189"/>
                    <a:gd name="connsiteX22" fmla="*/ 571184 w 771706"/>
                    <a:gd name="connsiteY22" fmla="*/ 461833 h 1519189"/>
                    <a:gd name="connsiteX23" fmla="*/ 589413 w 771706"/>
                    <a:gd name="connsiteY23" fmla="*/ 516524 h 1519189"/>
                    <a:gd name="connsiteX24" fmla="*/ 595490 w 771706"/>
                    <a:gd name="connsiteY24" fmla="*/ 534754 h 1519189"/>
                    <a:gd name="connsiteX25" fmla="*/ 607643 w 771706"/>
                    <a:gd name="connsiteY25" fmla="*/ 552984 h 1519189"/>
                    <a:gd name="connsiteX26" fmla="*/ 668407 w 771706"/>
                    <a:gd name="connsiteY26" fmla="*/ 735287 h 1519189"/>
                    <a:gd name="connsiteX27" fmla="*/ 686636 w 771706"/>
                    <a:gd name="connsiteY27" fmla="*/ 789978 h 1519189"/>
                    <a:gd name="connsiteX28" fmla="*/ 692712 w 771706"/>
                    <a:gd name="connsiteY28" fmla="*/ 808208 h 1519189"/>
                    <a:gd name="connsiteX29" fmla="*/ 698789 w 771706"/>
                    <a:gd name="connsiteY29" fmla="*/ 826438 h 1519189"/>
                    <a:gd name="connsiteX30" fmla="*/ 710942 w 771706"/>
                    <a:gd name="connsiteY30" fmla="*/ 875052 h 1519189"/>
                    <a:gd name="connsiteX31" fmla="*/ 717018 w 771706"/>
                    <a:gd name="connsiteY31" fmla="*/ 911513 h 1519189"/>
                    <a:gd name="connsiteX32" fmla="*/ 729171 w 771706"/>
                    <a:gd name="connsiteY32" fmla="*/ 947974 h 1519189"/>
                    <a:gd name="connsiteX33" fmla="*/ 747400 w 771706"/>
                    <a:gd name="connsiteY33" fmla="*/ 1033048 h 1519189"/>
                    <a:gd name="connsiteX34" fmla="*/ 765629 w 771706"/>
                    <a:gd name="connsiteY34" fmla="*/ 1276118 h 1519189"/>
                    <a:gd name="connsiteX35" fmla="*/ 771706 w 771706"/>
                    <a:gd name="connsiteY35" fmla="*/ 1312579 h 1519189"/>
                    <a:gd name="connsiteX36" fmla="*/ 765629 w 771706"/>
                    <a:gd name="connsiteY36" fmla="*/ 1464498 h 1519189"/>
                    <a:gd name="connsiteX37" fmla="*/ 747400 w 771706"/>
                    <a:gd name="connsiteY37" fmla="*/ 1500958 h 1519189"/>
                    <a:gd name="connsiteX38" fmla="*/ 729171 w 771706"/>
                    <a:gd name="connsiteY38" fmla="*/ 1507035 h 1519189"/>
                    <a:gd name="connsiteX39" fmla="*/ 710942 w 771706"/>
                    <a:gd name="connsiteY39" fmla="*/ 1519189 h 1519189"/>
                    <a:gd name="connsiteX40" fmla="*/ 638025 w 771706"/>
                    <a:gd name="connsiteY40" fmla="*/ 1500958 h 1519189"/>
                    <a:gd name="connsiteX41" fmla="*/ 601566 w 771706"/>
                    <a:gd name="connsiteY41" fmla="*/ 1476651 h 1519189"/>
                    <a:gd name="connsiteX42" fmla="*/ 583337 w 771706"/>
                    <a:gd name="connsiteY42" fmla="*/ 1464498 h 1519189"/>
                    <a:gd name="connsiteX43" fmla="*/ 528649 w 771706"/>
                    <a:gd name="connsiteY43" fmla="*/ 1421961 h 1519189"/>
                    <a:gd name="connsiteX44" fmla="*/ 510420 w 771706"/>
                    <a:gd name="connsiteY44" fmla="*/ 1409807 h 1519189"/>
                    <a:gd name="connsiteX45" fmla="*/ 455732 w 771706"/>
                    <a:gd name="connsiteY45" fmla="*/ 1391577 h 1519189"/>
                    <a:gd name="connsiteX46" fmla="*/ 437503 w 771706"/>
                    <a:gd name="connsiteY46" fmla="*/ 1385500 h 1519189"/>
                    <a:gd name="connsiteX47" fmla="*/ 401044 w 771706"/>
                    <a:gd name="connsiteY47" fmla="*/ 1361193 h 1519189"/>
                    <a:gd name="connsiteX48" fmla="*/ 364586 w 771706"/>
                    <a:gd name="connsiteY48" fmla="*/ 1349040 h 1519189"/>
                    <a:gd name="connsiteX49" fmla="*/ 346356 w 771706"/>
                    <a:gd name="connsiteY49" fmla="*/ 1336886 h 1519189"/>
                    <a:gd name="connsiteX50" fmla="*/ 309898 w 771706"/>
                    <a:gd name="connsiteY50" fmla="*/ 1324733 h 1519189"/>
                    <a:gd name="connsiteX51" fmla="*/ 291669 w 771706"/>
                    <a:gd name="connsiteY51" fmla="*/ 1318656 h 1519189"/>
                    <a:gd name="connsiteX52" fmla="*/ 273439 w 771706"/>
                    <a:gd name="connsiteY52" fmla="*/ 1312579 h 1519189"/>
                    <a:gd name="connsiteX53" fmla="*/ 255210 w 771706"/>
                    <a:gd name="connsiteY53" fmla="*/ 1306502 h 1519189"/>
                    <a:gd name="connsiteX54" fmla="*/ 194446 w 771706"/>
                    <a:gd name="connsiteY54" fmla="*/ 1294349 h 1519189"/>
                    <a:gd name="connsiteX55" fmla="*/ 97223 w 771706"/>
                    <a:gd name="connsiteY55" fmla="*/ 1276118 h 1519189"/>
                    <a:gd name="connsiteX56" fmla="*/ 78994 w 771706"/>
                    <a:gd name="connsiteY56" fmla="*/ 1270042 h 1519189"/>
                    <a:gd name="connsiteX57" fmla="*/ 60765 w 771706"/>
                    <a:gd name="connsiteY57" fmla="*/ 1233581 h 1519189"/>
                    <a:gd name="connsiteX58" fmla="*/ 36459 w 771706"/>
                    <a:gd name="connsiteY58" fmla="*/ 1178890 h 1519189"/>
                    <a:gd name="connsiteX59" fmla="*/ 24306 w 771706"/>
                    <a:gd name="connsiteY59" fmla="*/ 1081662 h 1519189"/>
                    <a:gd name="connsiteX60" fmla="*/ 30383 w 771706"/>
                    <a:gd name="connsiteY60" fmla="*/ 990511 h 1519189"/>
                    <a:gd name="connsiteX61" fmla="*/ 24306 w 771706"/>
                    <a:gd name="connsiteY61" fmla="*/ 966204 h 1519189"/>
                    <a:gd name="connsiteX62" fmla="*/ 12153 w 771706"/>
                    <a:gd name="connsiteY62" fmla="*/ 905436 h 1519189"/>
                    <a:gd name="connsiteX63" fmla="*/ 0 w 771706"/>
                    <a:gd name="connsiteY63" fmla="*/ 808208 h 1519189"/>
                    <a:gd name="connsiteX64" fmla="*/ 6077 w 771706"/>
                    <a:gd name="connsiteY64" fmla="*/ 644136 h 1519189"/>
                    <a:gd name="connsiteX65" fmla="*/ 12153 w 771706"/>
                    <a:gd name="connsiteY65" fmla="*/ 619829 h 1519189"/>
                    <a:gd name="connsiteX66" fmla="*/ 24306 w 771706"/>
                    <a:gd name="connsiteY66" fmla="*/ 546908 h 1519189"/>
                    <a:gd name="connsiteX67" fmla="*/ 18230 w 771706"/>
                    <a:gd name="connsiteY67" fmla="*/ 516524 h 15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71706" h="1519189">
                      <a:moveTo>
                        <a:pt x="6077" y="97228"/>
                      </a:moveTo>
                      <a:cubicBezTo>
                        <a:pt x="23489" y="75461"/>
                        <a:pt x="26042" y="65976"/>
                        <a:pt x="48612" y="54690"/>
                      </a:cubicBezTo>
                      <a:cubicBezTo>
                        <a:pt x="54341" y="51825"/>
                        <a:pt x="60765" y="50639"/>
                        <a:pt x="66841" y="48614"/>
                      </a:cubicBezTo>
                      <a:cubicBezTo>
                        <a:pt x="70892" y="42537"/>
                        <a:pt x="73830" y="35547"/>
                        <a:pt x="78994" y="30383"/>
                      </a:cubicBezTo>
                      <a:cubicBezTo>
                        <a:pt x="93436" y="15940"/>
                        <a:pt x="115635" y="12092"/>
                        <a:pt x="133682" y="6076"/>
                      </a:cubicBezTo>
                      <a:lnTo>
                        <a:pt x="151911" y="0"/>
                      </a:lnTo>
                      <a:cubicBezTo>
                        <a:pt x="194141" y="4223"/>
                        <a:pt x="203941" y="2240"/>
                        <a:pt x="236981" y="12153"/>
                      </a:cubicBezTo>
                      <a:cubicBezTo>
                        <a:pt x="249251" y="15834"/>
                        <a:pt x="262780" y="17201"/>
                        <a:pt x="273439" y="24307"/>
                      </a:cubicBezTo>
                      <a:lnTo>
                        <a:pt x="309898" y="48614"/>
                      </a:lnTo>
                      <a:cubicBezTo>
                        <a:pt x="315974" y="52665"/>
                        <a:pt x="322963" y="55603"/>
                        <a:pt x="328127" y="60767"/>
                      </a:cubicBezTo>
                      <a:cubicBezTo>
                        <a:pt x="356685" y="89326"/>
                        <a:pt x="341589" y="71846"/>
                        <a:pt x="370662" y="115458"/>
                      </a:cubicBezTo>
                      <a:lnTo>
                        <a:pt x="382815" y="133688"/>
                      </a:lnTo>
                      <a:cubicBezTo>
                        <a:pt x="386866" y="139765"/>
                        <a:pt x="389804" y="146754"/>
                        <a:pt x="394968" y="151918"/>
                      </a:cubicBezTo>
                      <a:cubicBezTo>
                        <a:pt x="418361" y="175313"/>
                        <a:pt x="408430" y="162999"/>
                        <a:pt x="425350" y="188379"/>
                      </a:cubicBezTo>
                      <a:cubicBezTo>
                        <a:pt x="436044" y="220466"/>
                        <a:pt x="427873" y="201280"/>
                        <a:pt x="455732" y="243070"/>
                      </a:cubicBezTo>
                      <a:lnTo>
                        <a:pt x="467885" y="261300"/>
                      </a:lnTo>
                      <a:cubicBezTo>
                        <a:pt x="478579" y="293387"/>
                        <a:pt x="470408" y="274201"/>
                        <a:pt x="498267" y="315991"/>
                      </a:cubicBezTo>
                      <a:lnTo>
                        <a:pt x="510420" y="334221"/>
                      </a:lnTo>
                      <a:cubicBezTo>
                        <a:pt x="512445" y="340298"/>
                        <a:pt x="513385" y="346852"/>
                        <a:pt x="516496" y="352451"/>
                      </a:cubicBezTo>
                      <a:cubicBezTo>
                        <a:pt x="523589" y="365220"/>
                        <a:pt x="540802" y="388912"/>
                        <a:pt x="540802" y="388912"/>
                      </a:cubicBezTo>
                      <a:lnTo>
                        <a:pt x="552955" y="425372"/>
                      </a:lnTo>
                      <a:cubicBezTo>
                        <a:pt x="554980" y="431449"/>
                        <a:pt x="555478" y="438273"/>
                        <a:pt x="559031" y="443603"/>
                      </a:cubicBezTo>
                      <a:lnTo>
                        <a:pt x="571184" y="461833"/>
                      </a:lnTo>
                      <a:lnTo>
                        <a:pt x="589413" y="516524"/>
                      </a:lnTo>
                      <a:cubicBezTo>
                        <a:pt x="591439" y="522601"/>
                        <a:pt x="591937" y="529424"/>
                        <a:pt x="595490" y="534754"/>
                      </a:cubicBezTo>
                      <a:lnTo>
                        <a:pt x="607643" y="552984"/>
                      </a:lnTo>
                      <a:lnTo>
                        <a:pt x="668407" y="735287"/>
                      </a:lnTo>
                      <a:lnTo>
                        <a:pt x="686636" y="789978"/>
                      </a:lnTo>
                      <a:lnTo>
                        <a:pt x="692712" y="808208"/>
                      </a:lnTo>
                      <a:cubicBezTo>
                        <a:pt x="694738" y="814285"/>
                        <a:pt x="697236" y="820224"/>
                        <a:pt x="698789" y="826438"/>
                      </a:cubicBezTo>
                      <a:cubicBezTo>
                        <a:pt x="702840" y="842643"/>
                        <a:pt x="708196" y="858576"/>
                        <a:pt x="710942" y="875052"/>
                      </a:cubicBezTo>
                      <a:cubicBezTo>
                        <a:pt x="712967" y="887206"/>
                        <a:pt x="714030" y="899560"/>
                        <a:pt x="717018" y="911513"/>
                      </a:cubicBezTo>
                      <a:cubicBezTo>
                        <a:pt x="720125" y="923942"/>
                        <a:pt x="726064" y="935545"/>
                        <a:pt x="729171" y="947974"/>
                      </a:cubicBezTo>
                      <a:cubicBezTo>
                        <a:pt x="744312" y="1008541"/>
                        <a:pt x="738578" y="980112"/>
                        <a:pt x="747400" y="1033048"/>
                      </a:cubicBezTo>
                      <a:cubicBezTo>
                        <a:pt x="748580" y="1050161"/>
                        <a:pt x="758977" y="1219573"/>
                        <a:pt x="765629" y="1276118"/>
                      </a:cubicBezTo>
                      <a:cubicBezTo>
                        <a:pt x="767069" y="1288355"/>
                        <a:pt x="769680" y="1300425"/>
                        <a:pt x="771706" y="1312579"/>
                      </a:cubicBezTo>
                      <a:cubicBezTo>
                        <a:pt x="769680" y="1363219"/>
                        <a:pt x="769240" y="1413947"/>
                        <a:pt x="765629" y="1464498"/>
                      </a:cubicBezTo>
                      <a:cubicBezTo>
                        <a:pt x="764962" y="1473839"/>
                        <a:pt x="754306" y="1495433"/>
                        <a:pt x="747400" y="1500958"/>
                      </a:cubicBezTo>
                      <a:cubicBezTo>
                        <a:pt x="742399" y="1504959"/>
                        <a:pt x="734900" y="1504170"/>
                        <a:pt x="729171" y="1507035"/>
                      </a:cubicBezTo>
                      <a:cubicBezTo>
                        <a:pt x="722639" y="1510301"/>
                        <a:pt x="717018" y="1515138"/>
                        <a:pt x="710942" y="1519189"/>
                      </a:cubicBezTo>
                      <a:cubicBezTo>
                        <a:pt x="692716" y="1516151"/>
                        <a:pt x="654076" y="1511659"/>
                        <a:pt x="638025" y="1500958"/>
                      </a:cubicBezTo>
                      <a:lnTo>
                        <a:pt x="601566" y="1476651"/>
                      </a:lnTo>
                      <a:cubicBezTo>
                        <a:pt x="595490" y="1472600"/>
                        <a:pt x="588501" y="1469662"/>
                        <a:pt x="583337" y="1464498"/>
                      </a:cubicBezTo>
                      <a:cubicBezTo>
                        <a:pt x="554779" y="1435938"/>
                        <a:pt x="572260" y="1451037"/>
                        <a:pt x="528649" y="1421961"/>
                      </a:cubicBezTo>
                      <a:cubicBezTo>
                        <a:pt x="522573" y="1417910"/>
                        <a:pt x="517348" y="1412116"/>
                        <a:pt x="510420" y="1409807"/>
                      </a:cubicBezTo>
                      <a:lnTo>
                        <a:pt x="455732" y="1391577"/>
                      </a:lnTo>
                      <a:cubicBezTo>
                        <a:pt x="449656" y="1389551"/>
                        <a:pt x="442832" y="1389053"/>
                        <a:pt x="437503" y="1385500"/>
                      </a:cubicBezTo>
                      <a:cubicBezTo>
                        <a:pt x="425350" y="1377398"/>
                        <a:pt x="414901" y="1365812"/>
                        <a:pt x="401044" y="1361193"/>
                      </a:cubicBezTo>
                      <a:lnTo>
                        <a:pt x="364586" y="1349040"/>
                      </a:lnTo>
                      <a:cubicBezTo>
                        <a:pt x="358509" y="1344989"/>
                        <a:pt x="353030" y="1339852"/>
                        <a:pt x="346356" y="1336886"/>
                      </a:cubicBezTo>
                      <a:cubicBezTo>
                        <a:pt x="334650" y="1331683"/>
                        <a:pt x="322051" y="1328784"/>
                        <a:pt x="309898" y="1324733"/>
                      </a:cubicBezTo>
                      <a:lnTo>
                        <a:pt x="291669" y="1318656"/>
                      </a:lnTo>
                      <a:lnTo>
                        <a:pt x="273439" y="1312579"/>
                      </a:lnTo>
                      <a:cubicBezTo>
                        <a:pt x="267363" y="1310553"/>
                        <a:pt x="261491" y="1307758"/>
                        <a:pt x="255210" y="1306502"/>
                      </a:cubicBezTo>
                      <a:cubicBezTo>
                        <a:pt x="234955" y="1302451"/>
                        <a:pt x="214821" y="1297745"/>
                        <a:pt x="194446" y="1294349"/>
                      </a:cubicBezTo>
                      <a:cubicBezTo>
                        <a:pt x="172369" y="1290669"/>
                        <a:pt x="111798" y="1280976"/>
                        <a:pt x="97223" y="1276118"/>
                      </a:cubicBezTo>
                      <a:lnTo>
                        <a:pt x="78994" y="1270042"/>
                      </a:lnTo>
                      <a:cubicBezTo>
                        <a:pt x="44161" y="1217788"/>
                        <a:pt x="85925" y="1283904"/>
                        <a:pt x="60765" y="1233581"/>
                      </a:cubicBezTo>
                      <a:cubicBezTo>
                        <a:pt x="45282" y="1202613"/>
                        <a:pt x="44297" y="1225925"/>
                        <a:pt x="36459" y="1178890"/>
                      </a:cubicBezTo>
                      <a:cubicBezTo>
                        <a:pt x="27037" y="1122350"/>
                        <a:pt x="31609" y="1154690"/>
                        <a:pt x="24306" y="1081662"/>
                      </a:cubicBezTo>
                      <a:cubicBezTo>
                        <a:pt x="26332" y="1051278"/>
                        <a:pt x="30383" y="1020962"/>
                        <a:pt x="30383" y="990511"/>
                      </a:cubicBezTo>
                      <a:cubicBezTo>
                        <a:pt x="30383" y="982159"/>
                        <a:pt x="26056" y="974370"/>
                        <a:pt x="24306" y="966204"/>
                      </a:cubicBezTo>
                      <a:cubicBezTo>
                        <a:pt x="19978" y="946005"/>
                        <a:pt x="15549" y="925812"/>
                        <a:pt x="12153" y="905436"/>
                      </a:cubicBezTo>
                      <a:cubicBezTo>
                        <a:pt x="2731" y="848896"/>
                        <a:pt x="7303" y="881236"/>
                        <a:pt x="0" y="808208"/>
                      </a:cubicBezTo>
                      <a:cubicBezTo>
                        <a:pt x="2026" y="753517"/>
                        <a:pt x="2554" y="698751"/>
                        <a:pt x="6077" y="644136"/>
                      </a:cubicBezTo>
                      <a:cubicBezTo>
                        <a:pt x="6615" y="635802"/>
                        <a:pt x="10614" y="628038"/>
                        <a:pt x="12153" y="619829"/>
                      </a:cubicBezTo>
                      <a:cubicBezTo>
                        <a:pt x="16694" y="595609"/>
                        <a:pt x="24306" y="546908"/>
                        <a:pt x="24306" y="546908"/>
                      </a:cubicBezTo>
                      <a:lnTo>
                        <a:pt x="18230" y="516524"/>
                      </a:ln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465" name="Freeform 464">
                  <a:extLst>
                    <a:ext uri="{FF2B5EF4-FFF2-40B4-BE49-F238E27FC236}">
                      <a16:creationId xmlns:a16="http://schemas.microsoft.com/office/drawing/2014/main" id="{D6C6F96F-525E-7422-97F0-59B07674CB78}"/>
                    </a:ext>
                  </a:extLst>
                </p:cNvPr>
                <p:cNvSpPr/>
                <p:nvPr/>
              </p:nvSpPr>
              <p:spPr>
                <a:xfrm>
                  <a:off x="8088432" y="7970943"/>
                  <a:ext cx="1031996" cy="1980454"/>
                </a:xfrm>
                <a:custGeom>
                  <a:avLst/>
                  <a:gdLst>
                    <a:gd name="connsiteX0" fmla="*/ 741323 w 760953"/>
                    <a:gd name="connsiteY0" fmla="*/ 78998 h 1507036"/>
                    <a:gd name="connsiteX1" fmla="*/ 710941 w 760953"/>
                    <a:gd name="connsiteY1" fmla="*/ 72921 h 1507036"/>
                    <a:gd name="connsiteX2" fmla="*/ 674483 w 760953"/>
                    <a:gd name="connsiteY2" fmla="*/ 48614 h 1507036"/>
                    <a:gd name="connsiteX3" fmla="*/ 656253 w 760953"/>
                    <a:gd name="connsiteY3" fmla="*/ 36461 h 1507036"/>
                    <a:gd name="connsiteX4" fmla="*/ 638024 w 760953"/>
                    <a:gd name="connsiteY4" fmla="*/ 24307 h 1507036"/>
                    <a:gd name="connsiteX5" fmla="*/ 619795 w 760953"/>
                    <a:gd name="connsiteY5" fmla="*/ 18230 h 1507036"/>
                    <a:gd name="connsiteX6" fmla="*/ 583336 w 760953"/>
                    <a:gd name="connsiteY6" fmla="*/ 0 h 1507036"/>
                    <a:gd name="connsiteX7" fmla="*/ 516496 w 760953"/>
                    <a:gd name="connsiteY7" fmla="*/ 6077 h 1507036"/>
                    <a:gd name="connsiteX8" fmla="*/ 473961 w 760953"/>
                    <a:gd name="connsiteY8" fmla="*/ 18230 h 1507036"/>
                    <a:gd name="connsiteX9" fmla="*/ 455732 w 760953"/>
                    <a:gd name="connsiteY9" fmla="*/ 30384 h 1507036"/>
                    <a:gd name="connsiteX10" fmla="*/ 437502 w 760953"/>
                    <a:gd name="connsiteY10" fmla="*/ 36461 h 1507036"/>
                    <a:gd name="connsiteX11" fmla="*/ 401044 w 760953"/>
                    <a:gd name="connsiteY11" fmla="*/ 60768 h 1507036"/>
                    <a:gd name="connsiteX12" fmla="*/ 382814 w 760953"/>
                    <a:gd name="connsiteY12" fmla="*/ 72921 h 1507036"/>
                    <a:gd name="connsiteX13" fmla="*/ 358509 w 760953"/>
                    <a:gd name="connsiteY13" fmla="*/ 109382 h 1507036"/>
                    <a:gd name="connsiteX14" fmla="*/ 346356 w 760953"/>
                    <a:gd name="connsiteY14" fmla="*/ 127612 h 1507036"/>
                    <a:gd name="connsiteX15" fmla="*/ 328127 w 760953"/>
                    <a:gd name="connsiteY15" fmla="*/ 164072 h 1507036"/>
                    <a:gd name="connsiteX16" fmla="*/ 322050 w 760953"/>
                    <a:gd name="connsiteY16" fmla="*/ 182303 h 1507036"/>
                    <a:gd name="connsiteX17" fmla="*/ 297745 w 760953"/>
                    <a:gd name="connsiteY17" fmla="*/ 218763 h 1507036"/>
                    <a:gd name="connsiteX18" fmla="*/ 273439 w 760953"/>
                    <a:gd name="connsiteY18" fmla="*/ 255224 h 1507036"/>
                    <a:gd name="connsiteX19" fmla="*/ 261286 w 760953"/>
                    <a:gd name="connsiteY19" fmla="*/ 273454 h 1507036"/>
                    <a:gd name="connsiteX20" fmla="*/ 255210 w 760953"/>
                    <a:gd name="connsiteY20" fmla="*/ 291684 h 1507036"/>
                    <a:gd name="connsiteX21" fmla="*/ 230904 w 760953"/>
                    <a:gd name="connsiteY21" fmla="*/ 328145 h 1507036"/>
                    <a:gd name="connsiteX22" fmla="*/ 200522 w 760953"/>
                    <a:gd name="connsiteY22" fmla="*/ 382836 h 1507036"/>
                    <a:gd name="connsiteX23" fmla="*/ 188369 w 760953"/>
                    <a:gd name="connsiteY23" fmla="*/ 401066 h 1507036"/>
                    <a:gd name="connsiteX24" fmla="*/ 182293 w 760953"/>
                    <a:gd name="connsiteY24" fmla="*/ 419296 h 1507036"/>
                    <a:gd name="connsiteX25" fmla="*/ 170140 w 760953"/>
                    <a:gd name="connsiteY25" fmla="*/ 437527 h 1507036"/>
                    <a:gd name="connsiteX26" fmla="*/ 145834 w 760953"/>
                    <a:gd name="connsiteY26" fmla="*/ 492217 h 1507036"/>
                    <a:gd name="connsiteX27" fmla="*/ 139758 w 760953"/>
                    <a:gd name="connsiteY27" fmla="*/ 510448 h 1507036"/>
                    <a:gd name="connsiteX28" fmla="*/ 127605 w 760953"/>
                    <a:gd name="connsiteY28" fmla="*/ 528678 h 1507036"/>
                    <a:gd name="connsiteX29" fmla="*/ 103299 w 760953"/>
                    <a:gd name="connsiteY29" fmla="*/ 583369 h 1507036"/>
                    <a:gd name="connsiteX30" fmla="*/ 97223 w 760953"/>
                    <a:gd name="connsiteY30" fmla="*/ 601599 h 1507036"/>
                    <a:gd name="connsiteX31" fmla="*/ 85070 w 760953"/>
                    <a:gd name="connsiteY31" fmla="*/ 710981 h 1507036"/>
                    <a:gd name="connsiteX32" fmla="*/ 66841 w 760953"/>
                    <a:gd name="connsiteY32" fmla="*/ 808209 h 1507036"/>
                    <a:gd name="connsiteX33" fmla="*/ 60764 w 760953"/>
                    <a:gd name="connsiteY33" fmla="*/ 826439 h 1507036"/>
                    <a:gd name="connsiteX34" fmla="*/ 48611 w 760953"/>
                    <a:gd name="connsiteY34" fmla="*/ 887207 h 1507036"/>
                    <a:gd name="connsiteX35" fmla="*/ 42535 w 760953"/>
                    <a:gd name="connsiteY35" fmla="*/ 911514 h 1507036"/>
                    <a:gd name="connsiteX36" fmla="*/ 36459 w 760953"/>
                    <a:gd name="connsiteY36" fmla="*/ 960128 h 1507036"/>
                    <a:gd name="connsiteX37" fmla="*/ 30382 w 760953"/>
                    <a:gd name="connsiteY37" fmla="*/ 1002665 h 1507036"/>
                    <a:gd name="connsiteX38" fmla="*/ 18229 w 760953"/>
                    <a:gd name="connsiteY38" fmla="*/ 1057356 h 1507036"/>
                    <a:gd name="connsiteX39" fmla="*/ 12153 w 760953"/>
                    <a:gd name="connsiteY39" fmla="*/ 1118123 h 1507036"/>
                    <a:gd name="connsiteX40" fmla="*/ 6076 w 760953"/>
                    <a:gd name="connsiteY40" fmla="*/ 1221428 h 1507036"/>
                    <a:gd name="connsiteX41" fmla="*/ 0 w 760953"/>
                    <a:gd name="connsiteY41" fmla="*/ 1300426 h 1507036"/>
                    <a:gd name="connsiteX42" fmla="*/ 12153 w 760953"/>
                    <a:gd name="connsiteY42" fmla="*/ 1397654 h 1507036"/>
                    <a:gd name="connsiteX43" fmla="*/ 24306 w 760953"/>
                    <a:gd name="connsiteY43" fmla="*/ 1434115 h 1507036"/>
                    <a:gd name="connsiteX44" fmla="*/ 30382 w 760953"/>
                    <a:gd name="connsiteY44" fmla="*/ 1452345 h 1507036"/>
                    <a:gd name="connsiteX45" fmla="*/ 72917 w 760953"/>
                    <a:gd name="connsiteY45" fmla="*/ 1500959 h 1507036"/>
                    <a:gd name="connsiteX46" fmla="*/ 97223 w 760953"/>
                    <a:gd name="connsiteY46" fmla="*/ 1507036 h 1507036"/>
                    <a:gd name="connsiteX47" fmla="*/ 157987 w 760953"/>
                    <a:gd name="connsiteY47" fmla="*/ 1494882 h 1507036"/>
                    <a:gd name="connsiteX48" fmla="*/ 176216 w 760953"/>
                    <a:gd name="connsiteY48" fmla="*/ 1488805 h 1507036"/>
                    <a:gd name="connsiteX49" fmla="*/ 212675 w 760953"/>
                    <a:gd name="connsiteY49" fmla="*/ 1458422 h 1507036"/>
                    <a:gd name="connsiteX50" fmla="*/ 230904 w 760953"/>
                    <a:gd name="connsiteY50" fmla="*/ 1446268 h 1507036"/>
                    <a:gd name="connsiteX51" fmla="*/ 261286 w 760953"/>
                    <a:gd name="connsiteY51" fmla="*/ 1415884 h 1507036"/>
                    <a:gd name="connsiteX52" fmla="*/ 273439 w 760953"/>
                    <a:gd name="connsiteY52" fmla="*/ 1397654 h 1507036"/>
                    <a:gd name="connsiteX53" fmla="*/ 309897 w 760953"/>
                    <a:gd name="connsiteY53" fmla="*/ 1373347 h 1507036"/>
                    <a:gd name="connsiteX54" fmla="*/ 358509 w 760953"/>
                    <a:gd name="connsiteY54" fmla="*/ 1330810 h 1507036"/>
                    <a:gd name="connsiteX55" fmla="*/ 394967 w 760953"/>
                    <a:gd name="connsiteY55" fmla="*/ 1306503 h 1507036"/>
                    <a:gd name="connsiteX56" fmla="*/ 413197 w 760953"/>
                    <a:gd name="connsiteY56" fmla="*/ 1294349 h 1507036"/>
                    <a:gd name="connsiteX57" fmla="*/ 431426 w 760953"/>
                    <a:gd name="connsiteY57" fmla="*/ 1288273 h 1507036"/>
                    <a:gd name="connsiteX58" fmla="*/ 486114 w 760953"/>
                    <a:gd name="connsiteY58" fmla="*/ 1263965 h 1507036"/>
                    <a:gd name="connsiteX59" fmla="*/ 504343 w 760953"/>
                    <a:gd name="connsiteY59" fmla="*/ 1257889 h 1507036"/>
                    <a:gd name="connsiteX60" fmla="*/ 522572 w 760953"/>
                    <a:gd name="connsiteY60" fmla="*/ 1251812 h 1507036"/>
                    <a:gd name="connsiteX61" fmla="*/ 552954 w 760953"/>
                    <a:gd name="connsiteY61" fmla="*/ 1245735 h 1507036"/>
                    <a:gd name="connsiteX62" fmla="*/ 619795 w 760953"/>
                    <a:gd name="connsiteY62" fmla="*/ 1245735 h 1507036"/>
                    <a:gd name="connsiteX63" fmla="*/ 656253 w 760953"/>
                    <a:gd name="connsiteY63" fmla="*/ 1233582 h 1507036"/>
                    <a:gd name="connsiteX64" fmla="*/ 674483 w 760953"/>
                    <a:gd name="connsiteY64" fmla="*/ 1227505 h 1507036"/>
                    <a:gd name="connsiteX65" fmla="*/ 723094 w 760953"/>
                    <a:gd name="connsiteY65" fmla="*/ 1184968 h 1507036"/>
                    <a:gd name="connsiteX66" fmla="*/ 735247 w 760953"/>
                    <a:gd name="connsiteY66" fmla="*/ 1148507 h 1507036"/>
                    <a:gd name="connsiteX67" fmla="*/ 741323 w 760953"/>
                    <a:gd name="connsiteY67" fmla="*/ 1130277 h 1507036"/>
                    <a:gd name="connsiteX68" fmla="*/ 747400 w 760953"/>
                    <a:gd name="connsiteY68" fmla="*/ 1093816 h 1507036"/>
                    <a:gd name="connsiteX69" fmla="*/ 753476 w 760953"/>
                    <a:gd name="connsiteY69" fmla="*/ 565138 h 1507036"/>
                    <a:gd name="connsiteX70" fmla="*/ 735247 w 760953"/>
                    <a:gd name="connsiteY70" fmla="*/ 498294 h 1507036"/>
                    <a:gd name="connsiteX71" fmla="*/ 717018 w 760953"/>
                    <a:gd name="connsiteY71" fmla="*/ 486141 h 1507036"/>
                    <a:gd name="connsiteX72" fmla="*/ 698788 w 760953"/>
                    <a:gd name="connsiteY72" fmla="*/ 467910 h 150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60953" h="1507036">
                      <a:moveTo>
                        <a:pt x="741323" y="78998"/>
                      </a:moveTo>
                      <a:cubicBezTo>
                        <a:pt x="731196" y="76972"/>
                        <a:pt x="720343" y="77195"/>
                        <a:pt x="710941" y="72921"/>
                      </a:cubicBezTo>
                      <a:cubicBezTo>
                        <a:pt x="697644" y="66877"/>
                        <a:pt x="686636" y="56716"/>
                        <a:pt x="674483" y="48614"/>
                      </a:cubicBezTo>
                      <a:lnTo>
                        <a:pt x="656253" y="36461"/>
                      </a:lnTo>
                      <a:cubicBezTo>
                        <a:pt x="650177" y="32410"/>
                        <a:pt x="644952" y="26617"/>
                        <a:pt x="638024" y="24307"/>
                      </a:cubicBezTo>
                      <a:cubicBezTo>
                        <a:pt x="631948" y="22281"/>
                        <a:pt x="625524" y="21095"/>
                        <a:pt x="619795" y="18230"/>
                      </a:cubicBezTo>
                      <a:cubicBezTo>
                        <a:pt x="572680" y="-5329"/>
                        <a:pt x="629155" y="15274"/>
                        <a:pt x="583336" y="0"/>
                      </a:cubicBezTo>
                      <a:cubicBezTo>
                        <a:pt x="561056" y="2026"/>
                        <a:pt x="538672" y="3120"/>
                        <a:pt x="516496" y="6077"/>
                      </a:cubicBezTo>
                      <a:cubicBezTo>
                        <a:pt x="503783" y="7772"/>
                        <a:pt x="486456" y="14065"/>
                        <a:pt x="473961" y="18230"/>
                      </a:cubicBezTo>
                      <a:cubicBezTo>
                        <a:pt x="467885" y="22281"/>
                        <a:pt x="462264" y="27118"/>
                        <a:pt x="455732" y="30384"/>
                      </a:cubicBezTo>
                      <a:cubicBezTo>
                        <a:pt x="450003" y="33249"/>
                        <a:pt x="443101" y="33350"/>
                        <a:pt x="437502" y="36461"/>
                      </a:cubicBezTo>
                      <a:cubicBezTo>
                        <a:pt x="424734" y="43555"/>
                        <a:pt x="413197" y="52666"/>
                        <a:pt x="401044" y="60768"/>
                      </a:cubicBezTo>
                      <a:lnTo>
                        <a:pt x="382814" y="72921"/>
                      </a:lnTo>
                      <a:lnTo>
                        <a:pt x="358509" y="109382"/>
                      </a:lnTo>
                      <a:lnTo>
                        <a:pt x="346356" y="127612"/>
                      </a:lnTo>
                      <a:cubicBezTo>
                        <a:pt x="331085" y="173430"/>
                        <a:pt x="351684" y="116957"/>
                        <a:pt x="328127" y="164072"/>
                      </a:cubicBezTo>
                      <a:cubicBezTo>
                        <a:pt x="325262" y="169801"/>
                        <a:pt x="325161" y="176703"/>
                        <a:pt x="322050" y="182303"/>
                      </a:cubicBezTo>
                      <a:cubicBezTo>
                        <a:pt x="314957" y="195071"/>
                        <a:pt x="305847" y="206610"/>
                        <a:pt x="297745" y="218763"/>
                      </a:cubicBezTo>
                      <a:lnTo>
                        <a:pt x="273439" y="255224"/>
                      </a:lnTo>
                      <a:lnTo>
                        <a:pt x="261286" y="273454"/>
                      </a:lnTo>
                      <a:cubicBezTo>
                        <a:pt x="259261" y="279531"/>
                        <a:pt x="258321" y="286085"/>
                        <a:pt x="255210" y="291684"/>
                      </a:cubicBezTo>
                      <a:cubicBezTo>
                        <a:pt x="248117" y="304453"/>
                        <a:pt x="230904" y="328145"/>
                        <a:pt x="230904" y="328145"/>
                      </a:cubicBezTo>
                      <a:cubicBezTo>
                        <a:pt x="220210" y="360232"/>
                        <a:pt x="228381" y="341046"/>
                        <a:pt x="200522" y="382836"/>
                      </a:cubicBezTo>
                      <a:lnTo>
                        <a:pt x="188369" y="401066"/>
                      </a:lnTo>
                      <a:cubicBezTo>
                        <a:pt x="186344" y="407143"/>
                        <a:pt x="185157" y="413567"/>
                        <a:pt x="182293" y="419296"/>
                      </a:cubicBezTo>
                      <a:cubicBezTo>
                        <a:pt x="179027" y="425829"/>
                        <a:pt x="173106" y="430853"/>
                        <a:pt x="170140" y="437527"/>
                      </a:cubicBezTo>
                      <a:cubicBezTo>
                        <a:pt x="141217" y="502607"/>
                        <a:pt x="173337" y="450962"/>
                        <a:pt x="145834" y="492217"/>
                      </a:cubicBezTo>
                      <a:cubicBezTo>
                        <a:pt x="143809" y="498294"/>
                        <a:pt x="142622" y="504719"/>
                        <a:pt x="139758" y="510448"/>
                      </a:cubicBezTo>
                      <a:cubicBezTo>
                        <a:pt x="136492" y="516980"/>
                        <a:pt x="130571" y="522004"/>
                        <a:pt x="127605" y="528678"/>
                      </a:cubicBezTo>
                      <a:cubicBezTo>
                        <a:pt x="98678" y="593765"/>
                        <a:pt x="130804" y="542108"/>
                        <a:pt x="103299" y="583369"/>
                      </a:cubicBezTo>
                      <a:cubicBezTo>
                        <a:pt x="101274" y="589446"/>
                        <a:pt x="98612" y="595346"/>
                        <a:pt x="97223" y="601599"/>
                      </a:cubicBezTo>
                      <a:cubicBezTo>
                        <a:pt x="88106" y="642628"/>
                        <a:pt x="90249" y="664366"/>
                        <a:pt x="85070" y="710981"/>
                      </a:cubicBezTo>
                      <a:cubicBezTo>
                        <a:pt x="83231" y="727529"/>
                        <a:pt x="68609" y="802905"/>
                        <a:pt x="66841" y="808209"/>
                      </a:cubicBezTo>
                      <a:cubicBezTo>
                        <a:pt x="64815" y="814286"/>
                        <a:pt x="62204" y="820198"/>
                        <a:pt x="60764" y="826439"/>
                      </a:cubicBezTo>
                      <a:cubicBezTo>
                        <a:pt x="56119" y="846567"/>
                        <a:pt x="53621" y="867167"/>
                        <a:pt x="48611" y="887207"/>
                      </a:cubicBezTo>
                      <a:cubicBezTo>
                        <a:pt x="46586" y="895309"/>
                        <a:pt x="43908" y="903276"/>
                        <a:pt x="42535" y="911514"/>
                      </a:cubicBezTo>
                      <a:cubicBezTo>
                        <a:pt x="39851" y="927623"/>
                        <a:pt x="38617" y="943941"/>
                        <a:pt x="36459" y="960128"/>
                      </a:cubicBezTo>
                      <a:cubicBezTo>
                        <a:pt x="34566" y="974325"/>
                        <a:pt x="32737" y="988537"/>
                        <a:pt x="30382" y="1002665"/>
                      </a:cubicBezTo>
                      <a:cubicBezTo>
                        <a:pt x="26523" y="1025821"/>
                        <a:pt x="23694" y="1035495"/>
                        <a:pt x="18229" y="1057356"/>
                      </a:cubicBezTo>
                      <a:cubicBezTo>
                        <a:pt x="16204" y="1077612"/>
                        <a:pt x="13657" y="1097822"/>
                        <a:pt x="12153" y="1118123"/>
                      </a:cubicBezTo>
                      <a:cubicBezTo>
                        <a:pt x="9605" y="1152523"/>
                        <a:pt x="8370" y="1187010"/>
                        <a:pt x="6076" y="1221428"/>
                      </a:cubicBezTo>
                      <a:cubicBezTo>
                        <a:pt x="4319" y="1247780"/>
                        <a:pt x="2025" y="1274093"/>
                        <a:pt x="0" y="1300426"/>
                      </a:cubicBezTo>
                      <a:cubicBezTo>
                        <a:pt x="17613" y="1353270"/>
                        <a:pt x="-7551" y="1272857"/>
                        <a:pt x="12153" y="1397654"/>
                      </a:cubicBezTo>
                      <a:cubicBezTo>
                        <a:pt x="14151" y="1410308"/>
                        <a:pt x="20255" y="1421961"/>
                        <a:pt x="24306" y="1434115"/>
                      </a:cubicBezTo>
                      <a:cubicBezTo>
                        <a:pt x="26331" y="1440192"/>
                        <a:pt x="26829" y="1447015"/>
                        <a:pt x="30382" y="1452345"/>
                      </a:cubicBezTo>
                      <a:cubicBezTo>
                        <a:pt x="45234" y="1474623"/>
                        <a:pt x="49288" y="1490831"/>
                        <a:pt x="72917" y="1500959"/>
                      </a:cubicBezTo>
                      <a:cubicBezTo>
                        <a:pt x="80593" y="1504249"/>
                        <a:pt x="89121" y="1505010"/>
                        <a:pt x="97223" y="1507036"/>
                      </a:cubicBezTo>
                      <a:cubicBezTo>
                        <a:pt x="125870" y="1502261"/>
                        <a:pt x="132607" y="1502134"/>
                        <a:pt x="157987" y="1494882"/>
                      </a:cubicBezTo>
                      <a:cubicBezTo>
                        <a:pt x="164146" y="1493122"/>
                        <a:pt x="170487" y="1491670"/>
                        <a:pt x="176216" y="1488805"/>
                      </a:cubicBezTo>
                      <a:cubicBezTo>
                        <a:pt x="198844" y="1477490"/>
                        <a:pt x="192519" y="1475220"/>
                        <a:pt x="212675" y="1458422"/>
                      </a:cubicBezTo>
                      <a:cubicBezTo>
                        <a:pt x="218285" y="1453747"/>
                        <a:pt x="224828" y="1450319"/>
                        <a:pt x="230904" y="1446268"/>
                      </a:cubicBezTo>
                      <a:cubicBezTo>
                        <a:pt x="263312" y="1397654"/>
                        <a:pt x="220777" y="1456396"/>
                        <a:pt x="261286" y="1415884"/>
                      </a:cubicBezTo>
                      <a:cubicBezTo>
                        <a:pt x="266450" y="1410720"/>
                        <a:pt x="267943" y="1402463"/>
                        <a:pt x="273439" y="1397654"/>
                      </a:cubicBezTo>
                      <a:cubicBezTo>
                        <a:pt x="284431" y="1388036"/>
                        <a:pt x="309897" y="1373347"/>
                        <a:pt x="309897" y="1373347"/>
                      </a:cubicBezTo>
                      <a:cubicBezTo>
                        <a:pt x="330152" y="1342963"/>
                        <a:pt x="315973" y="1359169"/>
                        <a:pt x="358509" y="1330810"/>
                      </a:cubicBezTo>
                      <a:lnTo>
                        <a:pt x="394967" y="1306503"/>
                      </a:lnTo>
                      <a:cubicBezTo>
                        <a:pt x="401044" y="1302452"/>
                        <a:pt x="406268" y="1296658"/>
                        <a:pt x="413197" y="1294349"/>
                      </a:cubicBezTo>
                      <a:lnTo>
                        <a:pt x="431426" y="1288273"/>
                      </a:lnTo>
                      <a:cubicBezTo>
                        <a:pt x="460312" y="1269013"/>
                        <a:pt x="442729" y="1278427"/>
                        <a:pt x="486114" y="1263965"/>
                      </a:cubicBezTo>
                      <a:lnTo>
                        <a:pt x="504343" y="1257889"/>
                      </a:lnTo>
                      <a:cubicBezTo>
                        <a:pt x="510419" y="1255863"/>
                        <a:pt x="516291" y="1253068"/>
                        <a:pt x="522572" y="1251812"/>
                      </a:cubicBezTo>
                      <a:lnTo>
                        <a:pt x="552954" y="1245735"/>
                      </a:lnTo>
                      <a:cubicBezTo>
                        <a:pt x="583161" y="1255804"/>
                        <a:pt x="573789" y="1255594"/>
                        <a:pt x="619795" y="1245735"/>
                      </a:cubicBezTo>
                      <a:cubicBezTo>
                        <a:pt x="632321" y="1243051"/>
                        <a:pt x="644100" y="1237633"/>
                        <a:pt x="656253" y="1233582"/>
                      </a:cubicBezTo>
                      <a:lnTo>
                        <a:pt x="674483" y="1227505"/>
                      </a:lnTo>
                      <a:cubicBezTo>
                        <a:pt x="717017" y="1199147"/>
                        <a:pt x="702839" y="1215351"/>
                        <a:pt x="723094" y="1184968"/>
                      </a:cubicBezTo>
                      <a:lnTo>
                        <a:pt x="735247" y="1148507"/>
                      </a:lnTo>
                      <a:cubicBezTo>
                        <a:pt x="737272" y="1142430"/>
                        <a:pt x="740270" y="1136595"/>
                        <a:pt x="741323" y="1130277"/>
                      </a:cubicBezTo>
                      <a:lnTo>
                        <a:pt x="747400" y="1093816"/>
                      </a:lnTo>
                      <a:cubicBezTo>
                        <a:pt x="763786" y="823439"/>
                        <a:pt x="764689" y="895945"/>
                        <a:pt x="753476" y="565138"/>
                      </a:cubicBezTo>
                      <a:cubicBezTo>
                        <a:pt x="753191" y="556735"/>
                        <a:pt x="740366" y="501707"/>
                        <a:pt x="735247" y="498294"/>
                      </a:cubicBezTo>
                      <a:lnTo>
                        <a:pt x="717018" y="486141"/>
                      </a:lnTo>
                      <a:cubicBezTo>
                        <a:pt x="703741" y="466225"/>
                        <a:pt x="712168" y="467910"/>
                        <a:pt x="698788" y="467910"/>
                      </a:cubicBez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466" name="Freeform 465">
                  <a:extLst>
                    <a:ext uri="{FF2B5EF4-FFF2-40B4-BE49-F238E27FC236}">
                      <a16:creationId xmlns:a16="http://schemas.microsoft.com/office/drawing/2014/main" id="{9126B0BD-E412-F12F-C540-01114D1CFCF7}"/>
                    </a:ext>
                  </a:extLst>
                </p:cNvPr>
                <p:cNvSpPr/>
                <p:nvPr/>
              </p:nvSpPr>
              <p:spPr>
                <a:xfrm>
                  <a:off x="9752951" y="8469597"/>
                  <a:ext cx="236958" cy="22536"/>
                </a:xfrm>
                <a:custGeom>
                  <a:avLst/>
                  <a:gdLst>
                    <a:gd name="connsiteX0" fmla="*/ 0 w 197642"/>
                    <a:gd name="connsiteY0" fmla="*/ 18299 h 18299"/>
                    <a:gd name="connsiteX1" fmla="*/ 69541 w 197642"/>
                    <a:gd name="connsiteY1" fmla="*/ 14639 h 18299"/>
                    <a:gd name="connsiteX2" fmla="*/ 102481 w 197642"/>
                    <a:gd name="connsiteY2" fmla="*/ 3660 h 18299"/>
                    <a:gd name="connsiteX3" fmla="*/ 113461 w 197642"/>
                    <a:gd name="connsiteY3" fmla="*/ 0 h 18299"/>
                    <a:gd name="connsiteX4" fmla="*/ 168362 w 197642"/>
                    <a:gd name="connsiteY4" fmla="*/ 3660 h 18299"/>
                    <a:gd name="connsiteX5" fmla="*/ 183002 w 197642"/>
                    <a:gd name="connsiteY5" fmla="*/ 7320 h 18299"/>
                    <a:gd name="connsiteX6" fmla="*/ 197642 w 197642"/>
                    <a:gd name="connsiteY6" fmla="*/ 10979 h 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642" h="18299">
                      <a:moveTo>
                        <a:pt x="0" y="18299"/>
                      </a:moveTo>
                      <a:cubicBezTo>
                        <a:pt x="23180" y="17079"/>
                        <a:pt x="46494" y="17404"/>
                        <a:pt x="69541" y="14639"/>
                      </a:cubicBezTo>
                      <a:cubicBezTo>
                        <a:pt x="69546" y="14638"/>
                        <a:pt x="96989" y="5491"/>
                        <a:pt x="102481" y="3660"/>
                      </a:cubicBezTo>
                      <a:lnTo>
                        <a:pt x="113461" y="0"/>
                      </a:lnTo>
                      <a:cubicBezTo>
                        <a:pt x="131761" y="1220"/>
                        <a:pt x="150122" y="1740"/>
                        <a:pt x="168362" y="3660"/>
                      </a:cubicBezTo>
                      <a:cubicBezTo>
                        <a:pt x="173365" y="4187"/>
                        <a:pt x="178165" y="5938"/>
                        <a:pt x="183002" y="7320"/>
                      </a:cubicBezTo>
                      <a:cubicBezTo>
                        <a:pt x="197160" y="11365"/>
                        <a:pt x="189485" y="10979"/>
                        <a:pt x="197642" y="10979"/>
                      </a:cubicBezTo>
                    </a:path>
                  </a:pathLst>
                </a:custGeom>
                <a:ln w="1270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467" name="Freeform 466">
                  <a:extLst>
                    <a:ext uri="{FF2B5EF4-FFF2-40B4-BE49-F238E27FC236}">
                      <a16:creationId xmlns:a16="http://schemas.microsoft.com/office/drawing/2014/main" id="{36FB546F-0C74-21A2-C5AA-5664E1C6073B}"/>
                    </a:ext>
                  </a:extLst>
                </p:cNvPr>
                <p:cNvSpPr/>
                <p:nvPr/>
              </p:nvSpPr>
              <p:spPr>
                <a:xfrm>
                  <a:off x="8693348" y="8895909"/>
                  <a:ext cx="412342" cy="736325"/>
                </a:xfrm>
                <a:custGeom>
                  <a:avLst/>
                  <a:gdLst>
                    <a:gd name="connsiteX0" fmla="*/ 256032 w 256032"/>
                    <a:gd name="connsiteY0" fmla="*/ 0 h 457200"/>
                    <a:gd name="connsiteX1" fmla="*/ 230429 w 256032"/>
                    <a:gd name="connsiteY1" fmla="*/ 18288 h 457200"/>
                    <a:gd name="connsiteX2" fmla="*/ 208484 w 256032"/>
                    <a:gd name="connsiteY2" fmla="*/ 29261 h 457200"/>
                    <a:gd name="connsiteX3" fmla="*/ 182880 w 256032"/>
                    <a:gd name="connsiteY3" fmla="*/ 51207 h 457200"/>
                    <a:gd name="connsiteX4" fmla="*/ 160935 w 256032"/>
                    <a:gd name="connsiteY4" fmla="*/ 80468 h 457200"/>
                    <a:gd name="connsiteX5" fmla="*/ 146304 w 256032"/>
                    <a:gd name="connsiteY5" fmla="*/ 98756 h 457200"/>
                    <a:gd name="connsiteX6" fmla="*/ 135332 w 256032"/>
                    <a:gd name="connsiteY6" fmla="*/ 102413 h 457200"/>
                    <a:gd name="connsiteX7" fmla="*/ 106071 w 256032"/>
                    <a:gd name="connsiteY7" fmla="*/ 138989 h 457200"/>
                    <a:gd name="connsiteX8" fmla="*/ 98756 w 256032"/>
                    <a:gd name="connsiteY8" fmla="*/ 149962 h 457200"/>
                    <a:gd name="connsiteX9" fmla="*/ 80468 w 256032"/>
                    <a:gd name="connsiteY9" fmla="*/ 182880 h 457200"/>
                    <a:gd name="connsiteX10" fmla="*/ 62180 w 256032"/>
                    <a:gd name="connsiteY10" fmla="*/ 197511 h 457200"/>
                    <a:gd name="connsiteX11" fmla="*/ 54864 w 256032"/>
                    <a:gd name="connsiteY11" fmla="*/ 204826 h 457200"/>
                    <a:gd name="connsiteX12" fmla="*/ 43892 w 256032"/>
                    <a:gd name="connsiteY12" fmla="*/ 212141 h 457200"/>
                    <a:gd name="connsiteX13" fmla="*/ 29261 w 256032"/>
                    <a:gd name="connsiteY13" fmla="*/ 226772 h 457200"/>
                    <a:gd name="connsiteX14" fmla="*/ 14631 w 256032"/>
                    <a:gd name="connsiteY14" fmla="*/ 245060 h 457200"/>
                    <a:gd name="connsiteX15" fmla="*/ 10973 w 256032"/>
                    <a:gd name="connsiteY15" fmla="*/ 256032 h 457200"/>
                    <a:gd name="connsiteX16" fmla="*/ 3658 w 256032"/>
                    <a:gd name="connsiteY16" fmla="*/ 263348 h 457200"/>
                    <a:gd name="connsiteX17" fmla="*/ 0 w 256032"/>
                    <a:gd name="connsiteY17" fmla="*/ 277978 h 457200"/>
                    <a:gd name="connsiteX18" fmla="*/ 3658 w 256032"/>
                    <a:gd name="connsiteY18" fmla="*/ 413309 h 457200"/>
                    <a:gd name="connsiteX19" fmla="*/ 21946 w 256032"/>
                    <a:gd name="connsiteY19" fmla="*/ 446228 h 457200"/>
                    <a:gd name="connsiteX20" fmla="*/ 25604 w 256032"/>
                    <a:gd name="connsiteY20"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032" h="457200">
                      <a:moveTo>
                        <a:pt x="256032" y="0"/>
                      </a:moveTo>
                      <a:cubicBezTo>
                        <a:pt x="247498" y="6096"/>
                        <a:pt x="239422" y="12892"/>
                        <a:pt x="230429" y="18288"/>
                      </a:cubicBezTo>
                      <a:cubicBezTo>
                        <a:pt x="208796" y="31268"/>
                        <a:pt x="230063" y="10764"/>
                        <a:pt x="208484" y="29261"/>
                      </a:cubicBezTo>
                      <a:cubicBezTo>
                        <a:pt x="177446" y="55866"/>
                        <a:pt x="208068" y="34416"/>
                        <a:pt x="182880" y="51207"/>
                      </a:cubicBezTo>
                      <a:cubicBezTo>
                        <a:pt x="173366" y="79753"/>
                        <a:pt x="188950" y="38447"/>
                        <a:pt x="160935" y="80468"/>
                      </a:cubicBezTo>
                      <a:cubicBezTo>
                        <a:pt x="157612" y="85452"/>
                        <a:pt x="152095" y="95281"/>
                        <a:pt x="146304" y="98756"/>
                      </a:cubicBezTo>
                      <a:cubicBezTo>
                        <a:pt x="142998" y="100739"/>
                        <a:pt x="138989" y="101194"/>
                        <a:pt x="135332" y="102413"/>
                      </a:cubicBezTo>
                      <a:cubicBezTo>
                        <a:pt x="114485" y="123260"/>
                        <a:pt x="124526" y="111306"/>
                        <a:pt x="106071" y="138989"/>
                      </a:cubicBezTo>
                      <a:cubicBezTo>
                        <a:pt x="103633" y="142647"/>
                        <a:pt x="100146" y="145792"/>
                        <a:pt x="98756" y="149962"/>
                      </a:cubicBezTo>
                      <a:cubicBezTo>
                        <a:pt x="94156" y="163760"/>
                        <a:pt x="93044" y="170304"/>
                        <a:pt x="80468" y="182880"/>
                      </a:cubicBezTo>
                      <a:cubicBezTo>
                        <a:pt x="62807" y="200541"/>
                        <a:pt x="85245" y="179060"/>
                        <a:pt x="62180" y="197511"/>
                      </a:cubicBezTo>
                      <a:cubicBezTo>
                        <a:pt x="59487" y="199665"/>
                        <a:pt x="57557" y="202672"/>
                        <a:pt x="54864" y="204826"/>
                      </a:cubicBezTo>
                      <a:cubicBezTo>
                        <a:pt x="51432" y="207572"/>
                        <a:pt x="47229" y="209280"/>
                        <a:pt x="43892" y="212141"/>
                      </a:cubicBezTo>
                      <a:cubicBezTo>
                        <a:pt x="38655" y="216630"/>
                        <a:pt x="33087" y="221033"/>
                        <a:pt x="29261" y="226772"/>
                      </a:cubicBezTo>
                      <a:cubicBezTo>
                        <a:pt x="20033" y="240613"/>
                        <a:pt x="25054" y="234636"/>
                        <a:pt x="14631" y="245060"/>
                      </a:cubicBezTo>
                      <a:cubicBezTo>
                        <a:pt x="13412" y="248717"/>
                        <a:pt x="12957" y="252726"/>
                        <a:pt x="10973" y="256032"/>
                      </a:cubicBezTo>
                      <a:cubicBezTo>
                        <a:pt x="9199" y="258989"/>
                        <a:pt x="5200" y="260264"/>
                        <a:pt x="3658" y="263348"/>
                      </a:cubicBezTo>
                      <a:cubicBezTo>
                        <a:pt x="1410" y="267844"/>
                        <a:pt x="1219" y="273101"/>
                        <a:pt x="0" y="277978"/>
                      </a:cubicBezTo>
                      <a:cubicBezTo>
                        <a:pt x="1219" y="323088"/>
                        <a:pt x="1404" y="368239"/>
                        <a:pt x="3658" y="413309"/>
                      </a:cubicBezTo>
                      <a:cubicBezTo>
                        <a:pt x="4307" y="426283"/>
                        <a:pt x="18380" y="435531"/>
                        <a:pt x="21946" y="446228"/>
                      </a:cubicBezTo>
                      <a:lnTo>
                        <a:pt x="25604" y="45720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Freeform 467">
                  <a:extLst>
                    <a:ext uri="{FF2B5EF4-FFF2-40B4-BE49-F238E27FC236}">
                      <a16:creationId xmlns:a16="http://schemas.microsoft.com/office/drawing/2014/main" id="{32CA52CE-A477-5895-15B3-D9DE76C6820B}"/>
                    </a:ext>
                  </a:extLst>
                </p:cNvPr>
                <p:cNvSpPr/>
                <p:nvPr/>
              </p:nvSpPr>
              <p:spPr>
                <a:xfrm>
                  <a:off x="9329533" y="8901800"/>
                  <a:ext cx="406453" cy="765778"/>
                </a:xfrm>
                <a:custGeom>
                  <a:avLst/>
                  <a:gdLst>
                    <a:gd name="connsiteX0" fmla="*/ 0 w 252375"/>
                    <a:gd name="connsiteY0" fmla="*/ 0 h 475488"/>
                    <a:gd name="connsiteX1" fmla="*/ 25603 w 252375"/>
                    <a:gd name="connsiteY1" fmla="*/ 3658 h 475488"/>
                    <a:gd name="connsiteX2" fmla="*/ 40234 w 252375"/>
                    <a:gd name="connsiteY2" fmla="*/ 21946 h 475488"/>
                    <a:gd name="connsiteX3" fmla="*/ 51207 w 252375"/>
                    <a:gd name="connsiteY3" fmla="*/ 25603 h 475488"/>
                    <a:gd name="connsiteX4" fmla="*/ 62179 w 252375"/>
                    <a:gd name="connsiteY4" fmla="*/ 32918 h 475488"/>
                    <a:gd name="connsiteX5" fmla="*/ 73152 w 252375"/>
                    <a:gd name="connsiteY5" fmla="*/ 36576 h 475488"/>
                    <a:gd name="connsiteX6" fmla="*/ 95098 w 252375"/>
                    <a:gd name="connsiteY6" fmla="*/ 58522 h 475488"/>
                    <a:gd name="connsiteX7" fmla="*/ 117043 w 252375"/>
                    <a:gd name="connsiteY7" fmla="*/ 73152 h 475488"/>
                    <a:gd name="connsiteX8" fmla="*/ 128016 w 252375"/>
                    <a:gd name="connsiteY8" fmla="*/ 76810 h 475488"/>
                    <a:gd name="connsiteX9" fmla="*/ 149962 w 252375"/>
                    <a:gd name="connsiteY9" fmla="*/ 87782 h 475488"/>
                    <a:gd name="connsiteX10" fmla="*/ 157277 w 252375"/>
                    <a:gd name="connsiteY10" fmla="*/ 95098 h 475488"/>
                    <a:gd name="connsiteX11" fmla="*/ 164592 w 252375"/>
                    <a:gd name="connsiteY11" fmla="*/ 106070 h 475488"/>
                    <a:gd name="connsiteX12" fmla="*/ 175565 w 252375"/>
                    <a:gd name="connsiteY12" fmla="*/ 113386 h 475488"/>
                    <a:gd name="connsiteX13" fmla="*/ 186538 w 252375"/>
                    <a:gd name="connsiteY13" fmla="*/ 135331 h 475488"/>
                    <a:gd name="connsiteX14" fmla="*/ 193853 w 252375"/>
                    <a:gd name="connsiteY14" fmla="*/ 146304 h 475488"/>
                    <a:gd name="connsiteX15" fmla="*/ 197511 w 252375"/>
                    <a:gd name="connsiteY15" fmla="*/ 157277 h 475488"/>
                    <a:gd name="connsiteX16" fmla="*/ 212141 w 252375"/>
                    <a:gd name="connsiteY16" fmla="*/ 179222 h 475488"/>
                    <a:gd name="connsiteX17" fmla="*/ 219456 w 252375"/>
                    <a:gd name="connsiteY17" fmla="*/ 201168 h 475488"/>
                    <a:gd name="connsiteX18" fmla="*/ 223114 w 252375"/>
                    <a:gd name="connsiteY18" fmla="*/ 212141 h 475488"/>
                    <a:gd name="connsiteX19" fmla="*/ 230429 w 252375"/>
                    <a:gd name="connsiteY19" fmla="*/ 263347 h 475488"/>
                    <a:gd name="connsiteX20" fmla="*/ 237744 w 252375"/>
                    <a:gd name="connsiteY20" fmla="*/ 285293 h 475488"/>
                    <a:gd name="connsiteX21" fmla="*/ 245059 w 252375"/>
                    <a:gd name="connsiteY21" fmla="*/ 296266 h 475488"/>
                    <a:gd name="connsiteX22" fmla="*/ 252375 w 252375"/>
                    <a:gd name="connsiteY22" fmla="*/ 318211 h 475488"/>
                    <a:gd name="connsiteX23" fmla="*/ 248717 w 252375"/>
                    <a:gd name="connsiteY23" fmla="*/ 380390 h 475488"/>
                    <a:gd name="connsiteX24" fmla="*/ 245059 w 252375"/>
                    <a:gd name="connsiteY24" fmla="*/ 391363 h 475488"/>
                    <a:gd name="connsiteX25" fmla="*/ 237744 w 252375"/>
                    <a:gd name="connsiteY25" fmla="*/ 420624 h 475488"/>
                    <a:gd name="connsiteX26" fmla="*/ 226771 w 252375"/>
                    <a:gd name="connsiteY26" fmla="*/ 431597 h 475488"/>
                    <a:gd name="connsiteX27" fmla="*/ 219456 w 252375"/>
                    <a:gd name="connsiteY27" fmla="*/ 442570 h 475488"/>
                    <a:gd name="connsiteX28" fmla="*/ 215799 w 252375"/>
                    <a:gd name="connsiteY28" fmla="*/ 453542 h 475488"/>
                    <a:gd name="connsiteX29" fmla="*/ 201168 w 252375"/>
                    <a:gd name="connsiteY29" fmla="*/ 475488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2375" h="475488">
                      <a:moveTo>
                        <a:pt x="0" y="0"/>
                      </a:moveTo>
                      <a:cubicBezTo>
                        <a:pt x="8534" y="1219"/>
                        <a:pt x="17424" y="932"/>
                        <a:pt x="25603" y="3658"/>
                      </a:cubicBezTo>
                      <a:cubicBezTo>
                        <a:pt x="31998" y="5790"/>
                        <a:pt x="36142" y="18673"/>
                        <a:pt x="40234" y="21946"/>
                      </a:cubicBezTo>
                      <a:cubicBezTo>
                        <a:pt x="43245" y="24354"/>
                        <a:pt x="47549" y="24384"/>
                        <a:pt x="51207" y="25603"/>
                      </a:cubicBezTo>
                      <a:cubicBezTo>
                        <a:pt x="54864" y="28041"/>
                        <a:pt x="58247" y="30952"/>
                        <a:pt x="62179" y="32918"/>
                      </a:cubicBezTo>
                      <a:cubicBezTo>
                        <a:pt x="65627" y="34642"/>
                        <a:pt x="70109" y="34209"/>
                        <a:pt x="73152" y="36576"/>
                      </a:cubicBezTo>
                      <a:cubicBezTo>
                        <a:pt x="81318" y="42928"/>
                        <a:pt x="86490" y="52783"/>
                        <a:pt x="95098" y="58522"/>
                      </a:cubicBezTo>
                      <a:cubicBezTo>
                        <a:pt x="102413" y="63399"/>
                        <a:pt x="108703" y="70372"/>
                        <a:pt x="117043" y="73152"/>
                      </a:cubicBezTo>
                      <a:cubicBezTo>
                        <a:pt x="120701" y="74371"/>
                        <a:pt x="124567" y="75086"/>
                        <a:pt x="128016" y="76810"/>
                      </a:cubicBezTo>
                      <a:cubicBezTo>
                        <a:pt x="156370" y="90987"/>
                        <a:pt x="122388" y="78592"/>
                        <a:pt x="149962" y="87782"/>
                      </a:cubicBezTo>
                      <a:cubicBezTo>
                        <a:pt x="152400" y="90221"/>
                        <a:pt x="155123" y="92405"/>
                        <a:pt x="157277" y="95098"/>
                      </a:cubicBezTo>
                      <a:cubicBezTo>
                        <a:pt x="160023" y="98530"/>
                        <a:pt x="161484" y="102962"/>
                        <a:pt x="164592" y="106070"/>
                      </a:cubicBezTo>
                      <a:cubicBezTo>
                        <a:pt x="167701" y="109179"/>
                        <a:pt x="171907" y="110947"/>
                        <a:pt x="175565" y="113386"/>
                      </a:cubicBezTo>
                      <a:cubicBezTo>
                        <a:pt x="196525" y="144824"/>
                        <a:pt x="171398" y="105050"/>
                        <a:pt x="186538" y="135331"/>
                      </a:cubicBezTo>
                      <a:cubicBezTo>
                        <a:pt x="188504" y="139263"/>
                        <a:pt x="191887" y="142372"/>
                        <a:pt x="193853" y="146304"/>
                      </a:cubicBezTo>
                      <a:cubicBezTo>
                        <a:pt x="195577" y="149753"/>
                        <a:pt x="195639" y="153907"/>
                        <a:pt x="197511" y="157277"/>
                      </a:cubicBezTo>
                      <a:cubicBezTo>
                        <a:pt x="201781" y="164962"/>
                        <a:pt x="209361" y="170882"/>
                        <a:pt x="212141" y="179222"/>
                      </a:cubicBezTo>
                      <a:lnTo>
                        <a:pt x="219456" y="201168"/>
                      </a:lnTo>
                      <a:lnTo>
                        <a:pt x="223114" y="212141"/>
                      </a:lnTo>
                      <a:cubicBezTo>
                        <a:pt x="225657" y="237571"/>
                        <a:pt x="224461" y="243455"/>
                        <a:pt x="230429" y="263347"/>
                      </a:cubicBezTo>
                      <a:cubicBezTo>
                        <a:pt x="232645" y="270733"/>
                        <a:pt x="233467" y="278877"/>
                        <a:pt x="237744" y="285293"/>
                      </a:cubicBezTo>
                      <a:cubicBezTo>
                        <a:pt x="240182" y="288951"/>
                        <a:pt x="243274" y="292249"/>
                        <a:pt x="245059" y="296266"/>
                      </a:cubicBezTo>
                      <a:cubicBezTo>
                        <a:pt x="248191" y="303312"/>
                        <a:pt x="252375" y="318211"/>
                        <a:pt x="252375" y="318211"/>
                      </a:cubicBezTo>
                      <a:cubicBezTo>
                        <a:pt x="251156" y="338937"/>
                        <a:pt x="250783" y="359731"/>
                        <a:pt x="248717" y="380390"/>
                      </a:cubicBezTo>
                      <a:cubicBezTo>
                        <a:pt x="248333" y="384226"/>
                        <a:pt x="245994" y="387623"/>
                        <a:pt x="245059" y="391363"/>
                      </a:cubicBezTo>
                      <a:cubicBezTo>
                        <a:pt x="244319" y="394322"/>
                        <a:pt x="241090" y="415605"/>
                        <a:pt x="237744" y="420624"/>
                      </a:cubicBezTo>
                      <a:cubicBezTo>
                        <a:pt x="234875" y="424928"/>
                        <a:pt x="230082" y="427623"/>
                        <a:pt x="226771" y="431597"/>
                      </a:cubicBezTo>
                      <a:cubicBezTo>
                        <a:pt x="223957" y="434974"/>
                        <a:pt x="221894" y="438912"/>
                        <a:pt x="219456" y="442570"/>
                      </a:cubicBezTo>
                      <a:cubicBezTo>
                        <a:pt x="218237" y="446227"/>
                        <a:pt x="217671" y="450172"/>
                        <a:pt x="215799" y="453542"/>
                      </a:cubicBezTo>
                      <a:cubicBezTo>
                        <a:pt x="211529" y="461228"/>
                        <a:pt x="201168" y="475488"/>
                        <a:pt x="201168" y="475488"/>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Freeform 468">
                  <a:extLst>
                    <a:ext uri="{FF2B5EF4-FFF2-40B4-BE49-F238E27FC236}">
                      <a16:creationId xmlns:a16="http://schemas.microsoft.com/office/drawing/2014/main" id="{E514C446-C997-0C27-49F7-B4FC0D0CAD5C}"/>
                    </a:ext>
                  </a:extLst>
                </p:cNvPr>
                <p:cNvSpPr/>
                <p:nvPr/>
              </p:nvSpPr>
              <p:spPr>
                <a:xfrm>
                  <a:off x="8210319" y="8866456"/>
                  <a:ext cx="889482" cy="64797"/>
                </a:xfrm>
                <a:custGeom>
                  <a:avLst/>
                  <a:gdLst>
                    <a:gd name="connsiteX0" fmla="*/ 552298 w 552298"/>
                    <a:gd name="connsiteY0" fmla="*/ 21946 h 40234"/>
                    <a:gd name="connsiteX1" fmla="*/ 523037 w 552298"/>
                    <a:gd name="connsiteY1" fmla="*/ 18288 h 40234"/>
                    <a:gd name="connsiteX2" fmla="*/ 475488 w 552298"/>
                    <a:gd name="connsiteY2" fmla="*/ 14631 h 40234"/>
                    <a:gd name="connsiteX3" fmla="*/ 438912 w 552298"/>
                    <a:gd name="connsiteY3" fmla="*/ 3658 h 40234"/>
                    <a:gd name="connsiteX4" fmla="*/ 427939 w 552298"/>
                    <a:gd name="connsiteY4" fmla="*/ 0 h 40234"/>
                    <a:gd name="connsiteX5" fmla="*/ 351130 w 552298"/>
                    <a:gd name="connsiteY5" fmla="*/ 10973 h 40234"/>
                    <a:gd name="connsiteX6" fmla="*/ 329184 w 552298"/>
                    <a:gd name="connsiteY6" fmla="*/ 18288 h 40234"/>
                    <a:gd name="connsiteX7" fmla="*/ 318211 w 552298"/>
                    <a:gd name="connsiteY7" fmla="*/ 21946 h 40234"/>
                    <a:gd name="connsiteX8" fmla="*/ 219456 w 552298"/>
                    <a:gd name="connsiteY8" fmla="*/ 18288 h 40234"/>
                    <a:gd name="connsiteX9" fmla="*/ 201168 w 552298"/>
                    <a:gd name="connsiteY9" fmla="*/ 14631 h 40234"/>
                    <a:gd name="connsiteX10" fmla="*/ 128016 w 552298"/>
                    <a:gd name="connsiteY10" fmla="*/ 18288 h 40234"/>
                    <a:gd name="connsiteX11" fmla="*/ 109728 w 552298"/>
                    <a:gd name="connsiteY11" fmla="*/ 21946 h 40234"/>
                    <a:gd name="connsiteX12" fmla="*/ 76810 w 552298"/>
                    <a:gd name="connsiteY12" fmla="*/ 32919 h 40234"/>
                    <a:gd name="connsiteX13" fmla="*/ 65837 w 552298"/>
                    <a:gd name="connsiteY13" fmla="*/ 36576 h 40234"/>
                    <a:gd name="connsiteX14" fmla="*/ 54864 w 552298"/>
                    <a:gd name="connsiteY14" fmla="*/ 40234 h 40234"/>
                    <a:gd name="connsiteX15" fmla="*/ 29261 w 552298"/>
                    <a:gd name="connsiteY15" fmla="*/ 36576 h 40234"/>
                    <a:gd name="connsiteX16" fmla="*/ 0 w 552298"/>
                    <a:gd name="connsiteY16" fmla="*/ 32919 h 4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298" h="40234">
                      <a:moveTo>
                        <a:pt x="552298" y="21946"/>
                      </a:moveTo>
                      <a:cubicBezTo>
                        <a:pt x="542544" y="20727"/>
                        <a:pt x="532822" y="19220"/>
                        <a:pt x="523037" y="18288"/>
                      </a:cubicBezTo>
                      <a:cubicBezTo>
                        <a:pt x="507212" y="16781"/>
                        <a:pt x="491276" y="16488"/>
                        <a:pt x="475488" y="14631"/>
                      </a:cubicBezTo>
                      <a:cubicBezTo>
                        <a:pt x="466950" y="13627"/>
                        <a:pt x="444806" y="5623"/>
                        <a:pt x="438912" y="3658"/>
                      </a:cubicBezTo>
                      <a:lnTo>
                        <a:pt x="427939" y="0"/>
                      </a:lnTo>
                      <a:cubicBezTo>
                        <a:pt x="365385" y="4171"/>
                        <a:pt x="390462" y="-2138"/>
                        <a:pt x="351130" y="10973"/>
                      </a:cubicBezTo>
                      <a:lnTo>
                        <a:pt x="329184" y="18288"/>
                      </a:lnTo>
                      <a:lnTo>
                        <a:pt x="318211" y="21946"/>
                      </a:lnTo>
                      <a:cubicBezTo>
                        <a:pt x="285293" y="20727"/>
                        <a:pt x="252333" y="20343"/>
                        <a:pt x="219456" y="18288"/>
                      </a:cubicBezTo>
                      <a:cubicBezTo>
                        <a:pt x="213251" y="17900"/>
                        <a:pt x="207385" y="14631"/>
                        <a:pt x="201168" y="14631"/>
                      </a:cubicBezTo>
                      <a:cubicBezTo>
                        <a:pt x="176754" y="14631"/>
                        <a:pt x="152400" y="17069"/>
                        <a:pt x="128016" y="18288"/>
                      </a:cubicBezTo>
                      <a:cubicBezTo>
                        <a:pt x="121920" y="19507"/>
                        <a:pt x="115726" y="20310"/>
                        <a:pt x="109728" y="21946"/>
                      </a:cubicBezTo>
                      <a:cubicBezTo>
                        <a:pt x="109707" y="21952"/>
                        <a:pt x="82306" y="31087"/>
                        <a:pt x="76810" y="32919"/>
                      </a:cubicBezTo>
                      <a:lnTo>
                        <a:pt x="65837" y="36576"/>
                      </a:lnTo>
                      <a:lnTo>
                        <a:pt x="54864" y="40234"/>
                      </a:lnTo>
                      <a:cubicBezTo>
                        <a:pt x="46330" y="39015"/>
                        <a:pt x="37765" y="37993"/>
                        <a:pt x="29261" y="36576"/>
                      </a:cubicBezTo>
                      <a:cubicBezTo>
                        <a:pt x="3015" y="32202"/>
                        <a:pt x="19762" y="32919"/>
                        <a:pt x="0" y="32919"/>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Freeform 469">
                  <a:extLst>
                    <a:ext uri="{FF2B5EF4-FFF2-40B4-BE49-F238E27FC236}">
                      <a16:creationId xmlns:a16="http://schemas.microsoft.com/office/drawing/2014/main" id="{E3CECBC3-D8C3-F08E-A79A-796107077D52}"/>
                    </a:ext>
                  </a:extLst>
                </p:cNvPr>
                <p:cNvSpPr/>
                <p:nvPr/>
              </p:nvSpPr>
              <p:spPr>
                <a:xfrm>
                  <a:off x="9323644" y="8507130"/>
                  <a:ext cx="736326" cy="388779"/>
                </a:xfrm>
                <a:custGeom>
                  <a:avLst/>
                  <a:gdLst>
                    <a:gd name="connsiteX0" fmla="*/ 0 w 457200"/>
                    <a:gd name="connsiteY0" fmla="*/ 241401 h 241401"/>
                    <a:gd name="connsiteX1" fmla="*/ 25603 w 457200"/>
                    <a:gd name="connsiteY1" fmla="*/ 226771 h 241401"/>
                    <a:gd name="connsiteX2" fmla="*/ 47548 w 457200"/>
                    <a:gd name="connsiteY2" fmla="*/ 212141 h 241401"/>
                    <a:gd name="connsiteX3" fmla="*/ 58521 w 457200"/>
                    <a:gd name="connsiteY3" fmla="*/ 208483 h 241401"/>
                    <a:gd name="connsiteX4" fmla="*/ 80467 w 457200"/>
                    <a:gd name="connsiteY4" fmla="*/ 193853 h 241401"/>
                    <a:gd name="connsiteX5" fmla="*/ 91440 w 457200"/>
                    <a:gd name="connsiteY5" fmla="*/ 186537 h 241401"/>
                    <a:gd name="connsiteX6" fmla="*/ 120700 w 457200"/>
                    <a:gd name="connsiteY6" fmla="*/ 171907 h 241401"/>
                    <a:gd name="connsiteX7" fmla="*/ 131673 w 457200"/>
                    <a:gd name="connsiteY7" fmla="*/ 164592 h 241401"/>
                    <a:gd name="connsiteX8" fmla="*/ 142646 w 457200"/>
                    <a:gd name="connsiteY8" fmla="*/ 160934 h 241401"/>
                    <a:gd name="connsiteX9" fmla="*/ 201168 w 457200"/>
                    <a:gd name="connsiteY9" fmla="*/ 149961 h 241401"/>
                    <a:gd name="connsiteX10" fmla="*/ 252374 w 457200"/>
                    <a:gd name="connsiteY10" fmla="*/ 135331 h 241401"/>
                    <a:gd name="connsiteX11" fmla="*/ 263347 w 457200"/>
                    <a:gd name="connsiteY11" fmla="*/ 131673 h 241401"/>
                    <a:gd name="connsiteX12" fmla="*/ 285292 w 457200"/>
                    <a:gd name="connsiteY12" fmla="*/ 120701 h 241401"/>
                    <a:gd name="connsiteX13" fmla="*/ 303580 w 457200"/>
                    <a:gd name="connsiteY13" fmla="*/ 106070 h 241401"/>
                    <a:gd name="connsiteX14" fmla="*/ 325526 w 457200"/>
                    <a:gd name="connsiteY14" fmla="*/ 102413 h 241401"/>
                    <a:gd name="connsiteX15" fmla="*/ 343814 w 457200"/>
                    <a:gd name="connsiteY15" fmla="*/ 98755 h 241401"/>
                    <a:gd name="connsiteX16" fmla="*/ 365760 w 457200"/>
                    <a:gd name="connsiteY16" fmla="*/ 91440 h 241401"/>
                    <a:gd name="connsiteX17" fmla="*/ 376732 w 457200"/>
                    <a:gd name="connsiteY17" fmla="*/ 84125 h 241401"/>
                    <a:gd name="connsiteX18" fmla="*/ 398678 w 457200"/>
                    <a:gd name="connsiteY18" fmla="*/ 73152 h 241401"/>
                    <a:gd name="connsiteX19" fmla="*/ 424281 w 457200"/>
                    <a:gd name="connsiteY19" fmla="*/ 40233 h 241401"/>
                    <a:gd name="connsiteX20" fmla="*/ 431596 w 457200"/>
                    <a:gd name="connsiteY20" fmla="*/ 29261 h 241401"/>
                    <a:gd name="connsiteX21" fmla="*/ 438912 w 457200"/>
                    <a:gd name="connsiteY21" fmla="*/ 18288 h 241401"/>
                    <a:gd name="connsiteX22" fmla="*/ 457200 w 457200"/>
                    <a:gd name="connsiteY22" fmla="*/ 0 h 24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241401">
                      <a:moveTo>
                        <a:pt x="0" y="241401"/>
                      </a:moveTo>
                      <a:cubicBezTo>
                        <a:pt x="8534" y="236524"/>
                        <a:pt x="17232" y="231923"/>
                        <a:pt x="25603" y="226771"/>
                      </a:cubicBezTo>
                      <a:cubicBezTo>
                        <a:pt x="33090" y="222163"/>
                        <a:pt x="39208" y="214921"/>
                        <a:pt x="47548" y="212141"/>
                      </a:cubicBezTo>
                      <a:cubicBezTo>
                        <a:pt x="51206" y="210922"/>
                        <a:pt x="55151" y="210355"/>
                        <a:pt x="58521" y="208483"/>
                      </a:cubicBezTo>
                      <a:cubicBezTo>
                        <a:pt x="66206" y="204213"/>
                        <a:pt x="73152" y="198730"/>
                        <a:pt x="80467" y="193853"/>
                      </a:cubicBezTo>
                      <a:cubicBezTo>
                        <a:pt x="84125" y="191414"/>
                        <a:pt x="87508" y="188503"/>
                        <a:pt x="91440" y="186537"/>
                      </a:cubicBezTo>
                      <a:cubicBezTo>
                        <a:pt x="101193" y="181660"/>
                        <a:pt x="111627" y="177956"/>
                        <a:pt x="120700" y="171907"/>
                      </a:cubicBezTo>
                      <a:cubicBezTo>
                        <a:pt x="124358" y="169469"/>
                        <a:pt x="127741" y="166558"/>
                        <a:pt x="131673" y="164592"/>
                      </a:cubicBezTo>
                      <a:cubicBezTo>
                        <a:pt x="135122" y="162868"/>
                        <a:pt x="138939" y="161993"/>
                        <a:pt x="142646" y="160934"/>
                      </a:cubicBezTo>
                      <a:cubicBezTo>
                        <a:pt x="181246" y="149906"/>
                        <a:pt x="124048" y="169241"/>
                        <a:pt x="201168" y="149961"/>
                      </a:cubicBezTo>
                      <a:cubicBezTo>
                        <a:pt x="237901" y="140778"/>
                        <a:pt x="220896" y="145824"/>
                        <a:pt x="252374" y="135331"/>
                      </a:cubicBezTo>
                      <a:cubicBezTo>
                        <a:pt x="256032" y="134112"/>
                        <a:pt x="260139" y="133812"/>
                        <a:pt x="263347" y="131673"/>
                      </a:cubicBezTo>
                      <a:cubicBezTo>
                        <a:pt x="277528" y="122220"/>
                        <a:pt x="270150" y="125748"/>
                        <a:pt x="285292" y="120701"/>
                      </a:cubicBezTo>
                      <a:cubicBezTo>
                        <a:pt x="290286" y="115707"/>
                        <a:pt x="296660" y="108377"/>
                        <a:pt x="303580" y="106070"/>
                      </a:cubicBezTo>
                      <a:cubicBezTo>
                        <a:pt x="310616" y="103725"/>
                        <a:pt x="318229" y="103740"/>
                        <a:pt x="325526" y="102413"/>
                      </a:cubicBezTo>
                      <a:cubicBezTo>
                        <a:pt x="331642" y="101301"/>
                        <a:pt x="337816" y="100391"/>
                        <a:pt x="343814" y="98755"/>
                      </a:cubicBezTo>
                      <a:cubicBezTo>
                        <a:pt x="351253" y="96726"/>
                        <a:pt x="365760" y="91440"/>
                        <a:pt x="365760" y="91440"/>
                      </a:cubicBezTo>
                      <a:cubicBezTo>
                        <a:pt x="369417" y="89002"/>
                        <a:pt x="372800" y="86091"/>
                        <a:pt x="376732" y="84125"/>
                      </a:cubicBezTo>
                      <a:cubicBezTo>
                        <a:pt x="393227" y="75877"/>
                        <a:pt x="382956" y="86254"/>
                        <a:pt x="398678" y="73152"/>
                      </a:cubicBezTo>
                      <a:cubicBezTo>
                        <a:pt x="411571" y="62408"/>
                        <a:pt x="414085" y="55527"/>
                        <a:pt x="424281" y="40233"/>
                      </a:cubicBezTo>
                      <a:lnTo>
                        <a:pt x="431596" y="29261"/>
                      </a:lnTo>
                      <a:cubicBezTo>
                        <a:pt x="434035" y="25603"/>
                        <a:pt x="435803" y="21397"/>
                        <a:pt x="438912" y="18288"/>
                      </a:cubicBezTo>
                      <a:lnTo>
                        <a:pt x="457200" y="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Freeform 470">
                  <a:extLst>
                    <a:ext uri="{FF2B5EF4-FFF2-40B4-BE49-F238E27FC236}">
                      <a16:creationId xmlns:a16="http://schemas.microsoft.com/office/drawing/2014/main" id="{0A22B126-ADE1-FC9E-13AF-A4518C1E12AE}"/>
                    </a:ext>
                  </a:extLst>
                </p:cNvPr>
                <p:cNvSpPr/>
                <p:nvPr/>
              </p:nvSpPr>
              <p:spPr>
                <a:xfrm>
                  <a:off x="9547218" y="8554255"/>
                  <a:ext cx="59882" cy="141374"/>
                </a:xfrm>
                <a:custGeom>
                  <a:avLst/>
                  <a:gdLst>
                    <a:gd name="connsiteX0" fmla="*/ 3824 w 37182"/>
                    <a:gd name="connsiteY0" fmla="*/ 0 h 87782"/>
                    <a:gd name="connsiteX1" fmla="*/ 166 w 37182"/>
                    <a:gd name="connsiteY1" fmla="*/ 25603 h 87782"/>
                    <a:gd name="connsiteX2" fmla="*/ 7482 w 37182"/>
                    <a:gd name="connsiteY2" fmla="*/ 32918 h 87782"/>
                    <a:gd name="connsiteX3" fmla="*/ 25770 w 37182"/>
                    <a:gd name="connsiteY3" fmla="*/ 47548 h 87782"/>
                    <a:gd name="connsiteX4" fmla="*/ 33085 w 37182"/>
                    <a:gd name="connsiteY4" fmla="*/ 54864 h 87782"/>
                    <a:gd name="connsiteX5" fmla="*/ 36742 w 37182"/>
                    <a:gd name="connsiteY5" fmla="*/ 87782 h 8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82" h="87782">
                      <a:moveTo>
                        <a:pt x="3824" y="0"/>
                      </a:moveTo>
                      <a:cubicBezTo>
                        <a:pt x="2605" y="8534"/>
                        <a:pt x="-786" y="17035"/>
                        <a:pt x="166" y="25603"/>
                      </a:cubicBezTo>
                      <a:cubicBezTo>
                        <a:pt x="547" y="29030"/>
                        <a:pt x="5328" y="30225"/>
                        <a:pt x="7482" y="32918"/>
                      </a:cubicBezTo>
                      <a:cubicBezTo>
                        <a:pt x="19515" y="47959"/>
                        <a:pt x="8364" y="41747"/>
                        <a:pt x="25770" y="47548"/>
                      </a:cubicBezTo>
                      <a:cubicBezTo>
                        <a:pt x="28208" y="49987"/>
                        <a:pt x="31311" y="51907"/>
                        <a:pt x="33085" y="54864"/>
                      </a:cubicBezTo>
                      <a:cubicBezTo>
                        <a:pt x="39055" y="64815"/>
                        <a:pt x="36742" y="77087"/>
                        <a:pt x="36742" y="87782"/>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Freeform 471">
                  <a:extLst>
                    <a:ext uri="{FF2B5EF4-FFF2-40B4-BE49-F238E27FC236}">
                      <a16:creationId xmlns:a16="http://schemas.microsoft.com/office/drawing/2014/main" id="{5AA90184-BA05-B651-4643-EA1BCDE9489B}"/>
                    </a:ext>
                  </a:extLst>
                </p:cNvPr>
                <p:cNvSpPr/>
                <p:nvPr/>
              </p:nvSpPr>
              <p:spPr>
                <a:xfrm>
                  <a:off x="8887738" y="8353974"/>
                  <a:ext cx="318094" cy="459467"/>
                </a:xfrm>
                <a:custGeom>
                  <a:avLst/>
                  <a:gdLst>
                    <a:gd name="connsiteX0" fmla="*/ 197511 w 197511"/>
                    <a:gd name="connsiteY0" fmla="*/ 0 h 285293"/>
                    <a:gd name="connsiteX1" fmla="*/ 175565 w 197511"/>
                    <a:gd name="connsiteY1" fmla="*/ 25603 h 285293"/>
                    <a:gd name="connsiteX2" fmla="*/ 168250 w 197511"/>
                    <a:gd name="connsiteY2" fmla="*/ 47549 h 285293"/>
                    <a:gd name="connsiteX3" fmla="*/ 153619 w 197511"/>
                    <a:gd name="connsiteY3" fmla="*/ 65837 h 285293"/>
                    <a:gd name="connsiteX4" fmla="*/ 149962 w 197511"/>
                    <a:gd name="connsiteY4" fmla="*/ 76810 h 285293"/>
                    <a:gd name="connsiteX5" fmla="*/ 135331 w 197511"/>
                    <a:gd name="connsiteY5" fmla="*/ 95098 h 285293"/>
                    <a:gd name="connsiteX6" fmla="*/ 131674 w 197511"/>
                    <a:gd name="connsiteY6" fmla="*/ 106071 h 285293"/>
                    <a:gd name="connsiteX7" fmla="*/ 102413 w 197511"/>
                    <a:gd name="connsiteY7" fmla="*/ 128016 h 285293"/>
                    <a:gd name="connsiteX8" fmla="*/ 95098 w 197511"/>
                    <a:gd name="connsiteY8" fmla="*/ 138989 h 285293"/>
                    <a:gd name="connsiteX9" fmla="*/ 84125 w 197511"/>
                    <a:gd name="connsiteY9" fmla="*/ 146304 h 285293"/>
                    <a:gd name="connsiteX10" fmla="*/ 80467 w 197511"/>
                    <a:gd name="connsiteY10" fmla="*/ 157277 h 285293"/>
                    <a:gd name="connsiteX11" fmla="*/ 62179 w 197511"/>
                    <a:gd name="connsiteY11" fmla="*/ 175565 h 285293"/>
                    <a:gd name="connsiteX12" fmla="*/ 58522 w 197511"/>
                    <a:gd name="connsiteY12" fmla="*/ 186538 h 285293"/>
                    <a:gd name="connsiteX13" fmla="*/ 43891 w 197511"/>
                    <a:gd name="connsiteY13" fmla="*/ 204826 h 285293"/>
                    <a:gd name="connsiteX14" fmla="*/ 32919 w 197511"/>
                    <a:gd name="connsiteY14" fmla="*/ 226771 h 285293"/>
                    <a:gd name="connsiteX15" fmla="*/ 25603 w 197511"/>
                    <a:gd name="connsiteY15" fmla="*/ 248717 h 285293"/>
                    <a:gd name="connsiteX16" fmla="*/ 10973 w 197511"/>
                    <a:gd name="connsiteY16" fmla="*/ 270663 h 285293"/>
                    <a:gd name="connsiteX17" fmla="*/ 0 w 197511"/>
                    <a:gd name="connsiteY17" fmla="*/ 285293 h 28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511" h="285293">
                      <a:moveTo>
                        <a:pt x="197511" y="0"/>
                      </a:moveTo>
                      <a:cubicBezTo>
                        <a:pt x="190196" y="8534"/>
                        <a:pt x="181456" y="16030"/>
                        <a:pt x="175565" y="25603"/>
                      </a:cubicBezTo>
                      <a:cubicBezTo>
                        <a:pt x="171524" y="32170"/>
                        <a:pt x="172527" y="41133"/>
                        <a:pt x="168250" y="47549"/>
                      </a:cubicBezTo>
                      <a:cubicBezTo>
                        <a:pt x="159022" y="61391"/>
                        <a:pt x="164044" y="55414"/>
                        <a:pt x="153619" y="65837"/>
                      </a:cubicBezTo>
                      <a:cubicBezTo>
                        <a:pt x="152400" y="69495"/>
                        <a:pt x="151686" y="73362"/>
                        <a:pt x="149962" y="76810"/>
                      </a:cubicBezTo>
                      <a:cubicBezTo>
                        <a:pt x="145348" y="86040"/>
                        <a:pt x="142136" y="88294"/>
                        <a:pt x="135331" y="95098"/>
                      </a:cubicBezTo>
                      <a:cubicBezTo>
                        <a:pt x="134112" y="98756"/>
                        <a:pt x="133987" y="102987"/>
                        <a:pt x="131674" y="106071"/>
                      </a:cubicBezTo>
                      <a:cubicBezTo>
                        <a:pt x="117665" y="124751"/>
                        <a:pt x="118432" y="122677"/>
                        <a:pt x="102413" y="128016"/>
                      </a:cubicBezTo>
                      <a:cubicBezTo>
                        <a:pt x="99975" y="131674"/>
                        <a:pt x="98206" y="135881"/>
                        <a:pt x="95098" y="138989"/>
                      </a:cubicBezTo>
                      <a:cubicBezTo>
                        <a:pt x="91990" y="142097"/>
                        <a:pt x="86871" y="142871"/>
                        <a:pt x="84125" y="146304"/>
                      </a:cubicBezTo>
                      <a:cubicBezTo>
                        <a:pt x="81716" y="149315"/>
                        <a:pt x="82780" y="154193"/>
                        <a:pt x="80467" y="157277"/>
                      </a:cubicBezTo>
                      <a:cubicBezTo>
                        <a:pt x="75294" y="164174"/>
                        <a:pt x="62179" y="175565"/>
                        <a:pt x="62179" y="175565"/>
                      </a:cubicBezTo>
                      <a:cubicBezTo>
                        <a:pt x="60960" y="179223"/>
                        <a:pt x="60246" y="183090"/>
                        <a:pt x="58522" y="186538"/>
                      </a:cubicBezTo>
                      <a:cubicBezTo>
                        <a:pt x="53908" y="195768"/>
                        <a:pt x="50696" y="198022"/>
                        <a:pt x="43891" y="204826"/>
                      </a:cubicBezTo>
                      <a:cubicBezTo>
                        <a:pt x="30560" y="244826"/>
                        <a:pt x="51817" y="184252"/>
                        <a:pt x="32919" y="226771"/>
                      </a:cubicBezTo>
                      <a:cubicBezTo>
                        <a:pt x="29787" y="233817"/>
                        <a:pt x="29880" y="242301"/>
                        <a:pt x="25603" y="248717"/>
                      </a:cubicBezTo>
                      <a:lnTo>
                        <a:pt x="10973" y="270663"/>
                      </a:lnTo>
                      <a:cubicBezTo>
                        <a:pt x="2703" y="283068"/>
                        <a:pt x="6766" y="278527"/>
                        <a:pt x="0" y="285293"/>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Freeform 472">
                  <a:extLst>
                    <a:ext uri="{FF2B5EF4-FFF2-40B4-BE49-F238E27FC236}">
                      <a16:creationId xmlns:a16="http://schemas.microsoft.com/office/drawing/2014/main" id="{B36EA8F0-1F68-AC6F-63BC-ADF4AE2759CB}"/>
                    </a:ext>
                  </a:extLst>
                </p:cNvPr>
                <p:cNvSpPr/>
                <p:nvPr/>
              </p:nvSpPr>
              <p:spPr>
                <a:xfrm>
                  <a:off x="8834723" y="8660285"/>
                  <a:ext cx="24249" cy="153156"/>
                </a:xfrm>
                <a:custGeom>
                  <a:avLst/>
                  <a:gdLst>
                    <a:gd name="connsiteX0" fmla="*/ 10973 w 15057"/>
                    <a:gd name="connsiteY0" fmla="*/ 0 h 95098"/>
                    <a:gd name="connsiteX1" fmla="*/ 10973 w 15057"/>
                    <a:gd name="connsiteY1" fmla="*/ 73152 h 95098"/>
                    <a:gd name="connsiteX2" fmla="*/ 7315 w 15057"/>
                    <a:gd name="connsiteY2" fmla="*/ 84125 h 95098"/>
                    <a:gd name="connsiteX3" fmla="*/ 0 w 15057"/>
                    <a:gd name="connsiteY3" fmla="*/ 95098 h 95098"/>
                  </a:gdLst>
                  <a:ahLst/>
                  <a:cxnLst>
                    <a:cxn ang="0">
                      <a:pos x="connsiteX0" y="connsiteY0"/>
                    </a:cxn>
                    <a:cxn ang="0">
                      <a:pos x="connsiteX1" y="connsiteY1"/>
                    </a:cxn>
                    <a:cxn ang="0">
                      <a:pos x="connsiteX2" y="connsiteY2"/>
                    </a:cxn>
                    <a:cxn ang="0">
                      <a:pos x="connsiteX3" y="connsiteY3"/>
                    </a:cxn>
                  </a:cxnLst>
                  <a:rect l="l" t="t" r="r" b="b"/>
                  <a:pathLst>
                    <a:path w="15057" h="95098">
                      <a:moveTo>
                        <a:pt x="10973" y="0"/>
                      </a:moveTo>
                      <a:cubicBezTo>
                        <a:pt x="16097" y="35873"/>
                        <a:pt x="16731" y="27088"/>
                        <a:pt x="10973" y="73152"/>
                      </a:cubicBezTo>
                      <a:cubicBezTo>
                        <a:pt x="10495" y="76978"/>
                        <a:pt x="9039" y="80676"/>
                        <a:pt x="7315" y="84125"/>
                      </a:cubicBezTo>
                      <a:cubicBezTo>
                        <a:pt x="5349" y="88057"/>
                        <a:pt x="0" y="95098"/>
                        <a:pt x="0" y="9509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Freeform 473">
                  <a:extLst>
                    <a:ext uri="{FF2B5EF4-FFF2-40B4-BE49-F238E27FC236}">
                      <a16:creationId xmlns:a16="http://schemas.microsoft.com/office/drawing/2014/main" id="{9C47C6FD-4170-8E8F-1AF3-A02D17BE92D4}"/>
                    </a:ext>
                  </a:extLst>
                </p:cNvPr>
                <p:cNvSpPr/>
                <p:nvPr/>
              </p:nvSpPr>
              <p:spPr>
                <a:xfrm>
                  <a:off x="9205832" y="8365755"/>
                  <a:ext cx="324017" cy="353436"/>
                </a:xfrm>
                <a:custGeom>
                  <a:avLst/>
                  <a:gdLst>
                    <a:gd name="connsiteX0" fmla="*/ 0 w 201189"/>
                    <a:gd name="connsiteY0" fmla="*/ 0 h 219456"/>
                    <a:gd name="connsiteX1" fmla="*/ 14630 w 201189"/>
                    <a:gd name="connsiteY1" fmla="*/ 25604 h 219456"/>
                    <a:gd name="connsiteX2" fmla="*/ 25603 w 201189"/>
                    <a:gd name="connsiteY2" fmla="*/ 29261 h 219456"/>
                    <a:gd name="connsiteX3" fmla="*/ 36576 w 201189"/>
                    <a:gd name="connsiteY3" fmla="*/ 36576 h 219456"/>
                    <a:gd name="connsiteX4" fmla="*/ 51206 w 201189"/>
                    <a:gd name="connsiteY4" fmla="*/ 40234 h 219456"/>
                    <a:gd name="connsiteX5" fmla="*/ 73152 w 201189"/>
                    <a:gd name="connsiteY5" fmla="*/ 47549 h 219456"/>
                    <a:gd name="connsiteX6" fmla="*/ 91440 w 201189"/>
                    <a:gd name="connsiteY6" fmla="*/ 69495 h 219456"/>
                    <a:gd name="connsiteX7" fmla="*/ 113385 w 201189"/>
                    <a:gd name="connsiteY7" fmla="*/ 98756 h 219456"/>
                    <a:gd name="connsiteX8" fmla="*/ 146304 w 201189"/>
                    <a:gd name="connsiteY8" fmla="*/ 124359 h 219456"/>
                    <a:gd name="connsiteX9" fmla="*/ 153619 w 201189"/>
                    <a:gd name="connsiteY9" fmla="*/ 135332 h 219456"/>
                    <a:gd name="connsiteX10" fmla="*/ 160934 w 201189"/>
                    <a:gd name="connsiteY10" fmla="*/ 157277 h 219456"/>
                    <a:gd name="connsiteX11" fmla="*/ 164592 w 201189"/>
                    <a:gd name="connsiteY11" fmla="*/ 168250 h 219456"/>
                    <a:gd name="connsiteX12" fmla="*/ 168249 w 201189"/>
                    <a:gd name="connsiteY12" fmla="*/ 179223 h 219456"/>
                    <a:gd name="connsiteX13" fmla="*/ 175564 w 201189"/>
                    <a:gd name="connsiteY13" fmla="*/ 190196 h 219456"/>
                    <a:gd name="connsiteX14" fmla="*/ 182880 w 201189"/>
                    <a:gd name="connsiteY14" fmla="*/ 197511 h 219456"/>
                    <a:gd name="connsiteX15" fmla="*/ 190195 w 201189"/>
                    <a:gd name="connsiteY15" fmla="*/ 208484 h 219456"/>
                    <a:gd name="connsiteX16" fmla="*/ 201168 w 201189"/>
                    <a:gd name="connsiteY16" fmla="*/ 219456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189" h="219456">
                      <a:moveTo>
                        <a:pt x="0" y="0"/>
                      </a:moveTo>
                      <a:cubicBezTo>
                        <a:pt x="4877" y="8535"/>
                        <a:pt x="8157" y="18206"/>
                        <a:pt x="14630" y="25604"/>
                      </a:cubicBezTo>
                      <a:cubicBezTo>
                        <a:pt x="17169" y="28506"/>
                        <a:pt x="22155" y="27537"/>
                        <a:pt x="25603" y="29261"/>
                      </a:cubicBezTo>
                      <a:cubicBezTo>
                        <a:pt x="29535" y="31227"/>
                        <a:pt x="32536" y="34844"/>
                        <a:pt x="36576" y="36576"/>
                      </a:cubicBezTo>
                      <a:cubicBezTo>
                        <a:pt x="41196" y="38556"/>
                        <a:pt x="46391" y="38790"/>
                        <a:pt x="51206" y="40234"/>
                      </a:cubicBezTo>
                      <a:cubicBezTo>
                        <a:pt x="58592" y="42450"/>
                        <a:pt x="73152" y="47549"/>
                        <a:pt x="73152" y="47549"/>
                      </a:cubicBezTo>
                      <a:cubicBezTo>
                        <a:pt x="99286" y="86752"/>
                        <a:pt x="58590" y="27260"/>
                        <a:pt x="91440" y="69495"/>
                      </a:cubicBezTo>
                      <a:cubicBezTo>
                        <a:pt x="98494" y="78564"/>
                        <a:pt x="103576" y="91399"/>
                        <a:pt x="113385" y="98756"/>
                      </a:cubicBezTo>
                      <a:cubicBezTo>
                        <a:pt x="131512" y="112351"/>
                        <a:pt x="133893" y="109466"/>
                        <a:pt x="146304" y="124359"/>
                      </a:cubicBezTo>
                      <a:cubicBezTo>
                        <a:pt x="149118" y="127736"/>
                        <a:pt x="151181" y="131674"/>
                        <a:pt x="153619" y="135332"/>
                      </a:cubicBezTo>
                      <a:lnTo>
                        <a:pt x="160934" y="157277"/>
                      </a:lnTo>
                      <a:lnTo>
                        <a:pt x="164592" y="168250"/>
                      </a:lnTo>
                      <a:cubicBezTo>
                        <a:pt x="165811" y="171908"/>
                        <a:pt x="166110" y="176015"/>
                        <a:pt x="168249" y="179223"/>
                      </a:cubicBezTo>
                      <a:cubicBezTo>
                        <a:pt x="170687" y="182881"/>
                        <a:pt x="172818" y="186763"/>
                        <a:pt x="175564" y="190196"/>
                      </a:cubicBezTo>
                      <a:cubicBezTo>
                        <a:pt x="177718" y="192889"/>
                        <a:pt x="180726" y="194818"/>
                        <a:pt x="182880" y="197511"/>
                      </a:cubicBezTo>
                      <a:cubicBezTo>
                        <a:pt x="185626" y="200944"/>
                        <a:pt x="187087" y="205376"/>
                        <a:pt x="190195" y="208484"/>
                      </a:cubicBezTo>
                      <a:cubicBezTo>
                        <a:pt x="202182" y="220471"/>
                        <a:pt x="201168" y="210295"/>
                        <a:pt x="201168" y="219456"/>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Freeform 474">
                  <a:extLst>
                    <a:ext uri="{FF2B5EF4-FFF2-40B4-BE49-F238E27FC236}">
                      <a16:creationId xmlns:a16="http://schemas.microsoft.com/office/drawing/2014/main" id="{EB76239D-2A55-6060-0146-AC500DFF5779}"/>
                    </a:ext>
                  </a:extLst>
                </p:cNvPr>
                <p:cNvSpPr/>
                <p:nvPr/>
              </p:nvSpPr>
              <p:spPr>
                <a:xfrm>
                  <a:off x="8286900" y="9379012"/>
                  <a:ext cx="136941" cy="225015"/>
                </a:xfrm>
                <a:custGeom>
                  <a:avLst/>
                  <a:gdLst>
                    <a:gd name="connsiteX0" fmla="*/ 0 w 172601"/>
                    <a:gd name="connsiteY0" fmla="*/ 0 h 352002"/>
                    <a:gd name="connsiteX1" fmla="*/ 55220 w 172601"/>
                    <a:gd name="connsiteY1" fmla="*/ 13804 h 352002"/>
                    <a:gd name="connsiteX2" fmla="*/ 69025 w 172601"/>
                    <a:gd name="connsiteY2" fmla="*/ 34510 h 352002"/>
                    <a:gd name="connsiteX3" fmla="*/ 75927 w 172601"/>
                    <a:gd name="connsiteY3" fmla="*/ 55216 h 352002"/>
                    <a:gd name="connsiteX4" fmla="*/ 89732 w 172601"/>
                    <a:gd name="connsiteY4" fmla="*/ 158746 h 352002"/>
                    <a:gd name="connsiteX5" fmla="*/ 103537 w 172601"/>
                    <a:gd name="connsiteY5" fmla="*/ 179452 h 352002"/>
                    <a:gd name="connsiteX6" fmla="*/ 124244 w 172601"/>
                    <a:gd name="connsiteY6" fmla="*/ 193256 h 352002"/>
                    <a:gd name="connsiteX7" fmla="*/ 158756 w 172601"/>
                    <a:gd name="connsiteY7" fmla="*/ 269178 h 352002"/>
                    <a:gd name="connsiteX8" fmla="*/ 151854 w 172601"/>
                    <a:gd name="connsiteY8" fmla="*/ 331296 h 352002"/>
                    <a:gd name="connsiteX9" fmla="*/ 172561 w 172601"/>
                    <a:gd name="connsiteY9" fmla="*/ 352002 h 35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601" h="352002">
                      <a:moveTo>
                        <a:pt x="0" y="0"/>
                      </a:moveTo>
                      <a:cubicBezTo>
                        <a:pt x="1718" y="344"/>
                        <a:pt x="48145" y="8145"/>
                        <a:pt x="55220" y="13804"/>
                      </a:cubicBezTo>
                      <a:cubicBezTo>
                        <a:pt x="61698" y="18986"/>
                        <a:pt x="64423" y="27608"/>
                        <a:pt x="69025" y="34510"/>
                      </a:cubicBezTo>
                      <a:cubicBezTo>
                        <a:pt x="71326" y="41412"/>
                        <a:pt x="74965" y="48004"/>
                        <a:pt x="75927" y="55216"/>
                      </a:cubicBezTo>
                      <a:cubicBezTo>
                        <a:pt x="78732" y="76255"/>
                        <a:pt x="75302" y="129888"/>
                        <a:pt x="89732" y="158746"/>
                      </a:cubicBezTo>
                      <a:cubicBezTo>
                        <a:pt x="93442" y="166165"/>
                        <a:pt x="97671" y="173586"/>
                        <a:pt x="103537" y="179452"/>
                      </a:cubicBezTo>
                      <a:cubicBezTo>
                        <a:pt x="109403" y="185318"/>
                        <a:pt x="117342" y="188655"/>
                        <a:pt x="124244" y="193256"/>
                      </a:cubicBezTo>
                      <a:cubicBezTo>
                        <a:pt x="158362" y="244429"/>
                        <a:pt x="148600" y="218399"/>
                        <a:pt x="158756" y="269178"/>
                      </a:cubicBezTo>
                      <a:cubicBezTo>
                        <a:pt x="152124" y="289074"/>
                        <a:pt x="135612" y="310995"/>
                        <a:pt x="151854" y="331296"/>
                      </a:cubicBezTo>
                      <a:cubicBezTo>
                        <a:pt x="174475" y="359571"/>
                        <a:pt x="172561" y="333145"/>
                        <a:pt x="172561" y="352002"/>
                      </a:cubicBezTo>
                    </a:path>
                  </a:pathLst>
                </a:custGeom>
                <a:solidFill>
                  <a:srgbClr val="C00000"/>
                </a:solidFill>
                <a:ln w="12700" cmpd="sng">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476" name="Freeform 475">
                  <a:extLst>
                    <a:ext uri="{FF2B5EF4-FFF2-40B4-BE49-F238E27FC236}">
                      <a16:creationId xmlns:a16="http://schemas.microsoft.com/office/drawing/2014/main" id="{06A8096C-37D0-B1C9-1B2E-F201AA3EBC20}"/>
                    </a:ext>
                  </a:extLst>
                </p:cNvPr>
                <p:cNvSpPr/>
                <p:nvPr/>
              </p:nvSpPr>
              <p:spPr>
                <a:xfrm>
                  <a:off x="8356762" y="9242237"/>
                  <a:ext cx="133413" cy="207367"/>
                </a:xfrm>
                <a:custGeom>
                  <a:avLst/>
                  <a:gdLst>
                    <a:gd name="connsiteX0" fmla="*/ 0 w 168154"/>
                    <a:gd name="connsiteY0" fmla="*/ 324394 h 324394"/>
                    <a:gd name="connsiteX1" fmla="*/ 27610 w 168154"/>
                    <a:gd name="connsiteY1" fmla="*/ 269178 h 324394"/>
                    <a:gd name="connsiteX2" fmla="*/ 48317 w 168154"/>
                    <a:gd name="connsiteY2" fmla="*/ 255374 h 324394"/>
                    <a:gd name="connsiteX3" fmla="*/ 124244 w 168154"/>
                    <a:gd name="connsiteY3" fmla="*/ 234668 h 324394"/>
                    <a:gd name="connsiteX4" fmla="*/ 144951 w 168154"/>
                    <a:gd name="connsiteY4" fmla="*/ 227766 h 324394"/>
                    <a:gd name="connsiteX5" fmla="*/ 158756 w 168154"/>
                    <a:gd name="connsiteY5" fmla="*/ 207060 h 324394"/>
                    <a:gd name="connsiteX6" fmla="*/ 158756 w 168154"/>
                    <a:gd name="connsiteY6" fmla="*/ 82824 h 324394"/>
                    <a:gd name="connsiteX7" fmla="*/ 144951 w 168154"/>
                    <a:gd name="connsiteY7" fmla="*/ 62118 h 324394"/>
                    <a:gd name="connsiteX8" fmla="*/ 124244 w 168154"/>
                    <a:gd name="connsiteY8" fmla="*/ 55216 h 324394"/>
                    <a:gd name="connsiteX9" fmla="*/ 117342 w 168154"/>
                    <a:gd name="connsiteY9" fmla="*/ 34510 h 324394"/>
                    <a:gd name="connsiteX10" fmla="*/ 131147 w 168154"/>
                    <a:gd name="connsiteY10" fmla="*/ 0 h 324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154" h="324394">
                      <a:moveTo>
                        <a:pt x="0" y="324394"/>
                      </a:moveTo>
                      <a:cubicBezTo>
                        <a:pt x="6592" y="307916"/>
                        <a:pt x="13825" y="282963"/>
                        <a:pt x="27610" y="269178"/>
                      </a:cubicBezTo>
                      <a:cubicBezTo>
                        <a:pt x="33476" y="263312"/>
                        <a:pt x="40736" y="258743"/>
                        <a:pt x="48317" y="255374"/>
                      </a:cubicBezTo>
                      <a:cubicBezTo>
                        <a:pt x="86394" y="238452"/>
                        <a:pt x="87127" y="243947"/>
                        <a:pt x="124244" y="234668"/>
                      </a:cubicBezTo>
                      <a:cubicBezTo>
                        <a:pt x="131302" y="232903"/>
                        <a:pt x="138049" y="230067"/>
                        <a:pt x="144951" y="227766"/>
                      </a:cubicBezTo>
                      <a:cubicBezTo>
                        <a:pt x="149553" y="220864"/>
                        <a:pt x="155046" y="214479"/>
                        <a:pt x="158756" y="207060"/>
                      </a:cubicBezTo>
                      <a:cubicBezTo>
                        <a:pt x="177080" y="170416"/>
                        <a:pt x="163852" y="113398"/>
                        <a:pt x="158756" y="82824"/>
                      </a:cubicBezTo>
                      <a:cubicBezTo>
                        <a:pt x="157392" y="74642"/>
                        <a:pt x="151429" y="67300"/>
                        <a:pt x="144951" y="62118"/>
                      </a:cubicBezTo>
                      <a:cubicBezTo>
                        <a:pt x="139270" y="57573"/>
                        <a:pt x="131146" y="57517"/>
                        <a:pt x="124244" y="55216"/>
                      </a:cubicBezTo>
                      <a:cubicBezTo>
                        <a:pt x="121943" y="48314"/>
                        <a:pt x="117342" y="41785"/>
                        <a:pt x="117342" y="34510"/>
                      </a:cubicBezTo>
                      <a:cubicBezTo>
                        <a:pt x="117342" y="11435"/>
                        <a:pt x="120174" y="10971"/>
                        <a:pt x="131147" y="0"/>
                      </a:cubicBezTo>
                    </a:path>
                  </a:pathLst>
                </a:custGeom>
                <a:solidFill>
                  <a:srgbClr val="C00000"/>
                </a:solidFill>
                <a:ln w="12700" cmpd="sng">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477" name="Freeform 476">
                  <a:extLst>
                    <a:ext uri="{FF2B5EF4-FFF2-40B4-BE49-F238E27FC236}">
                      <a16:creationId xmlns:a16="http://schemas.microsoft.com/office/drawing/2014/main" id="{02150096-FCB1-0491-0C52-7D0C9254BFB2}"/>
                    </a:ext>
                  </a:extLst>
                </p:cNvPr>
                <p:cNvSpPr/>
                <p:nvPr/>
              </p:nvSpPr>
              <p:spPr>
                <a:xfrm>
                  <a:off x="8149743" y="9343122"/>
                  <a:ext cx="197150" cy="92986"/>
                </a:xfrm>
                <a:custGeom>
                  <a:avLst/>
                  <a:gdLst>
                    <a:gd name="connsiteX0" fmla="*/ 248487 w 248487"/>
                    <a:gd name="connsiteY0" fmla="*/ 103770 h 145463"/>
                    <a:gd name="connsiteX1" fmla="*/ 213975 w 248487"/>
                    <a:gd name="connsiteY1" fmla="*/ 96868 h 145463"/>
                    <a:gd name="connsiteX2" fmla="*/ 172560 w 248487"/>
                    <a:gd name="connsiteY2" fmla="*/ 110672 h 145463"/>
                    <a:gd name="connsiteX3" fmla="*/ 131146 w 248487"/>
                    <a:gd name="connsiteY3" fmla="*/ 145182 h 145463"/>
                    <a:gd name="connsiteX4" fmla="*/ 75926 w 248487"/>
                    <a:gd name="connsiteY4" fmla="*/ 138280 h 145463"/>
                    <a:gd name="connsiteX5" fmla="*/ 62121 w 248487"/>
                    <a:gd name="connsiteY5" fmla="*/ 76162 h 145463"/>
                    <a:gd name="connsiteX6" fmla="*/ 75926 w 248487"/>
                    <a:gd name="connsiteY6" fmla="*/ 20946 h 145463"/>
                    <a:gd name="connsiteX7" fmla="*/ 55219 w 248487"/>
                    <a:gd name="connsiteY7" fmla="*/ 7142 h 145463"/>
                    <a:gd name="connsiteX8" fmla="*/ 0 w 248487"/>
                    <a:gd name="connsiteY8" fmla="*/ 240 h 145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487" h="145463">
                      <a:moveTo>
                        <a:pt x="248487" y="103770"/>
                      </a:moveTo>
                      <a:cubicBezTo>
                        <a:pt x="236983" y="101469"/>
                        <a:pt x="225659" y="95806"/>
                        <a:pt x="213975" y="96868"/>
                      </a:cubicBezTo>
                      <a:cubicBezTo>
                        <a:pt x="199483" y="98185"/>
                        <a:pt x="172560" y="110672"/>
                        <a:pt x="172560" y="110672"/>
                      </a:cubicBezTo>
                      <a:cubicBezTo>
                        <a:pt x="167471" y="115760"/>
                        <a:pt x="141717" y="144221"/>
                        <a:pt x="131146" y="145182"/>
                      </a:cubicBezTo>
                      <a:cubicBezTo>
                        <a:pt x="112672" y="146861"/>
                        <a:pt x="94333" y="140581"/>
                        <a:pt x="75926" y="138280"/>
                      </a:cubicBezTo>
                      <a:cubicBezTo>
                        <a:pt x="73265" y="127636"/>
                        <a:pt x="62121" y="84919"/>
                        <a:pt x="62121" y="76162"/>
                      </a:cubicBezTo>
                      <a:cubicBezTo>
                        <a:pt x="62121" y="59508"/>
                        <a:pt x="70480" y="37283"/>
                        <a:pt x="75926" y="20946"/>
                      </a:cubicBezTo>
                      <a:cubicBezTo>
                        <a:pt x="69024" y="16345"/>
                        <a:pt x="62844" y="10410"/>
                        <a:pt x="55219" y="7142"/>
                      </a:cubicBezTo>
                      <a:cubicBezTo>
                        <a:pt x="33905" y="-1992"/>
                        <a:pt x="22326" y="240"/>
                        <a:pt x="0" y="240"/>
                      </a:cubicBezTo>
                    </a:path>
                  </a:pathLst>
                </a:custGeom>
                <a:solidFill>
                  <a:srgbClr val="C00000"/>
                </a:solidFill>
                <a:ln w="12700" cmpd="sng">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478" name="Freeform 477">
                  <a:extLst>
                    <a:ext uri="{FF2B5EF4-FFF2-40B4-BE49-F238E27FC236}">
                      <a16:creationId xmlns:a16="http://schemas.microsoft.com/office/drawing/2014/main" id="{F667872B-842B-5756-8198-CA23EC5FD5DE}"/>
                    </a:ext>
                  </a:extLst>
                </p:cNvPr>
                <p:cNvSpPr/>
                <p:nvPr/>
              </p:nvSpPr>
              <p:spPr>
                <a:xfrm>
                  <a:off x="8391702" y="9490858"/>
                  <a:ext cx="240962" cy="35297"/>
                </a:xfrm>
                <a:custGeom>
                  <a:avLst/>
                  <a:gdLst>
                    <a:gd name="connsiteX0" fmla="*/ 0 w 303707"/>
                    <a:gd name="connsiteY0" fmla="*/ 55216 h 55216"/>
                    <a:gd name="connsiteX1" fmla="*/ 41414 w 303707"/>
                    <a:gd name="connsiteY1" fmla="*/ 20706 h 55216"/>
                    <a:gd name="connsiteX2" fmla="*/ 89731 w 303707"/>
                    <a:gd name="connsiteY2" fmla="*/ 0 h 55216"/>
                    <a:gd name="connsiteX3" fmla="*/ 144951 w 303707"/>
                    <a:gd name="connsiteY3" fmla="*/ 6902 h 55216"/>
                    <a:gd name="connsiteX4" fmla="*/ 165658 w 303707"/>
                    <a:gd name="connsiteY4" fmla="*/ 20706 h 55216"/>
                    <a:gd name="connsiteX5" fmla="*/ 186366 w 303707"/>
                    <a:gd name="connsiteY5" fmla="*/ 27608 h 55216"/>
                    <a:gd name="connsiteX6" fmla="*/ 213975 w 303707"/>
                    <a:gd name="connsiteY6" fmla="*/ 20706 h 55216"/>
                    <a:gd name="connsiteX7" fmla="*/ 234683 w 303707"/>
                    <a:gd name="connsiteY7" fmla="*/ 34510 h 55216"/>
                    <a:gd name="connsiteX8" fmla="*/ 255390 w 303707"/>
                    <a:gd name="connsiteY8" fmla="*/ 41412 h 55216"/>
                    <a:gd name="connsiteX9" fmla="*/ 303707 w 303707"/>
                    <a:gd name="connsiteY9" fmla="*/ 41412 h 5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707" h="55216">
                      <a:moveTo>
                        <a:pt x="0" y="55216"/>
                      </a:moveTo>
                      <a:cubicBezTo>
                        <a:pt x="13805" y="43713"/>
                        <a:pt x="26693" y="31010"/>
                        <a:pt x="41414" y="20706"/>
                      </a:cubicBezTo>
                      <a:cubicBezTo>
                        <a:pt x="56921" y="9852"/>
                        <a:pt x="72422" y="5769"/>
                        <a:pt x="89731" y="0"/>
                      </a:cubicBezTo>
                      <a:cubicBezTo>
                        <a:pt x="108138" y="2301"/>
                        <a:pt x="127055" y="2022"/>
                        <a:pt x="144951" y="6902"/>
                      </a:cubicBezTo>
                      <a:cubicBezTo>
                        <a:pt x="152954" y="9085"/>
                        <a:pt x="158238" y="16996"/>
                        <a:pt x="165658" y="20706"/>
                      </a:cubicBezTo>
                      <a:cubicBezTo>
                        <a:pt x="172166" y="23960"/>
                        <a:pt x="179463" y="25307"/>
                        <a:pt x="186366" y="27608"/>
                      </a:cubicBezTo>
                      <a:cubicBezTo>
                        <a:pt x="195569" y="25307"/>
                        <a:pt x="204584" y="19365"/>
                        <a:pt x="213975" y="20706"/>
                      </a:cubicBezTo>
                      <a:cubicBezTo>
                        <a:pt x="222187" y="21879"/>
                        <a:pt x="227263" y="30800"/>
                        <a:pt x="234683" y="34510"/>
                      </a:cubicBezTo>
                      <a:cubicBezTo>
                        <a:pt x="241191" y="37764"/>
                        <a:pt x="248150" y="40688"/>
                        <a:pt x="255390" y="41412"/>
                      </a:cubicBezTo>
                      <a:cubicBezTo>
                        <a:pt x="271416" y="43014"/>
                        <a:pt x="287601" y="41412"/>
                        <a:pt x="303707" y="41412"/>
                      </a:cubicBezTo>
                    </a:path>
                  </a:pathLst>
                </a:custGeom>
                <a:solidFill>
                  <a:srgbClr val="C00000"/>
                </a:solidFill>
                <a:ln w="12700" cmpd="sng">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479" name="Freeform 478">
                  <a:extLst>
                    <a:ext uri="{FF2B5EF4-FFF2-40B4-BE49-F238E27FC236}">
                      <a16:creationId xmlns:a16="http://schemas.microsoft.com/office/drawing/2014/main" id="{65E9CA10-DFF6-8004-8CE1-C2BE847CB9A1}"/>
                    </a:ext>
                  </a:extLst>
                </p:cNvPr>
                <p:cNvSpPr/>
                <p:nvPr/>
              </p:nvSpPr>
              <p:spPr>
                <a:xfrm>
                  <a:off x="8159699" y="9495491"/>
                  <a:ext cx="197152" cy="30885"/>
                </a:xfrm>
                <a:custGeom>
                  <a:avLst/>
                  <a:gdLst>
                    <a:gd name="connsiteX0" fmla="*/ 248488 w 248488"/>
                    <a:gd name="connsiteY0" fmla="*/ 0 h 48314"/>
                    <a:gd name="connsiteX1" fmla="*/ 186366 w 248488"/>
                    <a:gd name="connsiteY1" fmla="*/ 6902 h 48314"/>
                    <a:gd name="connsiteX2" fmla="*/ 144952 w 248488"/>
                    <a:gd name="connsiteY2" fmla="*/ 27608 h 48314"/>
                    <a:gd name="connsiteX3" fmla="*/ 82830 w 248488"/>
                    <a:gd name="connsiteY3" fmla="*/ 34510 h 48314"/>
                    <a:gd name="connsiteX4" fmla="*/ 62122 w 248488"/>
                    <a:gd name="connsiteY4" fmla="*/ 41412 h 48314"/>
                    <a:gd name="connsiteX5" fmla="*/ 0 w 248488"/>
                    <a:gd name="connsiteY5" fmla="*/ 48314 h 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8" h="48314">
                      <a:moveTo>
                        <a:pt x="248488" y="0"/>
                      </a:moveTo>
                      <a:cubicBezTo>
                        <a:pt x="227781" y="2301"/>
                        <a:pt x="206579" y="1849"/>
                        <a:pt x="186366" y="6902"/>
                      </a:cubicBezTo>
                      <a:cubicBezTo>
                        <a:pt x="90965" y="30751"/>
                        <a:pt x="233731" y="12812"/>
                        <a:pt x="144952" y="27608"/>
                      </a:cubicBezTo>
                      <a:cubicBezTo>
                        <a:pt x="124401" y="31033"/>
                        <a:pt x="103537" y="32209"/>
                        <a:pt x="82830" y="34510"/>
                      </a:cubicBezTo>
                      <a:cubicBezTo>
                        <a:pt x="75927" y="36811"/>
                        <a:pt x="69299" y="40216"/>
                        <a:pt x="62122" y="41412"/>
                      </a:cubicBezTo>
                      <a:cubicBezTo>
                        <a:pt x="41571" y="44837"/>
                        <a:pt x="0" y="48314"/>
                        <a:pt x="0" y="48314"/>
                      </a:cubicBezTo>
                    </a:path>
                  </a:pathLst>
                </a:custGeom>
                <a:solidFill>
                  <a:srgbClr val="C00000"/>
                </a:solidFill>
                <a:ln w="12700" cmpd="sng">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480" name="Freeform 479">
                  <a:extLst>
                    <a:ext uri="{FF2B5EF4-FFF2-40B4-BE49-F238E27FC236}">
                      <a16:creationId xmlns:a16="http://schemas.microsoft.com/office/drawing/2014/main" id="{755FC1FB-6E1B-BA12-AF35-C490461B12F0}"/>
                    </a:ext>
                  </a:extLst>
                </p:cNvPr>
                <p:cNvSpPr/>
                <p:nvPr/>
              </p:nvSpPr>
              <p:spPr>
                <a:xfrm>
                  <a:off x="8286155" y="9220618"/>
                  <a:ext cx="153339" cy="163247"/>
                </a:xfrm>
                <a:custGeom>
                  <a:avLst/>
                  <a:gdLst>
                    <a:gd name="connsiteX0" fmla="*/ 193268 w 193268"/>
                    <a:gd name="connsiteY0" fmla="*/ 255374 h 255374"/>
                    <a:gd name="connsiteX1" fmla="*/ 151854 w 193268"/>
                    <a:gd name="connsiteY1" fmla="*/ 200158 h 255374"/>
                    <a:gd name="connsiteX2" fmla="*/ 144951 w 193268"/>
                    <a:gd name="connsiteY2" fmla="*/ 172550 h 255374"/>
                    <a:gd name="connsiteX3" fmla="*/ 138049 w 193268"/>
                    <a:gd name="connsiteY3" fmla="*/ 151844 h 255374"/>
                    <a:gd name="connsiteX4" fmla="*/ 131147 w 193268"/>
                    <a:gd name="connsiteY4" fmla="*/ 124236 h 255374"/>
                    <a:gd name="connsiteX5" fmla="*/ 89732 w 193268"/>
                    <a:gd name="connsiteY5" fmla="*/ 110432 h 255374"/>
                    <a:gd name="connsiteX6" fmla="*/ 69025 w 193268"/>
                    <a:gd name="connsiteY6" fmla="*/ 103530 h 255374"/>
                    <a:gd name="connsiteX7" fmla="*/ 6903 w 193268"/>
                    <a:gd name="connsiteY7" fmla="*/ 103530 h 255374"/>
                    <a:gd name="connsiteX8" fmla="*/ 0 w 193268"/>
                    <a:gd name="connsiteY8" fmla="*/ 82824 h 255374"/>
                    <a:gd name="connsiteX9" fmla="*/ 6903 w 193268"/>
                    <a:gd name="connsiteY9" fmla="*/ 48314 h 255374"/>
                    <a:gd name="connsiteX10" fmla="*/ 13805 w 193268"/>
                    <a:gd name="connsiteY10" fmla="*/ 27608 h 255374"/>
                    <a:gd name="connsiteX11" fmla="*/ 69025 w 193268"/>
                    <a:gd name="connsiteY11" fmla="*/ 13804 h 255374"/>
                    <a:gd name="connsiteX12" fmla="*/ 89732 w 193268"/>
                    <a:gd name="connsiteY12" fmla="*/ 0 h 25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268" h="255374">
                      <a:moveTo>
                        <a:pt x="193268" y="255374"/>
                      </a:moveTo>
                      <a:cubicBezTo>
                        <a:pt x="190500" y="251914"/>
                        <a:pt x="156925" y="211990"/>
                        <a:pt x="151854" y="200158"/>
                      </a:cubicBezTo>
                      <a:cubicBezTo>
                        <a:pt x="148117" y="191439"/>
                        <a:pt x="147557" y="181671"/>
                        <a:pt x="144951" y="172550"/>
                      </a:cubicBezTo>
                      <a:cubicBezTo>
                        <a:pt x="142952" y="165555"/>
                        <a:pt x="140048" y="158839"/>
                        <a:pt x="138049" y="151844"/>
                      </a:cubicBezTo>
                      <a:cubicBezTo>
                        <a:pt x="135443" y="142723"/>
                        <a:pt x="138349" y="130409"/>
                        <a:pt x="131147" y="124236"/>
                      </a:cubicBezTo>
                      <a:cubicBezTo>
                        <a:pt x="120098" y="114766"/>
                        <a:pt x="103537" y="115033"/>
                        <a:pt x="89732" y="110432"/>
                      </a:cubicBezTo>
                      <a:lnTo>
                        <a:pt x="69025" y="103530"/>
                      </a:lnTo>
                      <a:cubicBezTo>
                        <a:pt x="51732" y="106988"/>
                        <a:pt x="24449" y="117566"/>
                        <a:pt x="6903" y="103530"/>
                      </a:cubicBezTo>
                      <a:cubicBezTo>
                        <a:pt x="1222" y="98985"/>
                        <a:pt x="2301" y="89726"/>
                        <a:pt x="0" y="82824"/>
                      </a:cubicBezTo>
                      <a:cubicBezTo>
                        <a:pt x="2301" y="71321"/>
                        <a:pt x="4058" y="59695"/>
                        <a:pt x="6903" y="48314"/>
                      </a:cubicBezTo>
                      <a:cubicBezTo>
                        <a:pt x="8668" y="41256"/>
                        <a:pt x="7445" y="31141"/>
                        <a:pt x="13805" y="27608"/>
                      </a:cubicBezTo>
                      <a:cubicBezTo>
                        <a:pt x="30391" y="18394"/>
                        <a:pt x="69025" y="13804"/>
                        <a:pt x="69025" y="13804"/>
                      </a:cubicBezTo>
                      <a:lnTo>
                        <a:pt x="89732" y="0"/>
                      </a:lnTo>
                    </a:path>
                  </a:pathLst>
                </a:custGeom>
                <a:solidFill>
                  <a:srgbClr val="C00000"/>
                </a:solidFill>
                <a:ln w="12700" cmpd="sng">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481" name="Oval 480">
                  <a:extLst>
                    <a:ext uri="{FF2B5EF4-FFF2-40B4-BE49-F238E27FC236}">
                      <a16:creationId xmlns:a16="http://schemas.microsoft.com/office/drawing/2014/main" id="{94D2455D-D556-922E-3002-A57634B8AE89}"/>
                    </a:ext>
                  </a:extLst>
                </p:cNvPr>
                <p:cNvSpPr/>
                <p:nvPr/>
              </p:nvSpPr>
              <p:spPr>
                <a:xfrm>
                  <a:off x="8301815" y="9190217"/>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82" name="Oval 481">
                  <a:extLst>
                    <a:ext uri="{FF2B5EF4-FFF2-40B4-BE49-F238E27FC236}">
                      <a16:creationId xmlns:a16="http://schemas.microsoft.com/office/drawing/2014/main" id="{4810229F-F44D-122F-1219-20E8C58B57A7}"/>
                    </a:ext>
                  </a:extLst>
                </p:cNvPr>
                <p:cNvSpPr/>
                <p:nvPr/>
              </p:nvSpPr>
              <p:spPr>
                <a:xfrm>
                  <a:off x="8390622" y="9297379"/>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83" name="Oval 482">
                  <a:extLst>
                    <a:ext uri="{FF2B5EF4-FFF2-40B4-BE49-F238E27FC236}">
                      <a16:creationId xmlns:a16="http://schemas.microsoft.com/office/drawing/2014/main" id="{E4E16A0F-02FF-5749-A593-6564B81CB18F}"/>
                    </a:ext>
                  </a:extLst>
                </p:cNvPr>
                <p:cNvSpPr/>
                <p:nvPr/>
              </p:nvSpPr>
              <p:spPr>
                <a:xfrm>
                  <a:off x="8320963" y="9353148"/>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84" name="Oval 483">
                  <a:extLst>
                    <a:ext uri="{FF2B5EF4-FFF2-40B4-BE49-F238E27FC236}">
                      <a16:creationId xmlns:a16="http://schemas.microsoft.com/office/drawing/2014/main" id="{1D1B880F-D66F-CC8C-8B02-EF066285D003}"/>
                    </a:ext>
                  </a:extLst>
                </p:cNvPr>
                <p:cNvSpPr/>
                <p:nvPr/>
              </p:nvSpPr>
              <p:spPr>
                <a:xfrm>
                  <a:off x="8602792" y="9511706"/>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85" name="Oval 484">
                  <a:extLst>
                    <a:ext uri="{FF2B5EF4-FFF2-40B4-BE49-F238E27FC236}">
                      <a16:creationId xmlns:a16="http://schemas.microsoft.com/office/drawing/2014/main" id="{E74B6A18-2342-C49A-E284-0FA20B2C34FE}"/>
                    </a:ext>
                  </a:extLst>
                </p:cNvPr>
                <p:cNvSpPr/>
                <p:nvPr/>
              </p:nvSpPr>
              <p:spPr>
                <a:xfrm>
                  <a:off x="8465192" y="9461434"/>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86" name="Oval 485">
                  <a:extLst>
                    <a:ext uri="{FF2B5EF4-FFF2-40B4-BE49-F238E27FC236}">
                      <a16:creationId xmlns:a16="http://schemas.microsoft.com/office/drawing/2014/main" id="{09430E32-77AE-CD3E-5039-12D6829C7482}"/>
                    </a:ext>
                  </a:extLst>
                </p:cNvPr>
                <p:cNvSpPr/>
                <p:nvPr/>
              </p:nvSpPr>
              <p:spPr>
                <a:xfrm>
                  <a:off x="8400702" y="9550769"/>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87" name="Oval 486">
                  <a:extLst>
                    <a:ext uri="{FF2B5EF4-FFF2-40B4-BE49-F238E27FC236}">
                      <a16:creationId xmlns:a16="http://schemas.microsoft.com/office/drawing/2014/main" id="{BBFEA68E-63FE-9A58-83AC-622CD4BF173F}"/>
                    </a:ext>
                  </a:extLst>
                </p:cNvPr>
                <p:cNvSpPr/>
                <p:nvPr/>
              </p:nvSpPr>
              <p:spPr>
                <a:xfrm>
                  <a:off x="8157671" y="9495863"/>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88" name="Oval 487">
                  <a:extLst>
                    <a:ext uri="{FF2B5EF4-FFF2-40B4-BE49-F238E27FC236}">
                      <a16:creationId xmlns:a16="http://schemas.microsoft.com/office/drawing/2014/main" id="{93273233-ACBD-FD45-61AF-411C8F00A90F}"/>
                    </a:ext>
                  </a:extLst>
                </p:cNvPr>
                <p:cNvSpPr/>
                <p:nvPr/>
              </p:nvSpPr>
              <p:spPr>
                <a:xfrm>
                  <a:off x="8538859" y="9474480"/>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89" name="Oval 488">
                  <a:extLst>
                    <a:ext uri="{FF2B5EF4-FFF2-40B4-BE49-F238E27FC236}">
                      <a16:creationId xmlns:a16="http://schemas.microsoft.com/office/drawing/2014/main" id="{B8378502-FDEB-921F-7F9C-D084124B73C7}"/>
                    </a:ext>
                  </a:extLst>
                </p:cNvPr>
                <p:cNvSpPr/>
                <p:nvPr/>
              </p:nvSpPr>
              <p:spPr>
                <a:xfrm>
                  <a:off x="8210213" y="9388468"/>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90" name="Oval 489">
                  <a:extLst>
                    <a:ext uri="{FF2B5EF4-FFF2-40B4-BE49-F238E27FC236}">
                      <a16:creationId xmlns:a16="http://schemas.microsoft.com/office/drawing/2014/main" id="{5692E3C1-67BC-79DD-8957-997DFC5CED0A}"/>
                    </a:ext>
                  </a:extLst>
                </p:cNvPr>
                <p:cNvSpPr/>
                <p:nvPr/>
              </p:nvSpPr>
              <p:spPr>
                <a:xfrm>
                  <a:off x="8480108" y="9334046"/>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91" name="Oval 490">
                  <a:extLst>
                    <a:ext uri="{FF2B5EF4-FFF2-40B4-BE49-F238E27FC236}">
                      <a16:creationId xmlns:a16="http://schemas.microsoft.com/office/drawing/2014/main" id="{F03C2FD2-A9A9-07D2-537F-329ACEA2581C}"/>
                    </a:ext>
                  </a:extLst>
                </p:cNvPr>
                <p:cNvSpPr/>
                <p:nvPr/>
              </p:nvSpPr>
              <p:spPr>
                <a:xfrm>
                  <a:off x="8540807" y="9567474"/>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92" name="Oval 491">
                  <a:extLst>
                    <a:ext uri="{FF2B5EF4-FFF2-40B4-BE49-F238E27FC236}">
                      <a16:creationId xmlns:a16="http://schemas.microsoft.com/office/drawing/2014/main" id="{8B38E04E-9DD1-A30B-FF2F-25ABFD6FC06D}"/>
                    </a:ext>
                  </a:extLst>
                </p:cNvPr>
                <p:cNvSpPr/>
                <p:nvPr/>
              </p:nvSpPr>
              <p:spPr>
                <a:xfrm>
                  <a:off x="8350139" y="9445360"/>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93" name="Oval 492">
                  <a:extLst>
                    <a:ext uri="{FF2B5EF4-FFF2-40B4-BE49-F238E27FC236}">
                      <a16:creationId xmlns:a16="http://schemas.microsoft.com/office/drawing/2014/main" id="{766C3DE9-4CB0-B97F-85B5-F13AA8F2A27D}"/>
                    </a:ext>
                  </a:extLst>
                </p:cNvPr>
                <p:cNvSpPr/>
                <p:nvPr/>
              </p:nvSpPr>
              <p:spPr>
                <a:xfrm>
                  <a:off x="8336212" y="9487985"/>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94" name="Oval 493">
                  <a:extLst>
                    <a:ext uri="{FF2B5EF4-FFF2-40B4-BE49-F238E27FC236}">
                      <a16:creationId xmlns:a16="http://schemas.microsoft.com/office/drawing/2014/main" id="{3141FA62-F015-3E61-A89B-211DAC7ECA67}"/>
                    </a:ext>
                  </a:extLst>
                </p:cNvPr>
                <p:cNvSpPr/>
                <p:nvPr/>
              </p:nvSpPr>
              <p:spPr>
                <a:xfrm>
                  <a:off x="8319015" y="9407521"/>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95" name="Oval 494">
                  <a:extLst>
                    <a:ext uri="{FF2B5EF4-FFF2-40B4-BE49-F238E27FC236}">
                      <a16:creationId xmlns:a16="http://schemas.microsoft.com/office/drawing/2014/main" id="{88EF519E-A0F6-CE31-0874-644FADCF710D}"/>
                    </a:ext>
                  </a:extLst>
                </p:cNvPr>
                <p:cNvSpPr/>
                <p:nvPr/>
              </p:nvSpPr>
              <p:spPr>
                <a:xfrm>
                  <a:off x="8465192" y="9250332"/>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sp>
            <p:nvSpPr>
              <p:cNvPr id="496" name="TextBox 495">
                <a:extLst>
                  <a:ext uri="{FF2B5EF4-FFF2-40B4-BE49-F238E27FC236}">
                    <a16:creationId xmlns:a16="http://schemas.microsoft.com/office/drawing/2014/main" id="{C0F34C7C-6333-8F28-193D-8CFE6FE0D1E9}"/>
                  </a:ext>
                </a:extLst>
              </p:cNvPr>
              <p:cNvSpPr txBox="1"/>
              <p:nvPr/>
            </p:nvSpPr>
            <p:spPr>
              <a:xfrm>
                <a:off x="6912665" y="2905029"/>
                <a:ext cx="4300729" cy="400110"/>
              </a:xfrm>
              <a:prstGeom prst="rect">
                <a:avLst/>
              </a:prstGeom>
              <a:noFill/>
            </p:spPr>
            <p:txBody>
              <a:bodyPr wrap="none" rtlCol="0">
                <a:spAutoFit/>
              </a:bodyPr>
              <a:lstStyle/>
              <a:p>
                <a:r>
                  <a:rPr lang="en-US" sz="2000" b="1" dirty="0">
                    <a:latin typeface="Helvetica" pitchFamily="2" charset="0"/>
                  </a:rPr>
                  <a:t>TIB: </a:t>
                </a:r>
                <a:r>
                  <a:rPr lang="en-US" sz="2000" dirty="0">
                    <a:latin typeface="Helvetica" pitchFamily="2" charset="0"/>
                  </a:rPr>
                  <a:t>RLL, </a:t>
                </a:r>
                <a:r>
                  <a:rPr lang="en-US" dirty="0">
                    <a:latin typeface="Helvetica" pitchFamily="2" charset="0"/>
                  </a:rPr>
                  <a:t>LLL </a:t>
                </a:r>
                <a:r>
                  <a:rPr lang="en-US" sz="2000" dirty="0">
                    <a:latin typeface="Helvetica" pitchFamily="2" charset="0"/>
                  </a:rPr>
                  <a:t>&gt; </a:t>
                </a:r>
                <a:r>
                  <a:rPr lang="en-US" sz="1400" dirty="0">
                    <a:latin typeface="Helvetica" pitchFamily="2" charset="0"/>
                  </a:rPr>
                  <a:t>others</a:t>
                </a:r>
                <a:r>
                  <a:rPr lang="en-US" sz="2000" dirty="0">
                    <a:latin typeface="Helvetica" pitchFamily="2" charset="0"/>
                  </a:rPr>
                  <a:t> (OR 1.60-6.54)</a:t>
                </a:r>
              </a:p>
            </p:txBody>
          </p:sp>
        </p:grpSp>
        <p:pic>
          <p:nvPicPr>
            <p:cNvPr id="3" name="Picture 2">
              <a:extLst>
                <a:ext uri="{FF2B5EF4-FFF2-40B4-BE49-F238E27FC236}">
                  <a16:creationId xmlns:a16="http://schemas.microsoft.com/office/drawing/2014/main" id="{A08B768F-8648-027C-A4E7-7A53E47B02D9}"/>
                </a:ext>
              </a:extLst>
            </p:cNvPr>
            <p:cNvPicPr>
              <a:picLocks noChangeAspect="1"/>
            </p:cNvPicPr>
            <p:nvPr/>
          </p:nvPicPr>
          <p:blipFill>
            <a:blip r:embed="rId4"/>
            <a:srcRect l="7160" t="9622" r="11462" b="10982"/>
            <a:stretch>
              <a:fillRect/>
            </a:stretch>
          </p:blipFill>
          <p:spPr>
            <a:xfrm>
              <a:off x="8977167" y="3325566"/>
              <a:ext cx="2370446" cy="1453947"/>
            </a:xfrm>
            <a:prstGeom prst="rect">
              <a:avLst/>
            </a:prstGeom>
          </p:spPr>
        </p:pic>
        <p:pic>
          <p:nvPicPr>
            <p:cNvPr id="9" name="Picture 8">
              <a:extLst>
                <a:ext uri="{FF2B5EF4-FFF2-40B4-BE49-F238E27FC236}">
                  <a16:creationId xmlns:a16="http://schemas.microsoft.com/office/drawing/2014/main" id="{EA94A1DB-0FB4-FCD4-80B7-D89305BFED89}"/>
                </a:ext>
              </a:extLst>
            </p:cNvPr>
            <p:cNvPicPr>
              <a:picLocks noChangeAspect="1"/>
            </p:cNvPicPr>
            <p:nvPr/>
          </p:nvPicPr>
          <p:blipFill>
            <a:blip r:embed="rId5"/>
            <a:srcRect l="8128" t="9129" r="11995" b="11465"/>
            <a:stretch>
              <a:fillRect/>
            </a:stretch>
          </p:blipFill>
          <p:spPr>
            <a:xfrm>
              <a:off x="8963186" y="1292153"/>
              <a:ext cx="2334048" cy="1437641"/>
            </a:xfrm>
            <a:prstGeom prst="rect">
              <a:avLst/>
            </a:prstGeom>
          </p:spPr>
        </p:pic>
      </p:grpSp>
      <p:grpSp>
        <p:nvGrpSpPr>
          <p:cNvPr id="33" name="Group 32">
            <a:extLst>
              <a:ext uri="{FF2B5EF4-FFF2-40B4-BE49-F238E27FC236}">
                <a16:creationId xmlns:a16="http://schemas.microsoft.com/office/drawing/2014/main" id="{4AD5F484-26CE-54B5-F121-3AD57EA00820}"/>
              </a:ext>
            </a:extLst>
          </p:cNvPr>
          <p:cNvGrpSpPr/>
          <p:nvPr/>
        </p:nvGrpSpPr>
        <p:grpSpPr>
          <a:xfrm>
            <a:off x="44561" y="2830749"/>
            <a:ext cx="6416928" cy="3950551"/>
            <a:chOff x="44561" y="2830749"/>
            <a:chExt cx="6416928" cy="3950551"/>
          </a:xfrm>
        </p:grpSpPr>
        <p:grpSp>
          <p:nvGrpSpPr>
            <p:cNvPr id="27" name="Group 26">
              <a:extLst>
                <a:ext uri="{FF2B5EF4-FFF2-40B4-BE49-F238E27FC236}">
                  <a16:creationId xmlns:a16="http://schemas.microsoft.com/office/drawing/2014/main" id="{A495FE93-EB0D-FA66-5D86-CCD8FA886056}"/>
                </a:ext>
              </a:extLst>
            </p:cNvPr>
            <p:cNvGrpSpPr/>
            <p:nvPr/>
          </p:nvGrpSpPr>
          <p:grpSpPr>
            <a:xfrm>
              <a:off x="66790" y="4877486"/>
              <a:ext cx="6394699" cy="1903814"/>
              <a:chOff x="66790" y="4877486"/>
              <a:chExt cx="6394699" cy="1903814"/>
            </a:xfrm>
          </p:grpSpPr>
          <p:sp>
            <p:nvSpPr>
              <p:cNvPr id="223" name="TextBox 222">
                <a:extLst>
                  <a:ext uri="{FF2B5EF4-FFF2-40B4-BE49-F238E27FC236}">
                    <a16:creationId xmlns:a16="http://schemas.microsoft.com/office/drawing/2014/main" id="{75A52A24-49E1-0080-766C-9F21BF2D8644}"/>
                  </a:ext>
                </a:extLst>
              </p:cNvPr>
              <p:cNvSpPr txBox="1"/>
              <p:nvPr/>
            </p:nvSpPr>
            <p:spPr>
              <a:xfrm>
                <a:off x="66790" y="4877486"/>
                <a:ext cx="6394699" cy="400110"/>
              </a:xfrm>
              <a:prstGeom prst="rect">
                <a:avLst/>
              </a:prstGeom>
              <a:noFill/>
            </p:spPr>
            <p:txBody>
              <a:bodyPr wrap="none" rtlCol="0">
                <a:spAutoFit/>
              </a:bodyPr>
              <a:lstStyle/>
              <a:p>
                <a:r>
                  <a:rPr lang="en-US" sz="2000" b="1" dirty="0">
                    <a:latin typeface="Helvetica" pitchFamily="2" charset="0"/>
                  </a:rPr>
                  <a:t>Consolidation: </a:t>
                </a:r>
                <a:r>
                  <a:rPr lang="en-US" sz="2000" dirty="0">
                    <a:latin typeface="Helvetica" pitchFamily="2" charset="0"/>
                  </a:rPr>
                  <a:t>Lingu, </a:t>
                </a:r>
                <a:r>
                  <a:rPr lang="en-US" dirty="0">
                    <a:latin typeface="Helvetica" pitchFamily="2" charset="0"/>
                  </a:rPr>
                  <a:t>RML,</a:t>
                </a:r>
                <a:r>
                  <a:rPr lang="en-US" sz="2000" dirty="0">
                    <a:latin typeface="Helvetica" pitchFamily="2" charset="0"/>
                  </a:rPr>
                  <a:t> </a:t>
                </a:r>
                <a:r>
                  <a:rPr lang="en-US" sz="1600" dirty="0">
                    <a:latin typeface="Helvetica" pitchFamily="2" charset="0"/>
                  </a:rPr>
                  <a:t>RUL</a:t>
                </a:r>
                <a:r>
                  <a:rPr lang="en-US" sz="2000" dirty="0">
                    <a:latin typeface="Helvetica" pitchFamily="2" charset="0"/>
                  </a:rPr>
                  <a:t> &gt; </a:t>
                </a:r>
                <a:r>
                  <a:rPr lang="en-US" sz="1400" dirty="0">
                    <a:latin typeface="Helvetica" pitchFamily="2" charset="0"/>
                  </a:rPr>
                  <a:t>others </a:t>
                </a:r>
                <a:r>
                  <a:rPr lang="en-US" sz="2000" dirty="0">
                    <a:latin typeface="Helvetica" pitchFamily="2" charset="0"/>
                  </a:rPr>
                  <a:t>(OR 1.63-6.47)</a:t>
                </a:r>
              </a:p>
            </p:txBody>
          </p:sp>
          <p:sp>
            <p:nvSpPr>
              <p:cNvPr id="227" name="TextBox 226">
                <a:extLst>
                  <a:ext uri="{FF2B5EF4-FFF2-40B4-BE49-F238E27FC236}">
                    <a16:creationId xmlns:a16="http://schemas.microsoft.com/office/drawing/2014/main" id="{8E1B6815-972E-7C47-1D7B-EC9F76D5CB86}"/>
                  </a:ext>
                </a:extLst>
              </p:cNvPr>
              <p:cNvSpPr txBox="1"/>
              <p:nvPr/>
            </p:nvSpPr>
            <p:spPr>
              <a:xfrm>
                <a:off x="2050996" y="6174000"/>
                <a:ext cx="526106" cy="338554"/>
              </a:xfrm>
              <a:prstGeom prst="rect">
                <a:avLst/>
              </a:prstGeom>
              <a:noFill/>
            </p:spPr>
            <p:txBody>
              <a:bodyPr wrap="none" rtlCol="0">
                <a:spAutoFit/>
              </a:bodyPr>
              <a:lstStyle/>
              <a:p>
                <a:pPr algn="r"/>
                <a:r>
                  <a:rPr lang="en-US" sz="1600">
                    <a:latin typeface="Helvetica" pitchFamily="2" charset="0"/>
                  </a:rPr>
                  <a:t>100</a:t>
                </a:r>
              </a:p>
            </p:txBody>
          </p:sp>
          <p:sp>
            <p:nvSpPr>
              <p:cNvPr id="228" name="TextBox 227">
                <a:extLst>
                  <a:ext uri="{FF2B5EF4-FFF2-40B4-BE49-F238E27FC236}">
                    <a16:creationId xmlns:a16="http://schemas.microsoft.com/office/drawing/2014/main" id="{98DAA62B-04B7-E99B-7E39-5F211F98488B}"/>
                  </a:ext>
                </a:extLst>
              </p:cNvPr>
              <p:cNvSpPr txBox="1"/>
              <p:nvPr/>
            </p:nvSpPr>
            <p:spPr>
              <a:xfrm>
                <a:off x="2051407" y="5755656"/>
                <a:ext cx="526106" cy="338554"/>
              </a:xfrm>
              <a:prstGeom prst="rect">
                <a:avLst/>
              </a:prstGeom>
              <a:noFill/>
            </p:spPr>
            <p:txBody>
              <a:bodyPr wrap="none" rtlCol="0">
                <a:spAutoFit/>
              </a:bodyPr>
              <a:lstStyle/>
              <a:p>
                <a:pPr algn="r"/>
                <a:r>
                  <a:rPr lang="en-US" sz="1600">
                    <a:latin typeface="Helvetica" pitchFamily="2" charset="0"/>
                  </a:rPr>
                  <a:t>200</a:t>
                </a:r>
              </a:p>
            </p:txBody>
          </p:sp>
          <p:sp>
            <p:nvSpPr>
              <p:cNvPr id="229" name="TextBox 228">
                <a:extLst>
                  <a:ext uri="{FF2B5EF4-FFF2-40B4-BE49-F238E27FC236}">
                    <a16:creationId xmlns:a16="http://schemas.microsoft.com/office/drawing/2014/main" id="{2CE7621F-DE0D-3833-9DDD-BF6694DACF59}"/>
                  </a:ext>
                </a:extLst>
              </p:cNvPr>
              <p:cNvSpPr txBox="1"/>
              <p:nvPr/>
            </p:nvSpPr>
            <p:spPr>
              <a:xfrm>
                <a:off x="2052473" y="5342921"/>
                <a:ext cx="526106" cy="338554"/>
              </a:xfrm>
              <a:prstGeom prst="rect">
                <a:avLst/>
              </a:prstGeom>
              <a:noFill/>
            </p:spPr>
            <p:txBody>
              <a:bodyPr wrap="none" rtlCol="0">
                <a:spAutoFit/>
              </a:bodyPr>
              <a:lstStyle/>
              <a:p>
                <a:pPr algn="r"/>
                <a:r>
                  <a:rPr lang="en-US" sz="1600">
                    <a:latin typeface="Helvetica" pitchFamily="2" charset="0"/>
                  </a:rPr>
                  <a:t>300</a:t>
                </a:r>
              </a:p>
            </p:txBody>
          </p:sp>
          <p:grpSp>
            <p:nvGrpSpPr>
              <p:cNvPr id="246" name="Group 245">
                <a:extLst>
                  <a:ext uri="{FF2B5EF4-FFF2-40B4-BE49-F238E27FC236}">
                    <a16:creationId xmlns:a16="http://schemas.microsoft.com/office/drawing/2014/main" id="{FED40058-42C1-8731-1108-FEE05491350E}"/>
                  </a:ext>
                </a:extLst>
              </p:cNvPr>
              <p:cNvGrpSpPr/>
              <p:nvPr/>
            </p:nvGrpSpPr>
            <p:grpSpPr>
              <a:xfrm>
                <a:off x="322316" y="5237221"/>
                <a:ext cx="1559569" cy="1480501"/>
                <a:chOff x="2474234" y="3072537"/>
                <a:chExt cx="2283366" cy="2167602"/>
              </a:xfrm>
            </p:grpSpPr>
            <p:sp>
              <p:nvSpPr>
                <p:cNvPr id="247" name="Freeform 207">
                  <a:extLst>
                    <a:ext uri="{FF2B5EF4-FFF2-40B4-BE49-F238E27FC236}">
                      <a16:creationId xmlns:a16="http://schemas.microsoft.com/office/drawing/2014/main" id="{7F4CC97E-E91F-8B02-CA08-3CC904D85043}"/>
                    </a:ext>
                  </a:extLst>
                </p:cNvPr>
                <p:cNvSpPr>
                  <a:spLocks/>
                </p:cNvSpPr>
                <p:nvPr/>
              </p:nvSpPr>
              <p:spPr bwMode="auto">
                <a:xfrm>
                  <a:off x="3068053" y="3095654"/>
                  <a:ext cx="443342" cy="751243"/>
                </a:xfrm>
                <a:custGeom>
                  <a:avLst/>
                  <a:gdLst>
                    <a:gd name="T0" fmla="*/ 328 w 328"/>
                    <a:gd name="T1" fmla="*/ 0 h 536"/>
                    <a:gd name="T2" fmla="*/ 320 w 328"/>
                    <a:gd name="T3" fmla="*/ 88 h 536"/>
                    <a:gd name="T4" fmla="*/ 312 w 328"/>
                    <a:gd name="T5" fmla="*/ 184 h 536"/>
                    <a:gd name="T6" fmla="*/ 296 w 328"/>
                    <a:gd name="T7" fmla="*/ 288 h 536"/>
                    <a:gd name="T8" fmla="*/ 264 w 328"/>
                    <a:gd name="T9" fmla="*/ 384 h 536"/>
                    <a:gd name="T10" fmla="*/ 224 w 328"/>
                    <a:gd name="T11" fmla="*/ 464 h 536"/>
                    <a:gd name="T12" fmla="*/ 168 w 328"/>
                    <a:gd name="T13" fmla="*/ 520 h 536"/>
                    <a:gd name="T14" fmla="*/ 136 w 328"/>
                    <a:gd name="T15" fmla="*/ 536 h 536"/>
                    <a:gd name="T16" fmla="*/ 96 w 328"/>
                    <a:gd name="T17" fmla="*/ 536 h 536"/>
                    <a:gd name="T18" fmla="*/ 48 w 328"/>
                    <a:gd name="T19" fmla="*/ 528 h 536"/>
                    <a:gd name="T20" fmla="*/ 0 w 328"/>
                    <a:gd name="T21" fmla="*/ 512 h 536"/>
                    <a:gd name="T22" fmla="*/ 328 w 328"/>
                    <a:gd name="T23"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lnTo>
                        <a:pt x="328"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48" name="Freeform 208">
                  <a:extLst>
                    <a:ext uri="{FF2B5EF4-FFF2-40B4-BE49-F238E27FC236}">
                      <a16:creationId xmlns:a16="http://schemas.microsoft.com/office/drawing/2014/main" id="{94752F69-A36C-E7AB-C62C-773134506429}"/>
                    </a:ext>
                  </a:extLst>
                </p:cNvPr>
                <p:cNvSpPr>
                  <a:spLocks/>
                </p:cNvSpPr>
                <p:nvPr/>
              </p:nvSpPr>
              <p:spPr bwMode="auto">
                <a:xfrm>
                  <a:off x="3617883" y="3072537"/>
                  <a:ext cx="547657" cy="730438"/>
                </a:xfrm>
                <a:custGeom>
                  <a:avLst/>
                  <a:gdLst>
                    <a:gd name="T0" fmla="*/ 0 w 408"/>
                    <a:gd name="T1" fmla="*/ 0 h 520"/>
                    <a:gd name="T2" fmla="*/ 24 w 408"/>
                    <a:gd name="T3" fmla="*/ 104 h 520"/>
                    <a:gd name="T4" fmla="*/ 40 w 408"/>
                    <a:gd name="T5" fmla="*/ 208 h 520"/>
                    <a:gd name="T6" fmla="*/ 56 w 408"/>
                    <a:gd name="T7" fmla="*/ 296 h 520"/>
                    <a:gd name="T8" fmla="*/ 80 w 408"/>
                    <a:gd name="T9" fmla="*/ 376 h 520"/>
                    <a:gd name="T10" fmla="*/ 120 w 408"/>
                    <a:gd name="T11" fmla="*/ 440 h 520"/>
                    <a:gd name="T12" fmla="*/ 184 w 408"/>
                    <a:gd name="T13" fmla="*/ 480 h 520"/>
                    <a:gd name="T14" fmla="*/ 232 w 408"/>
                    <a:gd name="T15" fmla="*/ 504 h 520"/>
                    <a:gd name="T16" fmla="*/ 280 w 408"/>
                    <a:gd name="T17" fmla="*/ 512 h 520"/>
                    <a:gd name="T18" fmla="*/ 336 w 408"/>
                    <a:gd name="T19" fmla="*/ 520 h 520"/>
                    <a:gd name="T20" fmla="*/ 408 w 408"/>
                    <a:gd name="T21" fmla="*/ 520 h 520"/>
                    <a:gd name="T22" fmla="*/ 0 w 408"/>
                    <a:gd name="T23"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520">
                      <a:moveTo>
                        <a:pt x="0" y="0"/>
                      </a:moveTo>
                      <a:lnTo>
                        <a:pt x="24" y="104"/>
                      </a:lnTo>
                      <a:lnTo>
                        <a:pt x="40" y="208"/>
                      </a:lnTo>
                      <a:lnTo>
                        <a:pt x="56" y="296"/>
                      </a:lnTo>
                      <a:lnTo>
                        <a:pt x="80" y="376"/>
                      </a:lnTo>
                      <a:lnTo>
                        <a:pt x="120" y="440"/>
                      </a:lnTo>
                      <a:lnTo>
                        <a:pt x="184" y="480"/>
                      </a:lnTo>
                      <a:lnTo>
                        <a:pt x="232" y="504"/>
                      </a:lnTo>
                      <a:lnTo>
                        <a:pt x="280" y="512"/>
                      </a:lnTo>
                      <a:lnTo>
                        <a:pt x="336" y="520"/>
                      </a:lnTo>
                      <a:lnTo>
                        <a:pt x="408"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49" name="Freeform 209">
                  <a:extLst>
                    <a:ext uri="{FF2B5EF4-FFF2-40B4-BE49-F238E27FC236}">
                      <a16:creationId xmlns:a16="http://schemas.microsoft.com/office/drawing/2014/main" id="{5CE6B33A-9C89-279A-D3C1-BB6C396EF13F}"/>
                    </a:ext>
                  </a:extLst>
                </p:cNvPr>
                <p:cNvSpPr>
                  <a:spLocks/>
                </p:cNvSpPr>
                <p:nvPr/>
              </p:nvSpPr>
              <p:spPr bwMode="auto">
                <a:xfrm>
                  <a:off x="3068053" y="3095654"/>
                  <a:ext cx="443342" cy="751243"/>
                </a:xfrm>
                <a:custGeom>
                  <a:avLst/>
                  <a:gdLst>
                    <a:gd name="T0" fmla="*/ 328 w 328"/>
                    <a:gd name="T1" fmla="*/ 0 h 536"/>
                    <a:gd name="T2" fmla="*/ 320 w 328"/>
                    <a:gd name="T3" fmla="*/ 88 h 536"/>
                    <a:gd name="T4" fmla="*/ 320 w 328"/>
                    <a:gd name="T5" fmla="*/ 88 h 536"/>
                    <a:gd name="T6" fmla="*/ 312 w 328"/>
                    <a:gd name="T7" fmla="*/ 184 h 536"/>
                    <a:gd name="T8" fmla="*/ 312 w 328"/>
                    <a:gd name="T9" fmla="*/ 184 h 536"/>
                    <a:gd name="T10" fmla="*/ 296 w 328"/>
                    <a:gd name="T11" fmla="*/ 288 h 536"/>
                    <a:gd name="T12" fmla="*/ 296 w 328"/>
                    <a:gd name="T13" fmla="*/ 288 h 536"/>
                    <a:gd name="T14" fmla="*/ 264 w 328"/>
                    <a:gd name="T15" fmla="*/ 384 h 536"/>
                    <a:gd name="T16" fmla="*/ 264 w 328"/>
                    <a:gd name="T17" fmla="*/ 384 h 536"/>
                    <a:gd name="T18" fmla="*/ 224 w 328"/>
                    <a:gd name="T19" fmla="*/ 464 h 536"/>
                    <a:gd name="T20" fmla="*/ 224 w 328"/>
                    <a:gd name="T21" fmla="*/ 464 h 536"/>
                    <a:gd name="T22" fmla="*/ 168 w 328"/>
                    <a:gd name="T23" fmla="*/ 520 h 536"/>
                    <a:gd name="T24" fmla="*/ 168 w 328"/>
                    <a:gd name="T25" fmla="*/ 520 h 536"/>
                    <a:gd name="T26" fmla="*/ 136 w 328"/>
                    <a:gd name="T27" fmla="*/ 536 h 536"/>
                    <a:gd name="T28" fmla="*/ 136 w 328"/>
                    <a:gd name="T29" fmla="*/ 536 h 536"/>
                    <a:gd name="T30" fmla="*/ 96 w 328"/>
                    <a:gd name="T31" fmla="*/ 536 h 536"/>
                    <a:gd name="T32" fmla="*/ 96 w 328"/>
                    <a:gd name="T33" fmla="*/ 536 h 536"/>
                    <a:gd name="T34" fmla="*/ 48 w 328"/>
                    <a:gd name="T35" fmla="*/ 528 h 536"/>
                    <a:gd name="T36" fmla="*/ 48 w 328"/>
                    <a:gd name="T37" fmla="*/ 528 h 536"/>
                    <a:gd name="T38" fmla="*/ 0 w 328"/>
                    <a:gd name="T39" fmla="*/ 51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8" h="536">
                      <a:moveTo>
                        <a:pt x="328" y="0"/>
                      </a:moveTo>
                      <a:lnTo>
                        <a:pt x="320" y="88"/>
                      </a:lnTo>
                      <a:lnTo>
                        <a:pt x="320" y="88"/>
                      </a:lnTo>
                      <a:lnTo>
                        <a:pt x="312" y="184"/>
                      </a:lnTo>
                      <a:lnTo>
                        <a:pt x="312" y="184"/>
                      </a:lnTo>
                      <a:lnTo>
                        <a:pt x="296" y="288"/>
                      </a:lnTo>
                      <a:lnTo>
                        <a:pt x="296" y="288"/>
                      </a:lnTo>
                      <a:lnTo>
                        <a:pt x="264" y="384"/>
                      </a:lnTo>
                      <a:lnTo>
                        <a:pt x="264" y="384"/>
                      </a:lnTo>
                      <a:lnTo>
                        <a:pt x="224" y="464"/>
                      </a:lnTo>
                      <a:lnTo>
                        <a:pt x="224" y="464"/>
                      </a:lnTo>
                      <a:lnTo>
                        <a:pt x="168" y="520"/>
                      </a:lnTo>
                      <a:lnTo>
                        <a:pt x="168" y="520"/>
                      </a:lnTo>
                      <a:lnTo>
                        <a:pt x="136" y="536"/>
                      </a:lnTo>
                      <a:lnTo>
                        <a:pt x="136" y="536"/>
                      </a:lnTo>
                      <a:lnTo>
                        <a:pt x="96" y="536"/>
                      </a:lnTo>
                      <a:lnTo>
                        <a:pt x="96" y="536"/>
                      </a:lnTo>
                      <a:lnTo>
                        <a:pt x="48" y="528"/>
                      </a:lnTo>
                      <a:lnTo>
                        <a:pt x="48" y="528"/>
                      </a:lnTo>
                      <a:lnTo>
                        <a:pt x="0" y="512"/>
                      </a:lnTo>
                    </a:path>
                  </a:pathLst>
                </a:custGeom>
                <a:solidFill>
                  <a:schemeClr val="bg1"/>
                </a:solidFill>
                <a:ln w="12700">
                  <a:solidFill>
                    <a:srgbClr val="000000"/>
                  </a:solidFill>
                  <a:prstDash val="solid"/>
                  <a:round/>
                  <a:headEnd/>
                  <a:tailEnd/>
                </a:ln>
              </p:spPr>
              <p:txBody>
                <a:bodyPr/>
                <a:lstStyle/>
                <a:p>
                  <a:endParaRPr lang="en-US" sz="1400"/>
                </a:p>
              </p:txBody>
            </p:sp>
            <p:sp>
              <p:nvSpPr>
                <p:cNvPr id="250" name="Freeform 211">
                  <a:extLst>
                    <a:ext uri="{FF2B5EF4-FFF2-40B4-BE49-F238E27FC236}">
                      <a16:creationId xmlns:a16="http://schemas.microsoft.com/office/drawing/2014/main" id="{007EE104-2658-E49A-F23A-5CFBAFA4EE44}"/>
                    </a:ext>
                  </a:extLst>
                </p:cNvPr>
                <p:cNvSpPr>
                  <a:spLocks/>
                </p:cNvSpPr>
                <p:nvPr/>
              </p:nvSpPr>
              <p:spPr bwMode="auto">
                <a:xfrm>
                  <a:off x="3185406" y="3611121"/>
                  <a:ext cx="399875" cy="809030"/>
                </a:xfrm>
                <a:custGeom>
                  <a:avLst/>
                  <a:gdLst>
                    <a:gd name="T0" fmla="*/ 296 w 296"/>
                    <a:gd name="T1" fmla="*/ 0 h 576"/>
                    <a:gd name="T2" fmla="*/ 240 w 296"/>
                    <a:gd name="T3" fmla="*/ 80 h 576"/>
                    <a:gd name="T4" fmla="*/ 176 w 296"/>
                    <a:gd name="T5" fmla="*/ 144 h 576"/>
                    <a:gd name="T6" fmla="*/ 112 w 296"/>
                    <a:gd name="T7" fmla="*/ 208 h 576"/>
                    <a:gd name="T8" fmla="*/ 64 w 296"/>
                    <a:gd name="T9" fmla="*/ 288 h 576"/>
                    <a:gd name="T10" fmla="*/ 64 w 296"/>
                    <a:gd name="T11" fmla="*/ 288 h 576"/>
                    <a:gd name="T12" fmla="*/ 32 w 296"/>
                    <a:gd name="T13" fmla="*/ 408 h 576"/>
                    <a:gd name="T14" fmla="*/ 8 w 296"/>
                    <a:gd name="T15" fmla="*/ 536 h 576"/>
                    <a:gd name="T16" fmla="*/ 8 w 296"/>
                    <a:gd name="T17" fmla="*/ 536 h 576"/>
                    <a:gd name="T18" fmla="*/ 8 w 296"/>
                    <a:gd name="T19" fmla="*/ 544 h 576"/>
                    <a:gd name="T20" fmla="*/ 8 w 296"/>
                    <a:gd name="T21" fmla="*/ 560 h 576"/>
                    <a:gd name="T22" fmla="*/ 8 w 296"/>
                    <a:gd name="T23" fmla="*/ 576 h 576"/>
                    <a:gd name="T24" fmla="*/ 0 w 296"/>
                    <a:gd name="T25" fmla="*/ 576 h 576"/>
                    <a:gd name="T26" fmla="*/ 296 w 296"/>
                    <a:gd name="T27"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6" h="576">
                      <a:moveTo>
                        <a:pt x="296" y="0"/>
                      </a:moveTo>
                      <a:lnTo>
                        <a:pt x="240" y="80"/>
                      </a:lnTo>
                      <a:lnTo>
                        <a:pt x="176" y="144"/>
                      </a:lnTo>
                      <a:lnTo>
                        <a:pt x="112" y="208"/>
                      </a:lnTo>
                      <a:lnTo>
                        <a:pt x="64" y="288"/>
                      </a:lnTo>
                      <a:lnTo>
                        <a:pt x="64" y="288"/>
                      </a:lnTo>
                      <a:lnTo>
                        <a:pt x="32" y="408"/>
                      </a:lnTo>
                      <a:lnTo>
                        <a:pt x="8" y="536"/>
                      </a:lnTo>
                      <a:lnTo>
                        <a:pt x="8" y="536"/>
                      </a:lnTo>
                      <a:lnTo>
                        <a:pt x="8" y="544"/>
                      </a:lnTo>
                      <a:lnTo>
                        <a:pt x="8" y="560"/>
                      </a:lnTo>
                      <a:lnTo>
                        <a:pt x="8" y="576"/>
                      </a:lnTo>
                      <a:lnTo>
                        <a:pt x="0" y="576"/>
                      </a:lnTo>
                      <a:lnTo>
                        <a:pt x="29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51" name="Freeform 212">
                  <a:extLst>
                    <a:ext uri="{FF2B5EF4-FFF2-40B4-BE49-F238E27FC236}">
                      <a16:creationId xmlns:a16="http://schemas.microsoft.com/office/drawing/2014/main" id="{90FE6EC0-1F6C-BA88-C346-32F0050F2DF3}"/>
                    </a:ext>
                  </a:extLst>
                </p:cNvPr>
                <p:cNvSpPr>
                  <a:spLocks/>
                </p:cNvSpPr>
                <p:nvPr/>
              </p:nvSpPr>
              <p:spPr bwMode="auto">
                <a:xfrm>
                  <a:off x="3585281" y="3611121"/>
                  <a:ext cx="365103" cy="730438"/>
                </a:xfrm>
                <a:custGeom>
                  <a:avLst/>
                  <a:gdLst>
                    <a:gd name="T0" fmla="*/ 0 w 272"/>
                    <a:gd name="T1" fmla="*/ 0 h 520"/>
                    <a:gd name="T2" fmla="*/ 16 w 272"/>
                    <a:gd name="T3" fmla="*/ 32 h 520"/>
                    <a:gd name="T4" fmla="*/ 40 w 272"/>
                    <a:gd name="T5" fmla="*/ 72 h 520"/>
                    <a:gd name="T6" fmla="*/ 56 w 272"/>
                    <a:gd name="T7" fmla="*/ 112 h 520"/>
                    <a:gd name="T8" fmla="*/ 80 w 272"/>
                    <a:gd name="T9" fmla="*/ 144 h 520"/>
                    <a:gd name="T10" fmla="*/ 80 w 272"/>
                    <a:gd name="T11" fmla="*/ 144 h 520"/>
                    <a:gd name="T12" fmla="*/ 112 w 272"/>
                    <a:gd name="T13" fmla="*/ 160 h 520"/>
                    <a:gd name="T14" fmla="*/ 144 w 272"/>
                    <a:gd name="T15" fmla="*/ 168 h 520"/>
                    <a:gd name="T16" fmla="*/ 176 w 272"/>
                    <a:gd name="T17" fmla="*/ 176 h 520"/>
                    <a:gd name="T18" fmla="*/ 200 w 272"/>
                    <a:gd name="T19" fmla="*/ 192 h 520"/>
                    <a:gd name="T20" fmla="*/ 200 w 272"/>
                    <a:gd name="T21" fmla="*/ 192 h 520"/>
                    <a:gd name="T22" fmla="*/ 216 w 272"/>
                    <a:gd name="T23" fmla="*/ 232 h 520"/>
                    <a:gd name="T24" fmla="*/ 216 w 272"/>
                    <a:gd name="T25" fmla="*/ 288 h 520"/>
                    <a:gd name="T26" fmla="*/ 216 w 272"/>
                    <a:gd name="T27" fmla="*/ 344 h 520"/>
                    <a:gd name="T28" fmla="*/ 216 w 272"/>
                    <a:gd name="T29" fmla="*/ 392 h 520"/>
                    <a:gd name="T30" fmla="*/ 216 w 272"/>
                    <a:gd name="T31" fmla="*/ 392 h 520"/>
                    <a:gd name="T32" fmla="*/ 224 w 272"/>
                    <a:gd name="T33" fmla="*/ 424 h 520"/>
                    <a:gd name="T34" fmla="*/ 240 w 272"/>
                    <a:gd name="T35" fmla="*/ 456 h 520"/>
                    <a:gd name="T36" fmla="*/ 256 w 272"/>
                    <a:gd name="T37" fmla="*/ 488 h 520"/>
                    <a:gd name="T38" fmla="*/ 272 w 272"/>
                    <a:gd name="T39" fmla="*/ 520 h 520"/>
                    <a:gd name="T40" fmla="*/ 0 w 272"/>
                    <a:gd name="T41"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520">
                      <a:moveTo>
                        <a:pt x="0" y="0"/>
                      </a:moveTo>
                      <a:lnTo>
                        <a:pt x="16" y="32"/>
                      </a:lnTo>
                      <a:lnTo>
                        <a:pt x="40" y="72"/>
                      </a:lnTo>
                      <a:lnTo>
                        <a:pt x="56" y="112"/>
                      </a:lnTo>
                      <a:lnTo>
                        <a:pt x="80" y="144"/>
                      </a:lnTo>
                      <a:lnTo>
                        <a:pt x="80" y="144"/>
                      </a:lnTo>
                      <a:lnTo>
                        <a:pt x="112" y="160"/>
                      </a:lnTo>
                      <a:lnTo>
                        <a:pt x="144" y="168"/>
                      </a:lnTo>
                      <a:lnTo>
                        <a:pt x="176" y="176"/>
                      </a:lnTo>
                      <a:lnTo>
                        <a:pt x="200" y="192"/>
                      </a:lnTo>
                      <a:lnTo>
                        <a:pt x="200" y="192"/>
                      </a:lnTo>
                      <a:lnTo>
                        <a:pt x="216" y="232"/>
                      </a:lnTo>
                      <a:lnTo>
                        <a:pt x="216" y="288"/>
                      </a:lnTo>
                      <a:lnTo>
                        <a:pt x="216" y="344"/>
                      </a:lnTo>
                      <a:lnTo>
                        <a:pt x="216" y="392"/>
                      </a:lnTo>
                      <a:lnTo>
                        <a:pt x="216" y="392"/>
                      </a:lnTo>
                      <a:lnTo>
                        <a:pt x="224" y="424"/>
                      </a:lnTo>
                      <a:lnTo>
                        <a:pt x="240" y="456"/>
                      </a:lnTo>
                      <a:lnTo>
                        <a:pt x="256" y="488"/>
                      </a:lnTo>
                      <a:lnTo>
                        <a:pt x="272"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52" name="Freeform 216">
                  <a:extLst>
                    <a:ext uri="{FF2B5EF4-FFF2-40B4-BE49-F238E27FC236}">
                      <a16:creationId xmlns:a16="http://schemas.microsoft.com/office/drawing/2014/main" id="{DDF83CF1-515A-C335-63DA-69AD23603BC6}"/>
                    </a:ext>
                  </a:extLst>
                </p:cNvPr>
                <p:cNvSpPr>
                  <a:spLocks/>
                </p:cNvSpPr>
                <p:nvPr/>
              </p:nvSpPr>
              <p:spPr bwMode="auto">
                <a:xfrm>
                  <a:off x="2915927" y="3893125"/>
                  <a:ext cx="312946" cy="134069"/>
                </a:xfrm>
                <a:custGeom>
                  <a:avLst/>
                  <a:gdLst>
                    <a:gd name="T0" fmla="*/ 232 w 232"/>
                    <a:gd name="T1" fmla="*/ 0 h 96"/>
                    <a:gd name="T2" fmla="*/ 176 w 232"/>
                    <a:gd name="T3" fmla="*/ 40 h 96"/>
                    <a:gd name="T4" fmla="*/ 120 w 232"/>
                    <a:gd name="T5" fmla="*/ 64 h 96"/>
                    <a:gd name="T6" fmla="*/ 64 w 232"/>
                    <a:gd name="T7" fmla="*/ 80 h 96"/>
                    <a:gd name="T8" fmla="*/ 0 w 232"/>
                    <a:gd name="T9" fmla="*/ 96 h 96"/>
                    <a:gd name="T10" fmla="*/ 232 w 232"/>
                    <a:gd name="T11" fmla="*/ 0 h 96"/>
                  </a:gdLst>
                  <a:ahLst/>
                  <a:cxnLst>
                    <a:cxn ang="0">
                      <a:pos x="T0" y="T1"/>
                    </a:cxn>
                    <a:cxn ang="0">
                      <a:pos x="T2" y="T3"/>
                    </a:cxn>
                    <a:cxn ang="0">
                      <a:pos x="T4" y="T5"/>
                    </a:cxn>
                    <a:cxn ang="0">
                      <a:pos x="T6" y="T7"/>
                    </a:cxn>
                    <a:cxn ang="0">
                      <a:pos x="T8" y="T9"/>
                    </a:cxn>
                    <a:cxn ang="0">
                      <a:pos x="T10" y="T11"/>
                    </a:cxn>
                  </a:cxnLst>
                  <a:rect l="0" t="0" r="r" b="b"/>
                  <a:pathLst>
                    <a:path w="232" h="96">
                      <a:moveTo>
                        <a:pt x="232" y="0"/>
                      </a:moveTo>
                      <a:lnTo>
                        <a:pt x="176" y="40"/>
                      </a:lnTo>
                      <a:lnTo>
                        <a:pt x="120" y="64"/>
                      </a:lnTo>
                      <a:lnTo>
                        <a:pt x="64" y="80"/>
                      </a:lnTo>
                      <a:lnTo>
                        <a:pt x="0" y="96"/>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53" name="Freeform 218">
                  <a:extLst>
                    <a:ext uri="{FF2B5EF4-FFF2-40B4-BE49-F238E27FC236}">
                      <a16:creationId xmlns:a16="http://schemas.microsoft.com/office/drawing/2014/main" id="{61248CEB-366D-5248-243A-CF634E3F0B2A}"/>
                    </a:ext>
                  </a:extLst>
                </p:cNvPr>
                <p:cNvSpPr>
                  <a:spLocks/>
                </p:cNvSpPr>
                <p:nvPr/>
              </p:nvSpPr>
              <p:spPr bwMode="auto">
                <a:xfrm>
                  <a:off x="2915927" y="3893125"/>
                  <a:ext cx="312946" cy="134069"/>
                </a:xfrm>
                <a:custGeom>
                  <a:avLst/>
                  <a:gdLst>
                    <a:gd name="T0" fmla="*/ 232 w 232"/>
                    <a:gd name="T1" fmla="*/ 0 h 96"/>
                    <a:gd name="T2" fmla="*/ 176 w 232"/>
                    <a:gd name="T3" fmla="*/ 40 h 96"/>
                    <a:gd name="T4" fmla="*/ 176 w 232"/>
                    <a:gd name="T5" fmla="*/ 40 h 96"/>
                    <a:gd name="T6" fmla="*/ 120 w 232"/>
                    <a:gd name="T7" fmla="*/ 64 h 96"/>
                    <a:gd name="T8" fmla="*/ 120 w 232"/>
                    <a:gd name="T9" fmla="*/ 64 h 96"/>
                    <a:gd name="T10" fmla="*/ 64 w 232"/>
                    <a:gd name="T11" fmla="*/ 80 h 96"/>
                    <a:gd name="T12" fmla="*/ 64 w 232"/>
                    <a:gd name="T13" fmla="*/ 80 h 96"/>
                    <a:gd name="T14" fmla="*/ 0 w 232"/>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96">
                      <a:moveTo>
                        <a:pt x="232" y="0"/>
                      </a:moveTo>
                      <a:lnTo>
                        <a:pt x="176" y="40"/>
                      </a:lnTo>
                      <a:lnTo>
                        <a:pt x="176" y="40"/>
                      </a:lnTo>
                      <a:lnTo>
                        <a:pt x="120" y="64"/>
                      </a:lnTo>
                      <a:lnTo>
                        <a:pt x="120" y="64"/>
                      </a:lnTo>
                      <a:lnTo>
                        <a:pt x="64" y="80"/>
                      </a:lnTo>
                      <a:lnTo>
                        <a:pt x="64" y="80"/>
                      </a:lnTo>
                      <a:lnTo>
                        <a:pt x="0" y="96"/>
                      </a:lnTo>
                    </a:path>
                  </a:pathLst>
                </a:custGeom>
                <a:solidFill>
                  <a:schemeClr val="bg1"/>
                </a:solidFill>
                <a:ln w="12700">
                  <a:solidFill>
                    <a:srgbClr val="000000"/>
                  </a:solidFill>
                  <a:prstDash val="solid"/>
                  <a:round/>
                  <a:headEnd/>
                  <a:tailEnd/>
                </a:ln>
              </p:spPr>
              <p:txBody>
                <a:bodyPr/>
                <a:lstStyle/>
                <a:p>
                  <a:endParaRPr lang="en-US" sz="1400"/>
                </a:p>
              </p:txBody>
            </p:sp>
            <p:sp>
              <p:nvSpPr>
                <p:cNvPr id="254" name="Freeform 219">
                  <a:extLst>
                    <a:ext uri="{FF2B5EF4-FFF2-40B4-BE49-F238E27FC236}">
                      <a16:creationId xmlns:a16="http://schemas.microsoft.com/office/drawing/2014/main" id="{37F21916-E44D-D095-DEC3-2AA7A79573E5}"/>
                    </a:ext>
                  </a:extLst>
                </p:cNvPr>
                <p:cNvSpPr>
                  <a:spLocks/>
                </p:cNvSpPr>
                <p:nvPr/>
              </p:nvSpPr>
              <p:spPr bwMode="auto">
                <a:xfrm>
                  <a:off x="2928965" y="3937043"/>
                  <a:ext cx="310774" cy="159495"/>
                </a:xfrm>
                <a:custGeom>
                  <a:avLst/>
                  <a:gdLst>
                    <a:gd name="T0" fmla="*/ 232 w 232"/>
                    <a:gd name="T1" fmla="*/ 0 h 112"/>
                    <a:gd name="T2" fmla="*/ 184 w 232"/>
                    <a:gd name="T3" fmla="*/ 40 h 112"/>
                    <a:gd name="T4" fmla="*/ 120 w 232"/>
                    <a:gd name="T5" fmla="*/ 72 h 112"/>
                    <a:gd name="T6" fmla="*/ 56 w 232"/>
                    <a:gd name="T7" fmla="*/ 88 h 112"/>
                    <a:gd name="T8" fmla="*/ 0 w 232"/>
                    <a:gd name="T9" fmla="*/ 112 h 112"/>
                    <a:gd name="T10" fmla="*/ 232 w 232"/>
                    <a:gd name="T11" fmla="*/ 0 h 112"/>
                  </a:gdLst>
                  <a:ahLst/>
                  <a:cxnLst>
                    <a:cxn ang="0">
                      <a:pos x="T0" y="T1"/>
                    </a:cxn>
                    <a:cxn ang="0">
                      <a:pos x="T2" y="T3"/>
                    </a:cxn>
                    <a:cxn ang="0">
                      <a:pos x="T4" y="T5"/>
                    </a:cxn>
                    <a:cxn ang="0">
                      <a:pos x="T6" y="T7"/>
                    </a:cxn>
                    <a:cxn ang="0">
                      <a:pos x="T8" y="T9"/>
                    </a:cxn>
                    <a:cxn ang="0">
                      <a:pos x="T10" y="T11"/>
                    </a:cxn>
                  </a:cxnLst>
                  <a:rect l="0" t="0" r="r" b="b"/>
                  <a:pathLst>
                    <a:path w="232" h="112">
                      <a:moveTo>
                        <a:pt x="232" y="0"/>
                      </a:moveTo>
                      <a:lnTo>
                        <a:pt x="184" y="40"/>
                      </a:lnTo>
                      <a:lnTo>
                        <a:pt x="120" y="72"/>
                      </a:lnTo>
                      <a:lnTo>
                        <a:pt x="56" y="88"/>
                      </a:lnTo>
                      <a:lnTo>
                        <a:pt x="0" y="112"/>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55" name="Freeform 220">
                  <a:extLst>
                    <a:ext uri="{FF2B5EF4-FFF2-40B4-BE49-F238E27FC236}">
                      <a16:creationId xmlns:a16="http://schemas.microsoft.com/office/drawing/2014/main" id="{4CE23B3F-F088-B6CD-FE2D-C4A22E346453}"/>
                    </a:ext>
                  </a:extLst>
                </p:cNvPr>
                <p:cNvSpPr>
                  <a:spLocks/>
                </p:cNvSpPr>
                <p:nvPr/>
              </p:nvSpPr>
              <p:spPr bwMode="auto">
                <a:xfrm>
                  <a:off x="2939833" y="3927798"/>
                  <a:ext cx="299908" cy="379086"/>
                </a:xfrm>
                <a:custGeom>
                  <a:avLst/>
                  <a:gdLst>
                    <a:gd name="T0" fmla="*/ 224 w 224"/>
                    <a:gd name="T1" fmla="*/ 0 h 272"/>
                    <a:gd name="T2" fmla="*/ 184 w 224"/>
                    <a:gd name="T3" fmla="*/ 80 h 272"/>
                    <a:gd name="T4" fmla="*/ 128 w 224"/>
                    <a:gd name="T5" fmla="*/ 152 h 272"/>
                    <a:gd name="T6" fmla="*/ 72 w 224"/>
                    <a:gd name="T7" fmla="*/ 224 h 272"/>
                    <a:gd name="T8" fmla="*/ 0 w 224"/>
                    <a:gd name="T9" fmla="*/ 272 h 272"/>
                    <a:gd name="T10" fmla="*/ 224 w 224"/>
                    <a:gd name="T11" fmla="*/ 0 h 272"/>
                  </a:gdLst>
                  <a:ahLst/>
                  <a:cxnLst>
                    <a:cxn ang="0">
                      <a:pos x="T0" y="T1"/>
                    </a:cxn>
                    <a:cxn ang="0">
                      <a:pos x="T2" y="T3"/>
                    </a:cxn>
                    <a:cxn ang="0">
                      <a:pos x="T4" y="T5"/>
                    </a:cxn>
                    <a:cxn ang="0">
                      <a:pos x="T6" y="T7"/>
                    </a:cxn>
                    <a:cxn ang="0">
                      <a:pos x="T8" y="T9"/>
                    </a:cxn>
                    <a:cxn ang="0">
                      <a:pos x="T10" y="T11"/>
                    </a:cxn>
                  </a:cxnLst>
                  <a:rect l="0" t="0" r="r" b="b"/>
                  <a:pathLst>
                    <a:path w="224" h="272">
                      <a:moveTo>
                        <a:pt x="224" y="0"/>
                      </a:moveTo>
                      <a:lnTo>
                        <a:pt x="184" y="80"/>
                      </a:lnTo>
                      <a:lnTo>
                        <a:pt x="128" y="152"/>
                      </a:lnTo>
                      <a:lnTo>
                        <a:pt x="72" y="224"/>
                      </a:lnTo>
                      <a:lnTo>
                        <a:pt x="0" y="272"/>
                      </a:lnTo>
                      <a:lnTo>
                        <a:pt x="224"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56" name="Freeform 221">
                  <a:extLst>
                    <a:ext uri="{FF2B5EF4-FFF2-40B4-BE49-F238E27FC236}">
                      <a16:creationId xmlns:a16="http://schemas.microsoft.com/office/drawing/2014/main" id="{ECABC2CB-E1AC-5ED1-84B2-7C19DC5D172E}"/>
                    </a:ext>
                  </a:extLst>
                </p:cNvPr>
                <p:cNvSpPr>
                  <a:spLocks/>
                </p:cNvSpPr>
                <p:nvPr/>
              </p:nvSpPr>
              <p:spPr bwMode="auto">
                <a:xfrm>
                  <a:off x="2928965" y="3937043"/>
                  <a:ext cx="310774" cy="159495"/>
                </a:xfrm>
                <a:custGeom>
                  <a:avLst/>
                  <a:gdLst>
                    <a:gd name="T0" fmla="*/ 232 w 232"/>
                    <a:gd name="T1" fmla="*/ 0 h 112"/>
                    <a:gd name="T2" fmla="*/ 184 w 232"/>
                    <a:gd name="T3" fmla="*/ 40 h 112"/>
                    <a:gd name="T4" fmla="*/ 184 w 232"/>
                    <a:gd name="T5" fmla="*/ 40 h 112"/>
                    <a:gd name="T6" fmla="*/ 120 w 232"/>
                    <a:gd name="T7" fmla="*/ 72 h 112"/>
                    <a:gd name="T8" fmla="*/ 120 w 232"/>
                    <a:gd name="T9" fmla="*/ 72 h 112"/>
                    <a:gd name="T10" fmla="*/ 56 w 232"/>
                    <a:gd name="T11" fmla="*/ 88 h 112"/>
                    <a:gd name="T12" fmla="*/ 56 w 232"/>
                    <a:gd name="T13" fmla="*/ 88 h 112"/>
                    <a:gd name="T14" fmla="*/ 0 w 23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2">
                      <a:moveTo>
                        <a:pt x="232" y="0"/>
                      </a:moveTo>
                      <a:lnTo>
                        <a:pt x="184" y="40"/>
                      </a:lnTo>
                      <a:lnTo>
                        <a:pt x="184" y="40"/>
                      </a:lnTo>
                      <a:lnTo>
                        <a:pt x="120" y="72"/>
                      </a:lnTo>
                      <a:lnTo>
                        <a:pt x="120" y="72"/>
                      </a:lnTo>
                      <a:lnTo>
                        <a:pt x="56" y="88"/>
                      </a:lnTo>
                      <a:lnTo>
                        <a:pt x="56" y="88"/>
                      </a:lnTo>
                      <a:lnTo>
                        <a:pt x="0" y="112"/>
                      </a:lnTo>
                    </a:path>
                  </a:pathLst>
                </a:custGeom>
                <a:solidFill>
                  <a:schemeClr val="bg1"/>
                </a:solidFill>
                <a:ln w="12700">
                  <a:solidFill>
                    <a:srgbClr val="000000"/>
                  </a:solidFill>
                  <a:prstDash val="solid"/>
                  <a:round/>
                  <a:headEnd/>
                  <a:tailEnd/>
                </a:ln>
              </p:spPr>
              <p:txBody>
                <a:bodyPr/>
                <a:lstStyle/>
                <a:p>
                  <a:endParaRPr lang="en-US" sz="1400"/>
                </a:p>
              </p:txBody>
            </p:sp>
            <p:sp>
              <p:nvSpPr>
                <p:cNvPr id="257" name="Freeform 223">
                  <a:extLst>
                    <a:ext uri="{FF2B5EF4-FFF2-40B4-BE49-F238E27FC236}">
                      <a16:creationId xmlns:a16="http://schemas.microsoft.com/office/drawing/2014/main" id="{1A3A69FF-2AC5-458C-64EB-F3DB0CC23704}"/>
                    </a:ext>
                  </a:extLst>
                </p:cNvPr>
                <p:cNvSpPr>
                  <a:spLocks/>
                </p:cNvSpPr>
                <p:nvPr/>
              </p:nvSpPr>
              <p:spPr bwMode="auto">
                <a:xfrm>
                  <a:off x="2959390" y="4096539"/>
                  <a:ext cx="239054" cy="279694"/>
                </a:xfrm>
                <a:custGeom>
                  <a:avLst/>
                  <a:gdLst>
                    <a:gd name="T0" fmla="*/ 176 w 176"/>
                    <a:gd name="T1" fmla="*/ 0 h 200"/>
                    <a:gd name="T2" fmla="*/ 96 w 176"/>
                    <a:gd name="T3" fmla="*/ 112 h 200"/>
                    <a:gd name="T4" fmla="*/ 0 w 176"/>
                    <a:gd name="T5" fmla="*/ 200 h 200"/>
                    <a:gd name="T6" fmla="*/ 176 w 176"/>
                    <a:gd name="T7" fmla="*/ 0 h 200"/>
                  </a:gdLst>
                  <a:ahLst/>
                  <a:cxnLst>
                    <a:cxn ang="0">
                      <a:pos x="T0" y="T1"/>
                    </a:cxn>
                    <a:cxn ang="0">
                      <a:pos x="T2" y="T3"/>
                    </a:cxn>
                    <a:cxn ang="0">
                      <a:pos x="T4" y="T5"/>
                    </a:cxn>
                    <a:cxn ang="0">
                      <a:pos x="T6" y="T7"/>
                    </a:cxn>
                  </a:cxnLst>
                  <a:rect l="0" t="0" r="r" b="b"/>
                  <a:pathLst>
                    <a:path w="176" h="200">
                      <a:moveTo>
                        <a:pt x="176" y="0"/>
                      </a:moveTo>
                      <a:lnTo>
                        <a:pt x="96" y="112"/>
                      </a:lnTo>
                      <a:lnTo>
                        <a:pt x="0" y="200"/>
                      </a:lnTo>
                      <a:lnTo>
                        <a:pt x="17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58" name="Freeform 227">
                  <a:extLst>
                    <a:ext uri="{FF2B5EF4-FFF2-40B4-BE49-F238E27FC236}">
                      <a16:creationId xmlns:a16="http://schemas.microsoft.com/office/drawing/2014/main" id="{5690FFC1-6468-9C5E-5D5B-43512A26A520}"/>
                    </a:ext>
                  </a:extLst>
                </p:cNvPr>
                <p:cNvSpPr>
                  <a:spLocks/>
                </p:cNvSpPr>
                <p:nvPr/>
              </p:nvSpPr>
              <p:spPr bwMode="auto">
                <a:xfrm>
                  <a:off x="3928656" y="3837651"/>
                  <a:ext cx="258616" cy="41606"/>
                </a:xfrm>
                <a:custGeom>
                  <a:avLst/>
                  <a:gdLst>
                    <a:gd name="T0" fmla="*/ 0 w 192"/>
                    <a:gd name="T1" fmla="*/ 0 h 32"/>
                    <a:gd name="T2" fmla="*/ 96 w 192"/>
                    <a:gd name="T3" fmla="*/ 24 h 32"/>
                    <a:gd name="T4" fmla="*/ 192 w 192"/>
                    <a:gd name="T5" fmla="*/ 32 h 32"/>
                    <a:gd name="T6" fmla="*/ 0 w 192"/>
                    <a:gd name="T7" fmla="*/ 0 h 32"/>
                  </a:gdLst>
                  <a:ahLst/>
                  <a:cxnLst>
                    <a:cxn ang="0">
                      <a:pos x="T0" y="T1"/>
                    </a:cxn>
                    <a:cxn ang="0">
                      <a:pos x="T2" y="T3"/>
                    </a:cxn>
                    <a:cxn ang="0">
                      <a:pos x="T4" y="T5"/>
                    </a:cxn>
                    <a:cxn ang="0">
                      <a:pos x="T6" y="T7"/>
                    </a:cxn>
                  </a:cxnLst>
                  <a:rect l="0" t="0" r="r" b="b"/>
                  <a:pathLst>
                    <a:path w="192" h="32">
                      <a:moveTo>
                        <a:pt x="0" y="0"/>
                      </a:moveTo>
                      <a:lnTo>
                        <a:pt x="96" y="24"/>
                      </a:lnTo>
                      <a:lnTo>
                        <a:pt x="192" y="32"/>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59" name="Freeform 228">
                  <a:extLst>
                    <a:ext uri="{FF2B5EF4-FFF2-40B4-BE49-F238E27FC236}">
                      <a16:creationId xmlns:a16="http://schemas.microsoft.com/office/drawing/2014/main" id="{AA7D6B56-E423-9E30-FA1E-32C574729E86}"/>
                    </a:ext>
                  </a:extLst>
                </p:cNvPr>
                <p:cNvSpPr>
                  <a:spLocks/>
                </p:cNvSpPr>
                <p:nvPr/>
              </p:nvSpPr>
              <p:spPr bwMode="auto">
                <a:xfrm>
                  <a:off x="3941695" y="3837651"/>
                  <a:ext cx="343372" cy="335170"/>
                </a:xfrm>
                <a:custGeom>
                  <a:avLst/>
                  <a:gdLst>
                    <a:gd name="T0" fmla="*/ 0 w 256"/>
                    <a:gd name="T1" fmla="*/ 0 h 240"/>
                    <a:gd name="T2" fmla="*/ 64 w 256"/>
                    <a:gd name="T3" fmla="*/ 64 h 240"/>
                    <a:gd name="T4" fmla="*/ 128 w 256"/>
                    <a:gd name="T5" fmla="*/ 128 h 240"/>
                    <a:gd name="T6" fmla="*/ 192 w 256"/>
                    <a:gd name="T7" fmla="*/ 192 h 240"/>
                    <a:gd name="T8" fmla="*/ 256 w 256"/>
                    <a:gd name="T9" fmla="*/ 240 h 240"/>
                    <a:gd name="T10" fmla="*/ 0 w 256"/>
                    <a:gd name="T11" fmla="*/ 0 h 240"/>
                  </a:gdLst>
                  <a:ahLst/>
                  <a:cxnLst>
                    <a:cxn ang="0">
                      <a:pos x="T0" y="T1"/>
                    </a:cxn>
                    <a:cxn ang="0">
                      <a:pos x="T2" y="T3"/>
                    </a:cxn>
                    <a:cxn ang="0">
                      <a:pos x="T4" y="T5"/>
                    </a:cxn>
                    <a:cxn ang="0">
                      <a:pos x="T6" y="T7"/>
                    </a:cxn>
                    <a:cxn ang="0">
                      <a:pos x="T8" y="T9"/>
                    </a:cxn>
                    <a:cxn ang="0">
                      <a:pos x="T10" y="T11"/>
                    </a:cxn>
                  </a:cxnLst>
                  <a:rect l="0" t="0" r="r" b="b"/>
                  <a:pathLst>
                    <a:path w="256" h="240">
                      <a:moveTo>
                        <a:pt x="0" y="0"/>
                      </a:moveTo>
                      <a:lnTo>
                        <a:pt x="64" y="64"/>
                      </a:lnTo>
                      <a:lnTo>
                        <a:pt x="128" y="128"/>
                      </a:lnTo>
                      <a:lnTo>
                        <a:pt x="192" y="192"/>
                      </a:lnTo>
                      <a:lnTo>
                        <a:pt x="256" y="24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60" name="Freeform 229">
                  <a:extLst>
                    <a:ext uri="{FF2B5EF4-FFF2-40B4-BE49-F238E27FC236}">
                      <a16:creationId xmlns:a16="http://schemas.microsoft.com/office/drawing/2014/main" id="{65C1FFCD-08FC-97E1-56B0-BF95954828C1}"/>
                    </a:ext>
                  </a:extLst>
                </p:cNvPr>
                <p:cNvSpPr>
                  <a:spLocks/>
                </p:cNvSpPr>
                <p:nvPr/>
              </p:nvSpPr>
              <p:spPr bwMode="auto">
                <a:xfrm>
                  <a:off x="3928656" y="3837651"/>
                  <a:ext cx="258616" cy="41606"/>
                </a:xfrm>
                <a:custGeom>
                  <a:avLst/>
                  <a:gdLst>
                    <a:gd name="T0" fmla="*/ 0 w 192"/>
                    <a:gd name="T1" fmla="*/ 0 h 32"/>
                    <a:gd name="T2" fmla="*/ 96 w 192"/>
                    <a:gd name="T3" fmla="*/ 24 h 32"/>
                    <a:gd name="T4" fmla="*/ 96 w 192"/>
                    <a:gd name="T5" fmla="*/ 24 h 32"/>
                    <a:gd name="T6" fmla="*/ 192 w 192"/>
                    <a:gd name="T7" fmla="*/ 32 h 32"/>
                  </a:gdLst>
                  <a:ahLst/>
                  <a:cxnLst>
                    <a:cxn ang="0">
                      <a:pos x="T0" y="T1"/>
                    </a:cxn>
                    <a:cxn ang="0">
                      <a:pos x="T2" y="T3"/>
                    </a:cxn>
                    <a:cxn ang="0">
                      <a:pos x="T4" y="T5"/>
                    </a:cxn>
                    <a:cxn ang="0">
                      <a:pos x="T6" y="T7"/>
                    </a:cxn>
                  </a:cxnLst>
                  <a:rect l="0" t="0" r="r" b="b"/>
                  <a:pathLst>
                    <a:path w="192" h="32">
                      <a:moveTo>
                        <a:pt x="0" y="0"/>
                      </a:moveTo>
                      <a:lnTo>
                        <a:pt x="96" y="24"/>
                      </a:lnTo>
                      <a:lnTo>
                        <a:pt x="96" y="24"/>
                      </a:lnTo>
                      <a:lnTo>
                        <a:pt x="192" y="32"/>
                      </a:lnTo>
                    </a:path>
                  </a:pathLst>
                </a:custGeom>
                <a:solidFill>
                  <a:schemeClr val="bg1"/>
                </a:solidFill>
                <a:ln w="12700">
                  <a:solidFill>
                    <a:srgbClr val="000000"/>
                  </a:solidFill>
                  <a:prstDash val="solid"/>
                  <a:round/>
                  <a:headEnd/>
                  <a:tailEnd/>
                </a:ln>
              </p:spPr>
              <p:txBody>
                <a:bodyPr/>
                <a:lstStyle/>
                <a:p>
                  <a:endParaRPr lang="en-US" sz="1400"/>
                </a:p>
              </p:txBody>
            </p:sp>
            <p:sp>
              <p:nvSpPr>
                <p:cNvPr id="261" name="Freeform 232">
                  <a:extLst>
                    <a:ext uri="{FF2B5EF4-FFF2-40B4-BE49-F238E27FC236}">
                      <a16:creationId xmlns:a16="http://schemas.microsoft.com/office/drawing/2014/main" id="{68D7B05D-3045-679C-FC1A-466F8479F23C}"/>
                    </a:ext>
                  </a:extLst>
                </p:cNvPr>
                <p:cNvSpPr>
                  <a:spLocks/>
                </p:cNvSpPr>
                <p:nvPr/>
              </p:nvSpPr>
              <p:spPr bwMode="auto">
                <a:xfrm>
                  <a:off x="3917791" y="3902373"/>
                  <a:ext cx="97795" cy="473860"/>
                </a:xfrm>
                <a:custGeom>
                  <a:avLst/>
                  <a:gdLst>
                    <a:gd name="T0" fmla="*/ 16 w 72"/>
                    <a:gd name="T1" fmla="*/ 0 h 336"/>
                    <a:gd name="T2" fmla="*/ 16 w 72"/>
                    <a:gd name="T3" fmla="*/ 40 h 336"/>
                    <a:gd name="T4" fmla="*/ 8 w 72"/>
                    <a:gd name="T5" fmla="*/ 80 h 336"/>
                    <a:gd name="T6" fmla="*/ 0 w 72"/>
                    <a:gd name="T7" fmla="*/ 120 h 336"/>
                    <a:gd name="T8" fmla="*/ 0 w 72"/>
                    <a:gd name="T9" fmla="*/ 160 h 336"/>
                    <a:gd name="T10" fmla="*/ 0 w 72"/>
                    <a:gd name="T11" fmla="*/ 160 h 336"/>
                    <a:gd name="T12" fmla="*/ 16 w 72"/>
                    <a:gd name="T13" fmla="*/ 200 h 336"/>
                    <a:gd name="T14" fmla="*/ 40 w 72"/>
                    <a:gd name="T15" fmla="*/ 248 h 336"/>
                    <a:gd name="T16" fmla="*/ 56 w 72"/>
                    <a:gd name="T17" fmla="*/ 288 h 336"/>
                    <a:gd name="T18" fmla="*/ 72 w 72"/>
                    <a:gd name="T19" fmla="*/ 336 h 336"/>
                    <a:gd name="T20" fmla="*/ 16 w 72"/>
                    <a:gd name="T21"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336">
                      <a:moveTo>
                        <a:pt x="16" y="0"/>
                      </a:moveTo>
                      <a:lnTo>
                        <a:pt x="16" y="40"/>
                      </a:lnTo>
                      <a:lnTo>
                        <a:pt x="8" y="80"/>
                      </a:lnTo>
                      <a:lnTo>
                        <a:pt x="0" y="120"/>
                      </a:lnTo>
                      <a:lnTo>
                        <a:pt x="0" y="160"/>
                      </a:lnTo>
                      <a:lnTo>
                        <a:pt x="0" y="160"/>
                      </a:lnTo>
                      <a:lnTo>
                        <a:pt x="16" y="200"/>
                      </a:lnTo>
                      <a:lnTo>
                        <a:pt x="40" y="248"/>
                      </a:lnTo>
                      <a:lnTo>
                        <a:pt x="56" y="288"/>
                      </a:lnTo>
                      <a:lnTo>
                        <a:pt x="72" y="336"/>
                      </a:lnTo>
                      <a:lnTo>
                        <a:pt x="1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62" name="Freeform 261">
                  <a:extLst>
                    <a:ext uri="{FF2B5EF4-FFF2-40B4-BE49-F238E27FC236}">
                      <a16:creationId xmlns:a16="http://schemas.microsoft.com/office/drawing/2014/main" id="{DDFC19E9-A408-FD73-52DA-9A5BD1B43310}"/>
                    </a:ext>
                  </a:extLst>
                </p:cNvPr>
                <p:cNvSpPr/>
                <p:nvPr/>
              </p:nvSpPr>
              <p:spPr>
                <a:xfrm>
                  <a:off x="3679885" y="3088537"/>
                  <a:ext cx="469593" cy="692722"/>
                </a:xfrm>
                <a:custGeom>
                  <a:avLst/>
                  <a:gdLst>
                    <a:gd name="connsiteX0" fmla="*/ 0 w 783839"/>
                    <a:gd name="connsiteY0" fmla="*/ 0 h 1102439"/>
                    <a:gd name="connsiteX1" fmla="*/ 9921 w 783839"/>
                    <a:gd name="connsiteY1" fmla="*/ 49608 h 1102439"/>
                    <a:gd name="connsiteX2" fmla="*/ 19842 w 783839"/>
                    <a:gd name="connsiteY2" fmla="*/ 79373 h 1102439"/>
                    <a:gd name="connsiteX3" fmla="*/ 29763 w 783839"/>
                    <a:gd name="connsiteY3" fmla="*/ 168668 h 1102439"/>
                    <a:gd name="connsiteX4" fmla="*/ 29763 w 783839"/>
                    <a:gd name="connsiteY4" fmla="*/ 386943 h 1102439"/>
                    <a:gd name="connsiteX5" fmla="*/ 49605 w 783839"/>
                    <a:gd name="connsiteY5" fmla="*/ 446473 h 1102439"/>
                    <a:gd name="connsiteX6" fmla="*/ 79369 w 783839"/>
                    <a:gd name="connsiteY6" fmla="*/ 704434 h 1102439"/>
                    <a:gd name="connsiteX7" fmla="*/ 99211 w 783839"/>
                    <a:gd name="connsiteY7" fmla="*/ 763964 h 1102439"/>
                    <a:gd name="connsiteX8" fmla="*/ 109132 w 783839"/>
                    <a:gd name="connsiteY8" fmla="*/ 793729 h 1102439"/>
                    <a:gd name="connsiteX9" fmla="*/ 188502 w 783839"/>
                    <a:gd name="connsiteY9" fmla="*/ 863180 h 1102439"/>
                    <a:gd name="connsiteX10" fmla="*/ 218265 w 783839"/>
                    <a:gd name="connsiteY10" fmla="*/ 873102 h 1102439"/>
                    <a:gd name="connsiteX11" fmla="*/ 277792 w 783839"/>
                    <a:gd name="connsiteY11" fmla="*/ 902866 h 1102439"/>
                    <a:gd name="connsiteX12" fmla="*/ 297634 w 783839"/>
                    <a:gd name="connsiteY12" fmla="*/ 922710 h 1102439"/>
                    <a:gd name="connsiteX13" fmla="*/ 357161 w 783839"/>
                    <a:gd name="connsiteY13" fmla="*/ 942553 h 1102439"/>
                    <a:gd name="connsiteX14" fmla="*/ 377004 w 783839"/>
                    <a:gd name="connsiteY14" fmla="*/ 962396 h 1102439"/>
                    <a:gd name="connsiteX15" fmla="*/ 436531 w 783839"/>
                    <a:gd name="connsiteY15" fmla="*/ 982239 h 1102439"/>
                    <a:gd name="connsiteX16" fmla="*/ 466294 w 783839"/>
                    <a:gd name="connsiteY16" fmla="*/ 992161 h 1102439"/>
                    <a:gd name="connsiteX17" fmla="*/ 525821 w 783839"/>
                    <a:gd name="connsiteY17" fmla="*/ 1021926 h 1102439"/>
                    <a:gd name="connsiteX18" fmla="*/ 615111 w 783839"/>
                    <a:gd name="connsiteY18" fmla="*/ 1061612 h 1102439"/>
                    <a:gd name="connsiteX19" fmla="*/ 674638 w 783839"/>
                    <a:gd name="connsiteY19" fmla="*/ 1081455 h 1102439"/>
                    <a:gd name="connsiteX20" fmla="*/ 783771 w 783839"/>
                    <a:gd name="connsiteY20" fmla="*/ 1071534 h 11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3839" h="1102439">
                      <a:moveTo>
                        <a:pt x="0" y="0"/>
                      </a:moveTo>
                      <a:cubicBezTo>
                        <a:pt x="3307" y="16536"/>
                        <a:pt x="5831" y="33248"/>
                        <a:pt x="9921" y="49608"/>
                      </a:cubicBezTo>
                      <a:cubicBezTo>
                        <a:pt x="12457" y="59754"/>
                        <a:pt x="18123" y="69057"/>
                        <a:pt x="19842" y="79373"/>
                      </a:cubicBezTo>
                      <a:cubicBezTo>
                        <a:pt x="24765" y="108914"/>
                        <a:pt x="26456" y="138903"/>
                        <a:pt x="29763" y="168668"/>
                      </a:cubicBezTo>
                      <a:cubicBezTo>
                        <a:pt x="21561" y="267103"/>
                        <a:pt x="12142" y="292957"/>
                        <a:pt x="29763" y="386943"/>
                      </a:cubicBezTo>
                      <a:cubicBezTo>
                        <a:pt x="33617" y="407501"/>
                        <a:pt x="49605" y="446473"/>
                        <a:pt x="49605" y="446473"/>
                      </a:cubicBezTo>
                      <a:cubicBezTo>
                        <a:pt x="56040" y="562297"/>
                        <a:pt x="47355" y="608384"/>
                        <a:pt x="79369" y="704434"/>
                      </a:cubicBezTo>
                      <a:lnTo>
                        <a:pt x="99211" y="763964"/>
                      </a:lnTo>
                      <a:cubicBezTo>
                        <a:pt x="102518" y="773886"/>
                        <a:pt x="101737" y="786334"/>
                        <a:pt x="109132" y="793729"/>
                      </a:cubicBezTo>
                      <a:cubicBezTo>
                        <a:pt x="134996" y="819594"/>
                        <a:pt x="155686" y="846771"/>
                        <a:pt x="188502" y="863180"/>
                      </a:cubicBezTo>
                      <a:cubicBezTo>
                        <a:pt x="197856" y="867857"/>
                        <a:pt x="208911" y="868425"/>
                        <a:pt x="218265" y="873102"/>
                      </a:cubicBezTo>
                      <a:cubicBezTo>
                        <a:pt x="295186" y="911565"/>
                        <a:pt x="202990" y="877932"/>
                        <a:pt x="277792" y="902866"/>
                      </a:cubicBezTo>
                      <a:cubicBezTo>
                        <a:pt x="284406" y="909481"/>
                        <a:pt x="289268" y="918527"/>
                        <a:pt x="297634" y="922710"/>
                      </a:cubicBezTo>
                      <a:cubicBezTo>
                        <a:pt x="316341" y="932064"/>
                        <a:pt x="357161" y="942553"/>
                        <a:pt x="357161" y="942553"/>
                      </a:cubicBezTo>
                      <a:cubicBezTo>
                        <a:pt x="363775" y="949167"/>
                        <a:pt x="368637" y="958213"/>
                        <a:pt x="377004" y="962396"/>
                      </a:cubicBezTo>
                      <a:cubicBezTo>
                        <a:pt x="395711" y="971750"/>
                        <a:pt x="416689" y="975625"/>
                        <a:pt x="436531" y="982239"/>
                      </a:cubicBezTo>
                      <a:cubicBezTo>
                        <a:pt x="446452" y="985546"/>
                        <a:pt x="457593" y="986360"/>
                        <a:pt x="466294" y="992161"/>
                      </a:cubicBezTo>
                      <a:cubicBezTo>
                        <a:pt x="551589" y="1049027"/>
                        <a:pt x="443671" y="980849"/>
                        <a:pt x="525821" y="1021926"/>
                      </a:cubicBezTo>
                      <a:cubicBezTo>
                        <a:pt x="620153" y="1069094"/>
                        <a:pt x="461537" y="1010418"/>
                        <a:pt x="615111" y="1061612"/>
                      </a:cubicBezTo>
                      <a:lnTo>
                        <a:pt x="674638" y="1081455"/>
                      </a:lnTo>
                      <a:cubicBezTo>
                        <a:pt x="790358" y="1091976"/>
                        <a:pt x="783771" y="1127905"/>
                        <a:pt x="783771" y="1071534"/>
                      </a:cubicBezTo>
                    </a:path>
                  </a:pathLst>
                </a:custGeom>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63" name="Freeform 262">
                  <a:extLst>
                    <a:ext uri="{FF2B5EF4-FFF2-40B4-BE49-F238E27FC236}">
                      <a16:creationId xmlns:a16="http://schemas.microsoft.com/office/drawing/2014/main" id="{C4B027FD-DD4F-FB8E-60ED-1C0DCA4BAF41}"/>
                    </a:ext>
                  </a:extLst>
                </p:cNvPr>
                <p:cNvSpPr/>
                <p:nvPr/>
              </p:nvSpPr>
              <p:spPr>
                <a:xfrm>
                  <a:off x="3693964" y="3214784"/>
                  <a:ext cx="1063636" cy="2025355"/>
                </a:xfrm>
                <a:custGeom>
                  <a:avLst/>
                  <a:gdLst>
                    <a:gd name="connsiteX0" fmla="*/ 6077 w 771706"/>
                    <a:gd name="connsiteY0" fmla="*/ 97228 h 1519189"/>
                    <a:gd name="connsiteX1" fmla="*/ 48612 w 771706"/>
                    <a:gd name="connsiteY1" fmla="*/ 54690 h 1519189"/>
                    <a:gd name="connsiteX2" fmla="*/ 66841 w 771706"/>
                    <a:gd name="connsiteY2" fmla="*/ 48614 h 1519189"/>
                    <a:gd name="connsiteX3" fmla="*/ 78994 w 771706"/>
                    <a:gd name="connsiteY3" fmla="*/ 30383 h 1519189"/>
                    <a:gd name="connsiteX4" fmla="*/ 133682 w 771706"/>
                    <a:gd name="connsiteY4" fmla="*/ 6076 h 1519189"/>
                    <a:gd name="connsiteX5" fmla="*/ 151911 w 771706"/>
                    <a:gd name="connsiteY5" fmla="*/ 0 h 1519189"/>
                    <a:gd name="connsiteX6" fmla="*/ 236981 w 771706"/>
                    <a:gd name="connsiteY6" fmla="*/ 12153 h 1519189"/>
                    <a:gd name="connsiteX7" fmla="*/ 273439 w 771706"/>
                    <a:gd name="connsiteY7" fmla="*/ 24307 h 1519189"/>
                    <a:gd name="connsiteX8" fmla="*/ 309898 w 771706"/>
                    <a:gd name="connsiteY8" fmla="*/ 48614 h 1519189"/>
                    <a:gd name="connsiteX9" fmla="*/ 328127 w 771706"/>
                    <a:gd name="connsiteY9" fmla="*/ 60767 h 1519189"/>
                    <a:gd name="connsiteX10" fmla="*/ 370662 w 771706"/>
                    <a:gd name="connsiteY10" fmla="*/ 115458 h 1519189"/>
                    <a:gd name="connsiteX11" fmla="*/ 382815 w 771706"/>
                    <a:gd name="connsiteY11" fmla="*/ 133688 h 1519189"/>
                    <a:gd name="connsiteX12" fmla="*/ 394968 w 771706"/>
                    <a:gd name="connsiteY12" fmla="*/ 151918 h 1519189"/>
                    <a:gd name="connsiteX13" fmla="*/ 425350 w 771706"/>
                    <a:gd name="connsiteY13" fmla="*/ 188379 h 1519189"/>
                    <a:gd name="connsiteX14" fmla="*/ 455732 w 771706"/>
                    <a:gd name="connsiteY14" fmla="*/ 243070 h 1519189"/>
                    <a:gd name="connsiteX15" fmla="*/ 467885 w 771706"/>
                    <a:gd name="connsiteY15" fmla="*/ 261300 h 1519189"/>
                    <a:gd name="connsiteX16" fmla="*/ 498267 w 771706"/>
                    <a:gd name="connsiteY16" fmla="*/ 315991 h 1519189"/>
                    <a:gd name="connsiteX17" fmla="*/ 510420 w 771706"/>
                    <a:gd name="connsiteY17" fmla="*/ 334221 h 1519189"/>
                    <a:gd name="connsiteX18" fmla="*/ 516496 w 771706"/>
                    <a:gd name="connsiteY18" fmla="*/ 352451 h 1519189"/>
                    <a:gd name="connsiteX19" fmla="*/ 540802 w 771706"/>
                    <a:gd name="connsiteY19" fmla="*/ 388912 h 1519189"/>
                    <a:gd name="connsiteX20" fmla="*/ 552955 w 771706"/>
                    <a:gd name="connsiteY20" fmla="*/ 425372 h 1519189"/>
                    <a:gd name="connsiteX21" fmla="*/ 559031 w 771706"/>
                    <a:gd name="connsiteY21" fmla="*/ 443603 h 1519189"/>
                    <a:gd name="connsiteX22" fmla="*/ 571184 w 771706"/>
                    <a:gd name="connsiteY22" fmla="*/ 461833 h 1519189"/>
                    <a:gd name="connsiteX23" fmla="*/ 589413 w 771706"/>
                    <a:gd name="connsiteY23" fmla="*/ 516524 h 1519189"/>
                    <a:gd name="connsiteX24" fmla="*/ 595490 w 771706"/>
                    <a:gd name="connsiteY24" fmla="*/ 534754 h 1519189"/>
                    <a:gd name="connsiteX25" fmla="*/ 607643 w 771706"/>
                    <a:gd name="connsiteY25" fmla="*/ 552984 h 1519189"/>
                    <a:gd name="connsiteX26" fmla="*/ 668407 w 771706"/>
                    <a:gd name="connsiteY26" fmla="*/ 735287 h 1519189"/>
                    <a:gd name="connsiteX27" fmla="*/ 686636 w 771706"/>
                    <a:gd name="connsiteY27" fmla="*/ 789978 h 1519189"/>
                    <a:gd name="connsiteX28" fmla="*/ 692712 w 771706"/>
                    <a:gd name="connsiteY28" fmla="*/ 808208 h 1519189"/>
                    <a:gd name="connsiteX29" fmla="*/ 698789 w 771706"/>
                    <a:gd name="connsiteY29" fmla="*/ 826438 h 1519189"/>
                    <a:gd name="connsiteX30" fmla="*/ 710942 w 771706"/>
                    <a:gd name="connsiteY30" fmla="*/ 875052 h 1519189"/>
                    <a:gd name="connsiteX31" fmla="*/ 717018 w 771706"/>
                    <a:gd name="connsiteY31" fmla="*/ 911513 h 1519189"/>
                    <a:gd name="connsiteX32" fmla="*/ 729171 w 771706"/>
                    <a:gd name="connsiteY32" fmla="*/ 947974 h 1519189"/>
                    <a:gd name="connsiteX33" fmla="*/ 747400 w 771706"/>
                    <a:gd name="connsiteY33" fmla="*/ 1033048 h 1519189"/>
                    <a:gd name="connsiteX34" fmla="*/ 765629 w 771706"/>
                    <a:gd name="connsiteY34" fmla="*/ 1276118 h 1519189"/>
                    <a:gd name="connsiteX35" fmla="*/ 771706 w 771706"/>
                    <a:gd name="connsiteY35" fmla="*/ 1312579 h 1519189"/>
                    <a:gd name="connsiteX36" fmla="*/ 765629 w 771706"/>
                    <a:gd name="connsiteY36" fmla="*/ 1464498 h 1519189"/>
                    <a:gd name="connsiteX37" fmla="*/ 747400 w 771706"/>
                    <a:gd name="connsiteY37" fmla="*/ 1500958 h 1519189"/>
                    <a:gd name="connsiteX38" fmla="*/ 729171 w 771706"/>
                    <a:gd name="connsiteY38" fmla="*/ 1507035 h 1519189"/>
                    <a:gd name="connsiteX39" fmla="*/ 710942 w 771706"/>
                    <a:gd name="connsiteY39" fmla="*/ 1519189 h 1519189"/>
                    <a:gd name="connsiteX40" fmla="*/ 638025 w 771706"/>
                    <a:gd name="connsiteY40" fmla="*/ 1500958 h 1519189"/>
                    <a:gd name="connsiteX41" fmla="*/ 601566 w 771706"/>
                    <a:gd name="connsiteY41" fmla="*/ 1476651 h 1519189"/>
                    <a:gd name="connsiteX42" fmla="*/ 583337 w 771706"/>
                    <a:gd name="connsiteY42" fmla="*/ 1464498 h 1519189"/>
                    <a:gd name="connsiteX43" fmla="*/ 528649 w 771706"/>
                    <a:gd name="connsiteY43" fmla="*/ 1421961 h 1519189"/>
                    <a:gd name="connsiteX44" fmla="*/ 510420 w 771706"/>
                    <a:gd name="connsiteY44" fmla="*/ 1409807 h 1519189"/>
                    <a:gd name="connsiteX45" fmla="*/ 455732 w 771706"/>
                    <a:gd name="connsiteY45" fmla="*/ 1391577 h 1519189"/>
                    <a:gd name="connsiteX46" fmla="*/ 437503 w 771706"/>
                    <a:gd name="connsiteY46" fmla="*/ 1385500 h 1519189"/>
                    <a:gd name="connsiteX47" fmla="*/ 401044 w 771706"/>
                    <a:gd name="connsiteY47" fmla="*/ 1361193 h 1519189"/>
                    <a:gd name="connsiteX48" fmla="*/ 364586 w 771706"/>
                    <a:gd name="connsiteY48" fmla="*/ 1349040 h 1519189"/>
                    <a:gd name="connsiteX49" fmla="*/ 346356 w 771706"/>
                    <a:gd name="connsiteY49" fmla="*/ 1336886 h 1519189"/>
                    <a:gd name="connsiteX50" fmla="*/ 309898 w 771706"/>
                    <a:gd name="connsiteY50" fmla="*/ 1324733 h 1519189"/>
                    <a:gd name="connsiteX51" fmla="*/ 291669 w 771706"/>
                    <a:gd name="connsiteY51" fmla="*/ 1318656 h 1519189"/>
                    <a:gd name="connsiteX52" fmla="*/ 273439 w 771706"/>
                    <a:gd name="connsiteY52" fmla="*/ 1312579 h 1519189"/>
                    <a:gd name="connsiteX53" fmla="*/ 255210 w 771706"/>
                    <a:gd name="connsiteY53" fmla="*/ 1306502 h 1519189"/>
                    <a:gd name="connsiteX54" fmla="*/ 194446 w 771706"/>
                    <a:gd name="connsiteY54" fmla="*/ 1294349 h 1519189"/>
                    <a:gd name="connsiteX55" fmla="*/ 97223 w 771706"/>
                    <a:gd name="connsiteY55" fmla="*/ 1276118 h 1519189"/>
                    <a:gd name="connsiteX56" fmla="*/ 78994 w 771706"/>
                    <a:gd name="connsiteY56" fmla="*/ 1270042 h 1519189"/>
                    <a:gd name="connsiteX57" fmla="*/ 60765 w 771706"/>
                    <a:gd name="connsiteY57" fmla="*/ 1233581 h 1519189"/>
                    <a:gd name="connsiteX58" fmla="*/ 36459 w 771706"/>
                    <a:gd name="connsiteY58" fmla="*/ 1178890 h 1519189"/>
                    <a:gd name="connsiteX59" fmla="*/ 24306 w 771706"/>
                    <a:gd name="connsiteY59" fmla="*/ 1081662 h 1519189"/>
                    <a:gd name="connsiteX60" fmla="*/ 30383 w 771706"/>
                    <a:gd name="connsiteY60" fmla="*/ 990511 h 1519189"/>
                    <a:gd name="connsiteX61" fmla="*/ 24306 w 771706"/>
                    <a:gd name="connsiteY61" fmla="*/ 966204 h 1519189"/>
                    <a:gd name="connsiteX62" fmla="*/ 12153 w 771706"/>
                    <a:gd name="connsiteY62" fmla="*/ 905436 h 1519189"/>
                    <a:gd name="connsiteX63" fmla="*/ 0 w 771706"/>
                    <a:gd name="connsiteY63" fmla="*/ 808208 h 1519189"/>
                    <a:gd name="connsiteX64" fmla="*/ 6077 w 771706"/>
                    <a:gd name="connsiteY64" fmla="*/ 644136 h 1519189"/>
                    <a:gd name="connsiteX65" fmla="*/ 12153 w 771706"/>
                    <a:gd name="connsiteY65" fmla="*/ 619829 h 1519189"/>
                    <a:gd name="connsiteX66" fmla="*/ 24306 w 771706"/>
                    <a:gd name="connsiteY66" fmla="*/ 546908 h 1519189"/>
                    <a:gd name="connsiteX67" fmla="*/ 18230 w 771706"/>
                    <a:gd name="connsiteY67" fmla="*/ 516524 h 15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71706" h="1519189">
                      <a:moveTo>
                        <a:pt x="6077" y="97228"/>
                      </a:moveTo>
                      <a:cubicBezTo>
                        <a:pt x="23489" y="75461"/>
                        <a:pt x="26042" y="65976"/>
                        <a:pt x="48612" y="54690"/>
                      </a:cubicBezTo>
                      <a:cubicBezTo>
                        <a:pt x="54341" y="51825"/>
                        <a:pt x="60765" y="50639"/>
                        <a:pt x="66841" y="48614"/>
                      </a:cubicBezTo>
                      <a:cubicBezTo>
                        <a:pt x="70892" y="42537"/>
                        <a:pt x="73830" y="35547"/>
                        <a:pt x="78994" y="30383"/>
                      </a:cubicBezTo>
                      <a:cubicBezTo>
                        <a:pt x="93436" y="15940"/>
                        <a:pt x="115635" y="12092"/>
                        <a:pt x="133682" y="6076"/>
                      </a:cubicBezTo>
                      <a:lnTo>
                        <a:pt x="151911" y="0"/>
                      </a:lnTo>
                      <a:cubicBezTo>
                        <a:pt x="194141" y="4223"/>
                        <a:pt x="203941" y="2240"/>
                        <a:pt x="236981" y="12153"/>
                      </a:cubicBezTo>
                      <a:cubicBezTo>
                        <a:pt x="249251" y="15834"/>
                        <a:pt x="262780" y="17201"/>
                        <a:pt x="273439" y="24307"/>
                      </a:cubicBezTo>
                      <a:lnTo>
                        <a:pt x="309898" y="48614"/>
                      </a:lnTo>
                      <a:cubicBezTo>
                        <a:pt x="315974" y="52665"/>
                        <a:pt x="322963" y="55603"/>
                        <a:pt x="328127" y="60767"/>
                      </a:cubicBezTo>
                      <a:cubicBezTo>
                        <a:pt x="356685" y="89326"/>
                        <a:pt x="341589" y="71846"/>
                        <a:pt x="370662" y="115458"/>
                      </a:cubicBezTo>
                      <a:lnTo>
                        <a:pt x="382815" y="133688"/>
                      </a:lnTo>
                      <a:cubicBezTo>
                        <a:pt x="386866" y="139765"/>
                        <a:pt x="389804" y="146754"/>
                        <a:pt x="394968" y="151918"/>
                      </a:cubicBezTo>
                      <a:cubicBezTo>
                        <a:pt x="418361" y="175313"/>
                        <a:pt x="408430" y="162999"/>
                        <a:pt x="425350" y="188379"/>
                      </a:cubicBezTo>
                      <a:cubicBezTo>
                        <a:pt x="436044" y="220466"/>
                        <a:pt x="427873" y="201280"/>
                        <a:pt x="455732" y="243070"/>
                      </a:cubicBezTo>
                      <a:lnTo>
                        <a:pt x="467885" y="261300"/>
                      </a:lnTo>
                      <a:cubicBezTo>
                        <a:pt x="478579" y="293387"/>
                        <a:pt x="470408" y="274201"/>
                        <a:pt x="498267" y="315991"/>
                      </a:cubicBezTo>
                      <a:lnTo>
                        <a:pt x="510420" y="334221"/>
                      </a:lnTo>
                      <a:cubicBezTo>
                        <a:pt x="512445" y="340298"/>
                        <a:pt x="513385" y="346852"/>
                        <a:pt x="516496" y="352451"/>
                      </a:cubicBezTo>
                      <a:cubicBezTo>
                        <a:pt x="523589" y="365220"/>
                        <a:pt x="540802" y="388912"/>
                        <a:pt x="540802" y="388912"/>
                      </a:cubicBezTo>
                      <a:lnTo>
                        <a:pt x="552955" y="425372"/>
                      </a:lnTo>
                      <a:cubicBezTo>
                        <a:pt x="554980" y="431449"/>
                        <a:pt x="555478" y="438273"/>
                        <a:pt x="559031" y="443603"/>
                      </a:cubicBezTo>
                      <a:lnTo>
                        <a:pt x="571184" y="461833"/>
                      </a:lnTo>
                      <a:lnTo>
                        <a:pt x="589413" y="516524"/>
                      </a:lnTo>
                      <a:cubicBezTo>
                        <a:pt x="591439" y="522601"/>
                        <a:pt x="591937" y="529424"/>
                        <a:pt x="595490" y="534754"/>
                      </a:cubicBezTo>
                      <a:lnTo>
                        <a:pt x="607643" y="552984"/>
                      </a:lnTo>
                      <a:lnTo>
                        <a:pt x="668407" y="735287"/>
                      </a:lnTo>
                      <a:lnTo>
                        <a:pt x="686636" y="789978"/>
                      </a:lnTo>
                      <a:lnTo>
                        <a:pt x="692712" y="808208"/>
                      </a:lnTo>
                      <a:cubicBezTo>
                        <a:pt x="694738" y="814285"/>
                        <a:pt x="697236" y="820224"/>
                        <a:pt x="698789" y="826438"/>
                      </a:cubicBezTo>
                      <a:cubicBezTo>
                        <a:pt x="702840" y="842643"/>
                        <a:pt x="708196" y="858576"/>
                        <a:pt x="710942" y="875052"/>
                      </a:cubicBezTo>
                      <a:cubicBezTo>
                        <a:pt x="712967" y="887206"/>
                        <a:pt x="714030" y="899560"/>
                        <a:pt x="717018" y="911513"/>
                      </a:cubicBezTo>
                      <a:cubicBezTo>
                        <a:pt x="720125" y="923942"/>
                        <a:pt x="726064" y="935545"/>
                        <a:pt x="729171" y="947974"/>
                      </a:cubicBezTo>
                      <a:cubicBezTo>
                        <a:pt x="744312" y="1008541"/>
                        <a:pt x="738578" y="980112"/>
                        <a:pt x="747400" y="1033048"/>
                      </a:cubicBezTo>
                      <a:cubicBezTo>
                        <a:pt x="748580" y="1050161"/>
                        <a:pt x="758977" y="1219573"/>
                        <a:pt x="765629" y="1276118"/>
                      </a:cubicBezTo>
                      <a:cubicBezTo>
                        <a:pt x="767069" y="1288355"/>
                        <a:pt x="769680" y="1300425"/>
                        <a:pt x="771706" y="1312579"/>
                      </a:cubicBezTo>
                      <a:cubicBezTo>
                        <a:pt x="769680" y="1363219"/>
                        <a:pt x="769240" y="1413947"/>
                        <a:pt x="765629" y="1464498"/>
                      </a:cubicBezTo>
                      <a:cubicBezTo>
                        <a:pt x="764962" y="1473839"/>
                        <a:pt x="754306" y="1495433"/>
                        <a:pt x="747400" y="1500958"/>
                      </a:cubicBezTo>
                      <a:cubicBezTo>
                        <a:pt x="742399" y="1504959"/>
                        <a:pt x="734900" y="1504170"/>
                        <a:pt x="729171" y="1507035"/>
                      </a:cubicBezTo>
                      <a:cubicBezTo>
                        <a:pt x="722639" y="1510301"/>
                        <a:pt x="717018" y="1515138"/>
                        <a:pt x="710942" y="1519189"/>
                      </a:cubicBezTo>
                      <a:cubicBezTo>
                        <a:pt x="692716" y="1516151"/>
                        <a:pt x="654076" y="1511659"/>
                        <a:pt x="638025" y="1500958"/>
                      </a:cubicBezTo>
                      <a:lnTo>
                        <a:pt x="601566" y="1476651"/>
                      </a:lnTo>
                      <a:cubicBezTo>
                        <a:pt x="595490" y="1472600"/>
                        <a:pt x="588501" y="1469662"/>
                        <a:pt x="583337" y="1464498"/>
                      </a:cubicBezTo>
                      <a:cubicBezTo>
                        <a:pt x="554779" y="1435938"/>
                        <a:pt x="572260" y="1451037"/>
                        <a:pt x="528649" y="1421961"/>
                      </a:cubicBezTo>
                      <a:cubicBezTo>
                        <a:pt x="522573" y="1417910"/>
                        <a:pt x="517348" y="1412116"/>
                        <a:pt x="510420" y="1409807"/>
                      </a:cubicBezTo>
                      <a:lnTo>
                        <a:pt x="455732" y="1391577"/>
                      </a:lnTo>
                      <a:cubicBezTo>
                        <a:pt x="449656" y="1389551"/>
                        <a:pt x="442832" y="1389053"/>
                        <a:pt x="437503" y="1385500"/>
                      </a:cubicBezTo>
                      <a:cubicBezTo>
                        <a:pt x="425350" y="1377398"/>
                        <a:pt x="414901" y="1365812"/>
                        <a:pt x="401044" y="1361193"/>
                      </a:cubicBezTo>
                      <a:lnTo>
                        <a:pt x="364586" y="1349040"/>
                      </a:lnTo>
                      <a:cubicBezTo>
                        <a:pt x="358509" y="1344989"/>
                        <a:pt x="353030" y="1339852"/>
                        <a:pt x="346356" y="1336886"/>
                      </a:cubicBezTo>
                      <a:cubicBezTo>
                        <a:pt x="334650" y="1331683"/>
                        <a:pt x="322051" y="1328784"/>
                        <a:pt x="309898" y="1324733"/>
                      </a:cubicBezTo>
                      <a:lnTo>
                        <a:pt x="291669" y="1318656"/>
                      </a:lnTo>
                      <a:lnTo>
                        <a:pt x="273439" y="1312579"/>
                      </a:lnTo>
                      <a:cubicBezTo>
                        <a:pt x="267363" y="1310553"/>
                        <a:pt x="261491" y="1307758"/>
                        <a:pt x="255210" y="1306502"/>
                      </a:cubicBezTo>
                      <a:cubicBezTo>
                        <a:pt x="234955" y="1302451"/>
                        <a:pt x="214821" y="1297745"/>
                        <a:pt x="194446" y="1294349"/>
                      </a:cubicBezTo>
                      <a:cubicBezTo>
                        <a:pt x="172369" y="1290669"/>
                        <a:pt x="111798" y="1280976"/>
                        <a:pt x="97223" y="1276118"/>
                      </a:cubicBezTo>
                      <a:lnTo>
                        <a:pt x="78994" y="1270042"/>
                      </a:lnTo>
                      <a:cubicBezTo>
                        <a:pt x="44161" y="1217788"/>
                        <a:pt x="85925" y="1283904"/>
                        <a:pt x="60765" y="1233581"/>
                      </a:cubicBezTo>
                      <a:cubicBezTo>
                        <a:pt x="45282" y="1202613"/>
                        <a:pt x="44297" y="1225925"/>
                        <a:pt x="36459" y="1178890"/>
                      </a:cubicBezTo>
                      <a:cubicBezTo>
                        <a:pt x="27037" y="1122350"/>
                        <a:pt x="31609" y="1154690"/>
                        <a:pt x="24306" y="1081662"/>
                      </a:cubicBezTo>
                      <a:cubicBezTo>
                        <a:pt x="26332" y="1051278"/>
                        <a:pt x="30383" y="1020962"/>
                        <a:pt x="30383" y="990511"/>
                      </a:cubicBezTo>
                      <a:cubicBezTo>
                        <a:pt x="30383" y="982159"/>
                        <a:pt x="26056" y="974370"/>
                        <a:pt x="24306" y="966204"/>
                      </a:cubicBezTo>
                      <a:cubicBezTo>
                        <a:pt x="19978" y="946005"/>
                        <a:pt x="15549" y="925812"/>
                        <a:pt x="12153" y="905436"/>
                      </a:cubicBezTo>
                      <a:cubicBezTo>
                        <a:pt x="2731" y="848896"/>
                        <a:pt x="7303" y="881236"/>
                        <a:pt x="0" y="808208"/>
                      </a:cubicBezTo>
                      <a:cubicBezTo>
                        <a:pt x="2026" y="753517"/>
                        <a:pt x="2554" y="698751"/>
                        <a:pt x="6077" y="644136"/>
                      </a:cubicBezTo>
                      <a:cubicBezTo>
                        <a:pt x="6615" y="635802"/>
                        <a:pt x="10614" y="628038"/>
                        <a:pt x="12153" y="619829"/>
                      </a:cubicBezTo>
                      <a:cubicBezTo>
                        <a:pt x="16694" y="595609"/>
                        <a:pt x="24306" y="546908"/>
                        <a:pt x="24306" y="546908"/>
                      </a:cubicBezTo>
                      <a:lnTo>
                        <a:pt x="18230" y="516524"/>
                      </a:ln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64" name="Freeform 263">
                  <a:extLst>
                    <a:ext uri="{FF2B5EF4-FFF2-40B4-BE49-F238E27FC236}">
                      <a16:creationId xmlns:a16="http://schemas.microsoft.com/office/drawing/2014/main" id="{09F649CF-C0AF-D7B8-D872-5DBEA08CC87F}"/>
                    </a:ext>
                  </a:extLst>
                </p:cNvPr>
                <p:cNvSpPr/>
                <p:nvPr/>
              </p:nvSpPr>
              <p:spPr>
                <a:xfrm>
                  <a:off x="2474234" y="3259685"/>
                  <a:ext cx="1031997" cy="1980454"/>
                </a:xfrm>
                <a:custGeom>
                  <a:avLst/>
                  <a:gdLst>
                    <a:gd name="connsiteX0" fmla="*/ 741323 w 760953"/>
                    <a:gd name="connsiteY0" fmla="*/ 78998 h 1507036"/>
                    <a:gd name="connsiteX1" fmla="*/ 710941 w 760953"/>
                    <a:gd name="connsiteY1" fmla="*/ 72921 h 1507036"/>
                    <a:gd name="connsiteX2" fmla="*/ 674483 w 760953"/>
                    <a:gd name="connsiteY2" fmla="*/ 48614 h 1507036"/>
                    <a:gd name="connsiteX3" fmla="*/ 656253 w 760953"/>
                    <a:gd name="connsiteY3" fmla="*/ 36461 h 1507036"/>
                    <a:gd name="connsiteX4" fmla="*/ 638024 w 760953"/>
                    <a:gd name="connsiteY4" fmla="*/ 24307 h 1507036"/>
                    <a:gd name="connsiteX5" fmla="*/ 619795 w 760953"/>
                    <a:gd name="connsiteY5" fmla="*/ 18230 h 1507036"/>
                    <a:gd name="connsiteX6" fmla="*/ 583336 w 760953"/>
                    <a:gd name="connsiteY6" fmla="*/ 0 h 1507036"/>
                    <a:gd name="connsiteX7" fmla="*/ 516496 w 760953"/>
                    <a:gd name="connsiteY7" fmla="*/ 6077 h 1507036"/>
                    <a:gd name="connsiteX8" fmla="*/ 473961 w 760953"/>
                    <a:gd name="connsiteY8" fmla="*/ 18230 h 1507036"/>
                    <a:gd name="connsiteX9" fmla="*/ 455732 w 760953"/>
                    <a:gd name="connsiteY9" fmla="*/ 30384 h 1507036"/>
                    <a:gd name="connsiteX10" fmla="*/ 437502 w 760953"/>
                    <a:gd name="connsiteY10" fmla="*/ 36461 h 1507036"/>
                    <a:gd name="connsiteX11" fmla="*/ 401044 w 760953"/>
                    <a:gd name="connsiteY11" fmla="*/ 60768 h 1507036"/>
                    <a:gd name="connsiteX12" fmla="*/ 382814 w 760953"/>
                    <a:gd name="connsiteY12" fmla="*/ 72921 h 1507036"/>
                    <a:gd name="connsiteX13" fmla="*/ 358509 w 760953"/>
                    <a:gd name="connsiteY13" fmla="*/ 109382 h 1507036"/>
                    <a:gd name="connsiteX14" fmla="*/ 346356 w 760953"/>
                    <a:gd name="connsiteY14" fmla="*/ 127612 h 1507036"/>
                    <a:gd name="connsiteX15" fmla="*/ 328127 w 760953"/>
                    <a:gd name="connsiteY15" fmla="*/ 164072 h 1507036"/>
                    <a:gd name="connsiteX16" fmla="*/ 322050 w 760953"/>
                    <a:gd name="connsiteY16" fmla="*/ 182303 h 1507036"/>
                    <a:gd name="connsiteX17" fmla="*/ 297745 w 760953"/>
                    <a:gd name="connsiteY17" fmla="*/ 218763 h 1507036"/>
                    <a:gd name="connsiteX18" fmla="*/ 273439 w 760953"/>
                    <a:gd name="connsiteY18" fmla="*/ 255224 h 1507036"/>
                    <a:gd name="connsiteX19" fmla="*/ 261286 w 760953"/>
                    <a:gd name="connsiteY19" fmla="*/ 273454 h 1507036"/>
                    <a:gd name="connsiteX20" fmla="*/ 255210 w 760953"/>
                    <a:gd name="connsiteY20" fmla="*/ 291684 h 1507036"/>
                    <a:gd name="connsiteX21" fmla="*/ 230904 w 760953"/>
                    <a:gd name="connsiteY21" fmla="*/ 328145 h 1507036"/>
                    <a:gd name="connsiteX22" fmla="*/ 200522 w 760953"/>
                    <a:gd name="connsiteY22" fmla="*/ 382836 h 1507036"/>
                    <a:gd name="connsiteX23" fmla="*/ 188369 w 760953"/>
                    <a:gd name="connsiteY23" fmla="*/ 401066 h 1507036"/>
                    <a:gd name="connsiteX24" fmla="*/ 182293 w 760953"/>
                    <a:gd name="connsiteY24" fmla="*/ 419296 h 1507036"/>
                    <a:gd name="connsiteX25" fmla="*/ 170140 w 760953"/>
                    <a:gd name="connsiteY25" fmla="*/ 437527 h 1507036"/>
                    <a:gd name="connsiteX26" fmla="*/ 145834 w 760953"/>
                    <a:gd name="connsiteY26" fmla="*/ 492217 h 1507036"/>
                    <a:gd name="connsiteX27" fmla="*/ 139758 w 760953"/>
                    <a:gd name="connsiteY27" fmla="*/ 510448 h 1507036"/>
                    <a:gd name="connsiteX28" fmla="*/ 127605 w 760953"/>
                    <a:gd name="connsiteY28" fmla="*/ 528678 h 1507036"/>
                    <a:gd name="connsiteX29" fmla="*/ 103299 w 760953"/>
                    <a:gd name="connsiteY29" fmla="*/ 583369 h 1507036"/>
                    <a:gd name="connsiteX30" fmla="*/ 97223 w 760953"/>
                    <a:gd name="connsiteY30" fmla="*/ 601599 h 1507036"/>
                    <a:gd name="connsiteX31" fmla="*/ 85070 w 760953"/>
                    <a:gd name="connsiteY31" fmla="*/ 710981 h 1507036"/>
                    <a:gd name="connsiteX32" fmla="*/ 66841 w 760953"/>
                    <a:gd name="connsiteY32" fmla="*/ 808209 h 1507036"/>
                    <a:gd name="connsiteX33" fmla="*/ 60764 w 760953"/>
                    <a:gd name="connsiteY33" fmla="*/ 826439 h 1507036"/>
                    <a:gd name="connsiteX34" fmla="*/ 48611 w 760953"/>
                    <a:gd name="connsiteY34" fmla="*/ 887207 h 1507036"/>
                    <a:gd name="connsiteX35" fmla="*/ 42535 w 760953"/>
                    <a:gd name="connsiteY35" fmla="*/ 911514 h 1507036"/>
                    <a:gd name="connsiteX36" fmla="*/ 36459 w 760953"/>
                    <a:gd name="connsiteY36" fmla="*/ 960128 h 1507036"/>
                    <a:gd name="connsiteX37" fmla="*/ 30382 w 760953"/>
                    <a:gd name="connsiteY37" fmla="*/ 1002665 h 1507036"/>
                    <a:gd name="connsiteX38" fmla="*/ 18229 w 760953"/>
                    <a:gd name="connsiteY38" fmla="*/ 1057356 h 1507036"/>
                    <a:gd name="connsiteX39" fmla="*/ 12153 w 760953"/>
                    <a:gd name="connsiteY39" fmla="*/ 1118123 h 1507036"/>
                    <a:gd name="connsiteX40" fmla="*/ 6076 w 760953"/>
                    <a:gd name="connsiteY40" fmla="*/ 1221428 h 1507036"/>
                    <a:gd name="connsiteX41" fmla="*/ 0 w 760953"/>
                    <a:gd name="connsiteY41" fmla="*/ 1300426 h 1507036"/>
                    <a:gd name="connsiteX42" fmla="*/ 12153 w 760953"/>
                    <a:gd name="connsiteY42" fmla="*/ 1397654 h 1507036"/>
                    <a:gd name="connsiteX43" fmla="*/ 24306 w 760953"/>
                    <a:gd name="connsiteY43" fmla="*/ 1434115 h 1507036"/>
                    <a:gd name="connsiteX44" fmla="*/ 30382 w 760953"/>
                    <a:gd name="connsiteY44" fmla="*/ 1452345 h 1507036"/>
                    <a:gd name="connsiteX45" fmla="*/ 72917 w 760953"/>
                    <a:gd name="connsiteY45" fmla="*/ 1500959 h 1507036"/>
                    <a:gd name="connsiteX46" fmla="*/ 97223 w 760953"/>
                    <a:gd name="connsiteY46" fmla="*/ 1507036 h 1507036"/>
                    <a:gd name="connsiteX47" fmla="*/ 157987 w 760953"/>
                    <a:gd name="connsiteY47" fmla="*/ 1494882 h 1507036"/>
                    <a:gd name="connsiteX48" fmla="*/ 176216 w 760953"/>
                    <a:gd name="connsiteY48" fmla="*/ 1488805 h 1507036"/>
                    <a:gd name="connsiteX49" fmla="*/ 212675 w 760953"/>
                    <a:gd name="connsiteY49" fmla="*/ 1458422 h 1507036"/>
                    <a:gd name="connsiteX50" fmla="*/ 230904 w 760953"/>
                    <a:gd name="connsiteY50" fmla="*/ 1446268 h 1507036"/>
                    <a:gd name="connsiteX51" fmla="*/ 261286 w 760953"/>
                    <a:gd name="connsiteY51" fmla="*/ 1415884 h 1507036"/>
                    <a:gd name="connsiteX52" fmla="*/ 273439 w 760953"/>
                    <a:gd name="connsiteY52" fmla="*/ 1397654 h 1507036"/>
                    <a:gd name="connsiteX53" fmla="*/ 309897 w 760953"/>
                    <a:gd name="connsiteY53" fmla="*/ 1373347 h 1507036"/>
                    <a:gd name="connsiteX54" fmla="*/ 358509 w 760953"/>
                    <a:gd name="connsiteY54" fmla="*/ 1330810 h 1507036"/>
                    <a:gd name="connsiteX55" fmla="*/ 394967 w 760953"/>
                    <a:gd name="connsiteY55" fmla="*/ 1306503 h 1507036"/>
                    <a:gd name="connsiteX56" fmla="*/ 413197 w 760953"/>
                    <a:gd name="connsiteY56" fmla="*/ 1294349 h 1507036"/>
                    <a:gd name="connsiteX57" fmla="*/ 431426 w 760953"/>
                    <a:gd name="connsiteY57" fmla="*/ 1288273 h 1507036"/>
                    <a:gd name="connsiteX58" fmla="*/ 486114 w 760953"/>
                    <a:gd name="connsiteY58" fmla="*/ 1263965 h 1507036"/>
                    <a:gd name="connsiteX59" fmla="*/ 504343 w 760953"/>
                    <a:gd name="connsiteY59" fmla="*/ 1257889 h 1507036"/>
                    <a:gd name="connsiteX60" fmla="*/ 522572 w 760953"/>
                    <a:gd name="connsiteY60" fmla="*/ 1251812 h 1507036"/>
                    <a:gd name="connsiteX61" fmla="*/ 552954 w 760953"/>
                    <a:gd name="connsiteY61" fmla="*/ 1245735 h 1507036"/>
                    <a:gd name="connsiteX62" fmla="*/ 619795 w 760953"/>
                    <a:gd name="connsiteY62" fmla="*/ 1245735 h 1507036"/>
                    <a:gd name="connsiteX63" fmla="*/ 656253 w 760953"/>
                    <a:gd name="connsiteY63" fmla="*/ 1233582 h 1507036"/>
                    <a:gd name="connsiteX64" fmla="*/ 674483 w 760953"/>
                    <a:gd name="connsiteY64" fmla="*/ 1227505 h 1507036"/>
                    <a:gd name="connsiteX65" fmla="*/ 723094 w 760953"/>
                    <a:gd name="connsiteY65" fmla="*/ 1184968 h 1507036"/>
                    <a:gd name="connsiteX66" fmla="*/ 735247 w 760953"/>
                    <a:gd name="connsiteY66" fmla="*/ 1148507 h 1507036"/>
                    <a:gd name="connsiteX67" fmla="*/ 741323 w 760953"/>
                    <a:gd name="connsiteY67" fmla="*/ 1130277 h 1507036"/>
                    <a:gd name="connsiteX68" fmla="*/ 747400 w 760953"/>
                    <a:gd name="connsiteY68" fmla="*/ 1093816 h 1507036"/>
                    <a:gd name="connsiteX69" fmla="*/ 753476 w 760953"/>
                    <a:gd name="connsiteY69" fmla="*/ 565138 h 1507036"/>
                    <a:gd name="connsiteX70" fmla="*/ 735247 w 760953"/>
                    <a:gd name="connsiteY70" fmla="*/ 498294 h 1507036"/>
                    <a:gd name="connsiteX71" fmla="*/ 717018 w 760953"/>
                    <a:gd name="connsiteY71" fmla="*/ 486141 h 1507036"/>
                    <a:gd name="connsiteX72" fmla="*/ 698788 w 760953"/>
                    <a:gd name="connsiteY72" fmla="*/ 467910 h 150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60953" h="1507036">
                      <a:moveTo>
                        <a:pt x="741323" y="78998"/>
                      </a:moveTo>
                      <a:cubicBezTo>
                        <a:pt x="731196" y="76972"/>
                        <a:pt x="720343" y="77195"/>
                        <a:pt x="710941" y="72921"/>
                      </a:cubicBezTo>
                      <a:cubicBezTo>
                        <a:pt x="697644" y="66877"/>
                        <a:pt x="686636" y="56716"/>
                        <a:pt x="674483" y="48614"/>
                      </a:cubicBezTo>
                      <a:lnTo>
                        <a:pt x="656253" y="36461"/>
                      </a:lnTo>
                      <a:cubicBezTo>
                        <a:pt x="650177" y="32410"/>
                        <a:pt x="644952" y="26617"/>
                        <a:pt x="638024" y="24307"/>
                      </a:cubicBezTo>
                      <a:cubicBezTo>
                        <a:pt x="631948" y="22281"/>
                        <a:pt x="625524" y="21095"/>
                        <a:pt x="619795" y="18230"/>
                      </a:cubicBezTo>
                      <a:cubicBezTo>
                        <a:pt x="572680" y="-5329"/>
                        <a:pt x="629155" y="15274"/>
                        <a:pt x="583336" y="0"/>
                      </a:cubicBezTo>
                      <a:cubicBezTo>
                        <a:pt x="561056" y="2026"/>
                        <a:pt x="538672" y="3120"/>
                        <a:pt x="516496" y="6077"/>
                      </a:cubicBezTo>
                      <a:cubicBezTo>
                        <a:pt x="503783" y="7772"/>
                        <a:pt x="486456" y="14065"/>
                        <a:pt x="473961" y="18230"/>
                      </a:cubicBezTo>
                      <a:cubicBezTo>
                        <a:pt x="467885" y="22281"/>
                        <a:pt x="462264" y="27118"/>
                        <a:pt x="455732" y="30384"/>
                      </a:cubicBezTo>
                      <a:cubicBezTo>
                        <a:pt x="450003" y="33249"/>
                        <a:pt x="443101" y="33350"/>
                        <a:pt x="437502" y="36461"/>
                      </a:cubicBezTo>
                      <a:cubicBezTo>
                        <a:pt x="424734" y="43555"/>
                        <a:pt x="413197" y="52666"/>
                        <a:pt x="401044" y="60768"/>
                      </a:cubicBezTo>
                      <a:lnTo>
                        <a:pt x="382814" y="72921"/>
                      </a:lnTo>
                      <a:lnTo>
                        <a:pt x="358509" y="109382"/>
                      </a:lnTo>
                      <a:lnTo>
                        <a:pt x="346356" y="127612"/>
                      </a:lnTo>
                      <a:cubicBezTo>
                        <a:pt x="331085" y="173430"/>
                        <a:pt x="351684" y="116957"/>
                        <a:pt x="328127" y="164072"/>
                      </a:cubicBezTo>
                      <a:cubicBezTo>
                        <a:pt x="325262" y="169801"/>
                        <a:pt x="325161" y="176703"/>
                        <a:pt x="322050" y="182303"/>
                      </a:cubicBezTo>
                      <a:cubicBezTo>
                        <a:pt x="314957" y="195071"/>
                        <a:pt x="305847" y="206610"/>
                        <a:pt x="297745" y="218763"/>
                      </a:cubicBezTo>
                      <a:lnTo>
                        <a:pt x="273439" y="255224"/>
                      </a:lnTo>
                      <a:lnTo>
                        <a:pt x="261286" y="273454"/>
                      </a:lnTo>
                      <a:cubicBezTo>
                        <a:pt x="259261" y="279531"/>
                        <a:pt x="258321" y="286085"/>
                        <a:pt x="255210" y="291684"/>
                      </a:cubicBezTo>
                      <a:cubicBezTo>
                        <a:pt x="248117" y="304453"/>
                        <a:pt x="230904" y="328145"/>
                        <a:pt x="230904" y="328145"/>
                      </a:cubicBezTo>
                      <a:cubicBezTo>
                        <a:pt x="220210" y="360232"/>
                        <a:pt x="228381" y="341046"/>
                        <a:pt x="200522" y="382836"/>
                      </a:cubicBezTo>
                      <a:lnTo>
                        <a:pt x="188369" y="401066"/>
                      </a:lnTo>
                      <a:cubicBezTo>
                        <a:pt x="186344" y="407143"/>
                        <a:pt x="185157" y="413567"/>
                        <a:pt x="182293" y="419296"/>
                      </a:cubicBezTo>
                      <a:cubicBezTo>
                        <a:pt x="179027" y="425829"/>
                        <a:pt x="173106" y="430853"/>
                        <a:pt x="170140" y="437527"/>
                      </a:cubicBezTo>
                      <a:cubicBezTo>
                        <a:pt x="141217" y="502607"/>
                        <a:pt x="173337" y="450962"/>
                        <a:pt x="145834" y="492217"/>
                      </a:cubicBezTo>
                      <a:cubicBezTo>
                        <a:pt x="143809" y="498294"/>
                        <a:pt x="142622" y="504719"/>
                        <a:pt x="139758" y="510448"/>
                      </a:cubicBezTo>
                      <a:cubicBezTo>
                        <a:pt x="136492" y="516980"/>
                        <a:pt x="130571" y="522004"/>
                        <a:pt x="127605" y="528678"/>
                      </a:cubicBezTo>
                      <a:cubicBezTo>
                        <a:pt x="98678" y="593765"/>
                        <a:pt x="130804" y="542108"/>
                        <a:pt x="103299" y="583369"/>
                      </a:cubicBezTo>
                      <a:cubicBezTo>
                        <a:pt x="101274" y="589446"/>
                        <a:pt x="98612" y="595346"/>
                        <a:pt x="97223" y="601599"/>
                      </a:cubicBezTo>
                      <a:cubicBezTo>
                        <a:pt x="88106" y="642628"/>
                        <a:pt x="90249" y="664366"/>
                        <a:pt x="85070" y="710981"/>
                      </a:cubicBezTo>
                      <a:cubicBezTo>
                        <a:pt x="83231" y="727529"/>
                        <a:pt x="68609" y="802905"/>
                        <a:pt x="66841" y="808209"/>
                      </a:cubicBezTo>
                      <a:cubicBezTo>
                        <a:pt x="64815" y="814286"/>
                        <a:pt x="62204" y="820198"/>
                        <a:pt x="60764" y="826439"/>
                      </a:cubicBezTo>
                      <a:cubicBezTo>
                        <a:pt x="56119" y="846567"/>
                        <a:pt x="53621" y="867167"/>
                        <a:pt x="48611" y="887207"/>
                      </a:cubicBezTo>
                      <a:cubicBezTo>
                        <a:pt x="46586" y="895309"/>
                        <a:pt x="43908" y="903276"/>
                        <a:pt x="42535" y="911514"/>
                      </a:cubicBezTo>
                      <a:cubicBezTo>
                        <a:pt x="39851" y="927623"/>
                        <a:pt x="38617" y="943941"/>
                        <a:pt x="36459" y="960128"/>
                      </a:cubicBezTo>
                      <a:cubicBezTo>
                        <a:pt x="34566" y="974325"/>
                        <a:pt x="32737" y="988537"/>
                        <a:pt x="30382" y="1002665"/>
                      </a:cubicBezTo>
                      <a:cubicBezTo>
                        <a:pt x="26523" y="1025821"/>
                        <a:pt x="23694" y="1035495"/>
                        <a:pt x="18229" y="1057356"/>
                      </a:cubicBezTo>
                      <a:cubicBezTo>
                        <a:pt x="16204" y="1077612"/>
                        <a:pt x="13657" y="1097822"/>
                        <a:pt x="12153" y="1118123"/>
                      </a:cubicBezTo>
                      <a:cubicBezTo>
                        <a:pt x="9605" y="1152523"/>
                        <a:pt x="8370" y="1187010"/>
                        <a:pt x="6076" y="1221428"/>
                      </a:cubicBezTo>
                      <a:cubicBezTo>
                        <a:pt x="4319" y="1247780"/>
                        <a:pt x="2025" y="1274093"/>
                        <a:pt x="0" y="1300426"/>
                      </a:cubicBezTo>
                      <a:cubicBezTo>
                        <a:pt x="17613" y="1353270"/>
                        <a:pt x="-7551" y="1272857"/>
                        <a:pt x="12153" y="1397654"/>
                      </a:cubicBezTo>
                      <a:cubicBezTo>
                        <a:pt x="14151" y="1410308"/>
                        <a:pt x="20255" y="1421961"/>
                        <a:pt x="24306" y="1434115"/>
                      </a:cubicBezTo>
                      <a:cubicBezTo>
                        <a:pt x="26331" y="1440192"/>
                        <a:pt x="26829" y="1447015"/>
                        <a:pt x="30382" y="1452345"/>
                      </a:cubicBezTo>
                      <a:cubicBezTo>
                        <a:pt x="45234" y="1474623"/>
                        <a:pt x="49288" y="1490831"/>
                        <a:pt x="72917" y="1500959"/>
                      </a:cubicBezTo>
                      <a:cubicBezTo>
                        <a:pt x="80593" y="1504249"/>
                        <a:pt x="89121" y="1505010"/>
                        <a:pt x="97223" y="1507036"/>
                      </a:cubicBezTo>
                      <a:cubicBezTo>
                        <a:pt x="125870" y="1502261"/>
                        <a:pt x="132607" y="1502134"/>
                        <a:pt x="157987" y="1494882"/>
                      </a:cubicBezTo>
                      <a:cubicBezTo>
                        <a:pt x="164146" y="1493122"/>
                        <a:pt x="170487" y="1491670"/>
                        <a:pt x="176216" y="1488805"/>
                      </a:cubicBezTo>
                      <a:cubicBezTo>
                        <a:pt x="198844" y="1477490"/>
                        <a:pt x="192519" y="1475220"/>
                        <a:pt x="212675" y="1458422"/>
                      </a:cubicBezTo>
                      <a:cubicBezTo>
                        <a:pt x="218285" y="1453747"/>
                        <a:pt x="224828" y="1450319"/>
                        <a:pt x="230904" y="1446268"/>
                      </a:cubicBezTo>
                      <a:cubicBezTo>
                        <a:pt x="263312" y="1397654"/>
                        <a:pt x="220777" y="1456396"/>
                        <a:pt x="261286" y="1415884"/>
                      </a:cubicBezTo>
                      <a:cubicBezTo>
                        <a:pt x="266450" y="1410720"/>
                        <a:pt x="267943" y="1402463"/>
                        <a:pt x="273439" y="1397654"/>
                      </a:cubicBezTo>
                      <a:cubicBezTo>
                        <a:pt x="284431" y="1388036"/>
                        <a:pt x="309897" y="1373347"/>
                        <a:pt x="309897" y="1373347"/>
                      </a:cubicBezTo>
                      <a:cubicBezTo>
                        <a:pt x="330152" y="1342963"/>
                        <a:pt x="315973" y="1359169"/>
                        <a:pt x="358509" y="1330810"/>
                      </a:cubicBezTo>
                      <a:lnTo>
                        <a:pt x="394967" y="1306503"/>
                      </a:lnTo>
                      <a:cubicBezTo>
                        <a:pt x="401044" y="1302452"/>
                        <a:pt x="406268" y="1296658"/>
                        <a:pt x="413197" y="1294349"/>
                      </a:cubicBezTo>
                      <a:lnTo>
                        <a:pt x="431426" y="1288273"/>
                      </a:lnTo>
                      <a:cubicBezTo>
                        <a:pt x="460312" y="1269013"/>
                        <a:pt x="442729" y="1278427"/>
                        <a:pt x="486114" y="1263965"/>
                      </a:cubicBezTo>
                      <a:lnTo>
                        <a:pt x="504343" y="1257889"/>
                      </a:lnTo>
                      <a:cubicBezTo>
                        <a:pt x="510419" y="1255863"/>
                        <a:pt x="516291" y="1253068"/>
                        <a:pt x="522572" y="1251812"/>
                      </a:cubicBezTo>
                      <a:lnTo>
                        <a:pt x="552954" y="1245735"/>
                      </a:lnTo>
                      <a:cubicBezTo>
                        <a:pt x="583161" y="1255804"/>
                        <a:pt x="573789" y="1255594"/>
                        <a:pt x="619795" y="1245735"/>
                      </a:cubicBezTo>
                      <a:cubicBezTo>
                        <a:pt x="632321" y="1243051"/>
                        <a:pt x="644100" y="1237633"/>
                        <a:pt x="656253" y="1233582"/>
                      </a:cubicBezTo>
                      <a:lnTo>
                        <a:pt x="674483" y="1227505"/>
                      </a:lnTo>
                      <a:cubicBezTo>
                        <a:pt x="717017" y="1199147"/>
                        <a:pt x="702839" y="1215351"/>
                        <a:pt x="723094" y="1184968"/>
                      </a:cubicBezTo>
                      <a:lnTo>
                        <a:pt x="735247" y="1148507"/>
                      </a:lnTo>
                      <a:cubicBezTo>
                        <a:pt x="737272" y="1142430"/>
                        <a:pt x="740270" y="1136595"/>
                        <a:pt x="741323" y="1130277"/>
                      </a:cubicBezTo>
                      <a:lnTo>
                        <a:pt x="747400" y="1093816"/>
                      </a:lnTo>
                      <a:cubicBezTo>
                        <a:pt x="763786" y="823439"/>
                        <a:pt x="764689" y="895945"/>
                        <a:pt x="753476" y="565138"/>
                      </a:cubicBezTo>
                      <a:cubicBezTo>
                        <a:pt x="753191" y="556735"/>
                        <a:pt x="740366" y="501707"/>
                        <a:pt x="735247" y="498294"/>
                      </a:cubicBezTo>
                      <a:lnTo>
                        <a:pt x="717018" y="486141"/>
                      </a:lnTo>
                      <a:cubicBezTo>
                        <a:pt x="703741" y="466225"/>
                        <a:pt x="712168" y="467910"/>
                        <a:pt x="698788" y="467910"/>
                      </a:cubicBez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65" name="Freeform 264">
                  <a:extLst>
                    <a:ext uri="{FF2B5EF4-FFF2-40B4-BE49-F238E27FC236}">
                      <a16:creationId xmlns:a16="http://schemas.microsoft.com/office/drawing/2014/main" id="{3634ED99-4844-B25C-ABD7-146A06DED3EB}"/>
                    </a:ext>
                  </a:extLst>
                </p:cNvPr>
                <p:cNvSpPr/>
                <p:nvPr/>
              </p:nvSpPr>
              <p:spPr>
                <a:xfrm>
                  <a:off x="4138753" y="3758339"/>
                  <a:ext cx="236958" cy="22536"/>
                </a:xfrm>
                <a:custGeom>
                  <a:avLst/>
                  <a:gdLst>
                    <a:gd name="connsiteX0" fmla="*/ 0 w 197642"/>
                    <a:gd name="connsiteY0" fmla="*/ 18299 h 18299"/>
                    <a:gd name="connsiteX1" fmla="*/ 69541 w 197642"/>
                    <a:gd name="connsiteY1" fmla="*/ 14639 h 18299"/>
                    <a:gd name="connsiteX2" fmla="*/ 102481 w 197642"/>
                    <a:gd name="connsiteY2" fmla="*/ 3660 h 18299"/>
                    <a:gd name="connsiteX3" fmla="*/ 113461 w 197642"/>
                    <a:gd name="connsiteY3" fmla="*/ 0 h 18299"/>
                    <a:gd name="connsiteX4" fmla="*/ 168362 w 197642"/>
                    <a:gd name="connsiteY4" fmla="*/ 3660 h 18299"/>
                    <a:gd name="connsiteX5" fmla="*/ 183002 w 197642"/>
                    <a:gd name="connsiteY5" fmla="*/ 7320 h 18299"/>
                    <a:gd name="connsiteX6" fmla="*/ 197642 w 197642"/>
                    <a:gd name="connsiteY6" fmla="*/ 10979 h 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642" h="18299">
                      <a:moveTo>
                        <a:pt x="0" y="18299"/>
                      </a:moveTo>
                      <a:cubicBezTo>
                        <a:pt x="23180" y="17079"/>
                        <a:pt x="46494" y="17404"/>
                        <a:pt x="69541" y="14639"/>
                      </a:cubicBezTo>
                      <a:cubicBezTo>
                        <a:pt x="69546" y="14638"/>
                        <a:pt x="96989" y="5491"/>
                        <a:pt x="102481" y="3660"/>
                      </a:cubicBezTo>
                      <a:lnTo>
                        <a:pt x="113461" y="0"/>
                      </a:lnTo>
                      <a:cubicBezTo>
                        <a:pt x="131761" y="1220"/>
                        <a:pt x="150122" y="1740"/>
                        <a:pt x="168362" y="3660"/>
                      </a:cubicBezTo>
                      <a:cubicBezTo>
                        <a:pt x="173365" y="4187"/>
                        <a:pt x="178165" y="5938"/>
                        <a:pt x="183002" y="7320"/>
                      </a:cubicBezTo>
                      <a:cubicBezTo>
                        <a:pt x="197160" y="11365"/>
                        <a:pt x="189485" y="10979"/>
                        <a:pt x="197642" y="10979"/>
                      </a:cubicBezTo>
                    </a:path>
                  </a:pathLst>
                </a:custGeom>
                <a:ln w="1270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66" name="Freeform 265">
                  <a:extLst>
                    <a:ext uri="{FF2B5EF4-FFF2-40B4-BE49-F238E27FC236}">
                      <a16:creationId xmlns:a16="http://schemas.microsoft.com/office/drawing/2014/main" id="{CED3FFD4-ADA5-32A1-6ED2-F66DAF15D6FB}"/>
                    </a:ext>
                  </a:extLst>
                </p:cNvPr>
                <p:cNvSpPr/>
                <p:nvPr/>
              </p:nvSpPr>
              <p:spPr>
                <a:xfrm>
                  <a:off x="3079150" y="4184650"/>
                  <a:ext cx="412343" cy="736325"/>
                </a:xfrm>
                <a:custGeom>
                  <a:avLst/>
                  <a:gdLst>
                    <a:gd name="connsiteX0" fmla="*/ 256032 w 256032"/>
                    <a:gd name="connsiteY0" fmla="*/ 0 h 457200"/>
                    <a:gd name="connsiteX1" fmla="*/ 230429 w 256032"/>
                    <a:gd name="connsiteY1" fmla="*/ 18288 h 457200"/>
                    <a:gd name="connsiteX2" fmla="*/ 208484 w 256032"/>
                    <a:gd name="connsiteY2" fmla="*/ 29261 h 457200"/>
                    <a:gd name="connsiteX3" fmla="*/ 182880 w 256032"/>
                    <a:gd name="connsiteY3" fmla="*/ 51207 h 457200"/>
                    <a:gd name="connsiteX4" fmla="*/ 160935 w 256032"/>
                    <a:gd name="connsiteY4" fmla="*/ 80468 h 457200"/>
                    <a:gd name="connsiteX5" fmla="*/ 146304 w 256032"/>
                    <a:gd name="connsiteY5" fmla="*/ 98756 h 457200"/>
                    <a:gd name="connsiteX6" fmla="*/ 135332 w 256032"/>
                    <a:gd name="connsiteY6" fmla="*/ 102413 h 457200"/>
                    <a:gd name="connsiteX7" fmla="*/ 106071 w 256032"/>
                    <a:gd name="connsiteY7" fmla="*/ 138989 h 457200"/>
                    <a:gd name="connsiteX8" fmla="*/ 98756 w 256032"/>
                    <a:gd name="connsiteY8" fmla="*/ 149962 h 457200"/>
                    <a:gd name="connsiteX9" fmla="*/ 80468 w 256032"/>
                    <a:gd name="connsiteY9" fmla="*/ 182880 h 457200"/>
                    <a:gd name="connsiteX10" fmla="*/ 62180 w 256032"/>
                    <a:gd name="connsiteY10" fmla="*/ 197511 h 457200"/>
                    <a:gd name="connsiteX11" fmla="*/ 54864 w 256032"/>
                    <a:gd name="connsiteY11" fmla="*/ 204826 h 457200"/>
                    <a:gd name="connsiteX12" fmla="*/ 43892 w 256032"/>
                    <a:gd name="connsiteY12" fmla="*/ 212141 h 457200"/>
                    <a:gd name="connsiteX13" fmla="*/ 29261 w 256032"/>
                    <a:gd name="connsiteY13" fmla="*/ 226772 h 457200"/>
                    <a:gd name="connsiteX14" fmla="*/ 14631 w 256032"/>
                    <a:gd name="connsiteY14" fmla="*/ 245060 h 457200"/>
                    <a:gd name="connsiteX15" fmla="*/ 10973 w 256032"/>
                    <a:gd name="connsiteY15" fmla="*/ 256032 h 457200"/>
                    <a:gd name="connsiteX16" fmla="*/ 3658 w 256032"/>
                    <a:gd name="connsiteY16" fmla="*/ 263348 h 457200"/>
                    <a:gd name="connsiteX17" fmla="*/ 0 w 256032"/>
                    <a:gd name="connsiteY17" fmla="*/ 277978 h 457200"/>
                    <a:gd name="connsiteX18" fmla="*/ 3658 w 256032"/>
                    <a:gd name="connsiteY18" fmla="*/ 413309 h 457200"/>
                    <a:gd name="connsiteX19" fmla="*/ 21946 w 256032"/>
                    <a:gd name="connsiteY19" fmla="*/ 446228 h 457200"/>
                    <a:gd name="connsiteX20" fmla="*/ 25604 w 256032"/>
                    <a:gd name="connsiteY20"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032" h="457200">
                      <a:moveTo>
                        <a:pt x="256032" y="0"/>
                      </a:moveTo>
                      <a:cubicBezTo>
                        <a:pt x="247498" y="6096"/>
                        <a:pt x="239422" y="12892"/>
                        <a:pt x="230429" y="18288"/>
                      </a:cubicBezTo>
                      <a:cubicBezTo>
                        <a:pt x="208796" y="31268"/>
                        <a:pt x="230063" y="10764"/>
                        <a:pt x="208484" y="29261"/>
                      </a:cubicBezTo>
                      <a:cubicBezTo>
                        <a:pt x="177446" y="55866"/>
                        <a:pt x="208068" y="34416"/>
                        <a:pt x="182880" y="51207"/>
                      </a:cubicBezTo>
                      <a:cubicBezTo>
                        <a:pt x="173366" y="79753"/>
                        <a:pt x="188950" y="38447"/>
                        <a:pt x="160935" y="80468"/>
                      </a:cubicBezTo>
                      <a:cubicBezTo>
                        <a:pt x="157612" y="85452"/>
                        <a:pt x="152095" y="95281"/>
                        <a:pt x="146304" y="98756"/>
                      </a:cubicBezTo>
                      <a:cubicBezTo>
                        <a:pt x="142998" y="100739"/>
                        <a:pt x="138989" y="101194"/>
                        <a:pt x="135332" y="102413"/>
                      </a:cubicBezTo>
                      <a:cubicBezTo>
                        <a:pt x="114485" y="123260"/>
                        <a:pt x="124526" y="111306"/>
                        <a:pt x="106071" y="138989"/>
                      </a:cubicBezTo>
                      <a:cubicBezTo>
                        <a:pt x="103633" y="142647"/>
                        <a:pt x="100146" y="145792"/>
                        <a:pt x="98756" y="149962"/>
                      </a:cubicBezTo>
                      <a:cubicBezTo>
                        <a:pt x="94156" y="163760"/>
                        <a:pt x="93044" y="170304"/>
                        <a:pt x="80468" y="182880"/>
                      </a:cubicBezTo>
                      <a:cubicBezTo>
                        <a:pt x="62807" y="200541"/>
                        <a:pt x="85245" y="179060"/>
                        <a:pt x="62180" y="197511"/>
                      </a:cubicBezTo>
                      <a:cubicBezTo>
                        <a:pt x="59487" y="199665"/>
                        <a:pt x="57557" y="202672"/>
                        <a:pt x="54864" y="204826"/>
                      </a:cubicBezTo>
                      <a:cubicBezTo>
                        <a:pt x="51432" y="207572"/>
                        <a:pt x="47229" y="209280"/>
                        <a:pt x="43892" y="212141"/>
                      </a:cubicBezTo>
                      <a:cubicBezTo>
                        <a:pt x="38655" y="216630"/>
                        <a:pt x="33087" y="221033"/>
                        <a:pt x="29261" y="226772"/>
                      </a:cubicBezTo>
                      <a:cubicBezTo>
                        <a:pt x="20033" y="240613"/>
                        <a:pt x="25054" y="234636"/>
                        <a:pt x="14631" y="245060"/>
                      </a:cubicBezTo>
                      <a:cubicBezTo>
                        <a:pt x="13412" y="248717"/>
                        <a:pt x="12957" y="252726"/>
                        <a:pt x="10973" y="256032"/>
                      </a:cubicBezTo>
                      <a:cubicBezTo>
                        <a:pt x="9199" y="258989"/>
                        <a:pt x="5200" y="260264"/>
                        <a:pt x="3658" y="263348"/>
                      </a:cubicBezTo>
                      <a:cubicBezTo>
                        <a:pt x="1410" y="267844"/>
                        <a:pt x="1219" y="273101"/>
                        <a:pt x="0" y="277978"/>
                      </a:cubicBezTo>
                      <a:cubicBezTo>
                        <a:pt x="1219" y="323088"/>
                        <a:pt x="1404" y="368239"/>
                        <a:pt x="3658" y="413309"/>
                      </a:cubicBezTo>
                      <a:cubicBezTo>
                        <a:pt x="4307" y="426283"/>
                        <a:pt x="18380" y="435531"/>
                        <a:pt x="21946" y="446228"/>
                      </a:cubicBezTo>
                      <a:lnTo>
                        <a:pt x="25604" y="45720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Freeform 266">
                  <a:extLst>
                    <a:ext uri="{FF2B5EF4-FFF2-40B4-BE49-F238E27FC236}">
                      <a16:creationId xmlns:a16="http://schemas.microsoft.com/office/drawing/2014/main" id="{D76C234C-5C74-EB67-B220-7BEC1876B5CC}"/>
                    </a:ext>
                  </a:extLst>
                </p:cNvPr>
                <p:cNvSpPr/>
                <p:nvPr/>
              </p:nvSpPr>
              <p:spPr>
                <a:xfrm>
                  <a:off x="3715336" y="4190541"/>
                  <a:ext cx="406453" cy="765778"/>
                </a:xfrm>
                <a:custGeom>
                  <a:avLst/>
                  <a:gdLst>
                    <a:gd name="connsiteX0" fmla="*/ 0 w 252375"/>
                    <a:gd name="connsiteY0" fmla="*/ 0 h 475488"/>
                    <a:gd name="connsiteX1" fmla="*/ 25603 w 252375"/>
                    <a:gd name="connsiteY1" fmla="*/ 3658 h 475488"/>
                    <a:gd name="connsiteX2" fmla="*/ 40234 w 252375"/>
                    <a:gd name="connsiteY2" fmla="*/ 21946 h 475488"/>
                    <a:gd name="connsiteX3" fmla="*/ 51207 w 252375"/>
                    <a:gd name="connsiteY3" fmla="*/ 25603 h 475488"/>
                    <a:gd name="connsiteX4" fmla="*/ 62179 w 252375"/>
                    <a:gd name="connsiteY4" fmla="*/ 32918 h 475488"/>
                    <a:gd name="connsiteX5" fmla="*/ 73152 w 252375"/>
                    <a:gd name="connsiteY5" fmla="*/ 36576 h 475488"/>
                    <a:gd name="connsiteX6" fmla="*/ 95098 w 252375"/>
                    <a:gd name="connsiteY6" fmla="*/ 58522 h 475488"/>
                    <a:gd name="connsiteX7" fmla="*/ 117043 w 252375"/>
                    <a:gd name="connsiteY7" fmla="*/ 73152 h 475488"/>
                    <a:gd name="connsiteX8" fmla="*/ 128016 w 252375"/>
                    <a:gd name="connsiteY8" fmla="*/ 76810 h 475488"/>
                    <a:gd name="connsiteX9" fmla="*/ 149962 w 252375"/>
                    <a:gd name="connsiteY9" fmla="*/ 87782 h 475488"/>
                    <a:gd name="connsiteX10" fmla="*/ 157277 w 252375"/>
                    <a:gd name="connsiteY10" fmla="*/ 95098 h 475488"/>
                    <a:gd name="connsiteX11" fmla="*/ 164592 w 252375"/>
                    <a:gd name="connsiteY11" fmla="*/ 106070 h 475488"/>
                    <a:gd name="connsiteX12" fmla="*/ 175565 w 252375"/>
                    <a:gd name="connsiteY12" fmla="*/ 113386 h 475488"/>
                    <a:gd name="connsiteX13" fmla="*/ 186538 w 252375"/>
                    <a:gd name="connsiteY13" fmla="*/ 135331 h 475488"/>
                    <a:gd name="connsiteX14" fmla="*/ 193853 w 252375"/>
                    <a:gd name="connsiteY14" fmla="*/ 146304 h 475488"/>
                    <a:gd name="connsiteX15" fmla="*/ 197511 w 252375"/>
                    <a:gd name="connsiteY15" fmla="*/ 157277 h 475488"/>
                    <a:gd name="connsiteX16" fmla="*/ 212141 w 252375"/>
                    <a:gd name="connsiteY16" fmla="*/ 179222 h 475488"/>
                    <a:gd name="connsiteX17" fmla="*/ 219456 w 252375"/>
                    <a:gd name="connsiteY17" fmla="*/ 201168 h 475488"/>
                    <a:gd name="connsiteX18" fmla="*/ 223114 w 252375"/>
                    <a:gd name="connsiteY18" fmla="*/ 212141 h 475488"/>
                    <a:gd name="connsiteX19" fmla="*/ 230429 w 252375"/>
                    <a:gd name="connsiteY19" fmla="*/ 263347 h 475488"/>
                    <a:gd name="connsiteX20" fmla="*/ 237744 w 252375"/>
                    <a:gd name="connsiteY20" fmla="*/ 285293 h 475488"/>
                    <a:gd name="connsiteX21" fmla="*/ 245059 w 252375"/>
                    <a:gd name="connsiteY21" fmla="*/ 296266 h 475488"/>
                    <a:gd name="connsiteX22" fmla="*/ 252375 w 252375"/>
                    <a:gd name="connsiteY22" fmla="*/ 318211 h 475488"/>
                    <a:gd name="connsiteX23" fmla="*/ 248717 w 252375"/>
                    <a:gd name="connsiteY23" fmla="*/ 380390 h 475488"/>
                    <a:gd name="connsiteX24" fmla="*/ 245059 w 252375"/>
                    <a:gd name="connsiteY24" fmla="*/ 391363 h 475488"/>
                    <a:gd name="connsiteX25" fmla="*/ 237744 w 252375"/>
                    <a:gd name="connsiteY25" fmla="*/ 420624 h 475488"/>
                    <a:gd name="connsiteX26" fmla="*/ 226771 w 252375"/>
                    <a:gd name="connsiteY26" fmla="*/ 431597 h 475488"/>
                    <a:gd name="connsiteX27" fmla="*/ 219456 w 252375"/>
                    <a:gd name="connsiteY27" fmla="*/ 442570 h 475488"/>
                    <a:gd name="connsiteX28" fmla="*/ 215799 w 252375"/>
                    <a:gd name="connsiteY28" fmla="*/ 453542 h 475488"/>
                    <a:gd name="connsiteX29" fmla="*/ 201168 w 252375"/>
                    <a:gd name="connsiteY29" fmla="*/ 475488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2375" h="475488">
                      <a:moveTo>
                        <a:pt x="0" y="0"/>
                      </a:moveTo>
                      <a:cubicBezTo>
                        <a:pt x="8534" y="1219"/>
                        <a:pt x="17424" y="932"/>
                        <a:pt x="25603" y="3658"/>
                      </a:cubicBezTo>
                      <a:cubicBezTo>
                        <a:pt x="31998" y="5790"/>
                        <a:pt x="36142" y="18673"/>
                        <a:pt x="40234" y="21946"/>
                      </a:cubicBezTo>
                      <a:cubicBezTo>
                        <a:pt x="43245" y="24354"/>
                        <a:pt x="47549" y="24384"/>
                        <a:pt x="51207" y="25603"/>
                      </a:cubicBezTo>
                      <a:cubicBezTo>
                        <a:pt x="54864" y="28041"/>
                        <a:pt x="58247" y="30952"/>
                        <a:pt x="62179" y="32918"/>
                      </a:cubicBezTo>
                      <a:cubicBezTo>
                        <a:pt x="65627" y="34642"/>
                        <a:pt x="70109" y="34209"/>
                        <a:pt x="73152" y="36576"/>
                      </a:cubicBezTo>
                      <a:cubicBezTo>
                        <a:pt x="81318" y="42928"/>
                        <a:pt x="86490" y="52783"/>
                        <a:pt x="95098" y="58522"/>
                      </a:cubicBezTo>
                      <a:cubicBezTo>
                        <a:pt x="102413" y="63399"/>
                        <a:pt x="108703" y="70372"/>
                        <a:pt x="117043" y="73152"/>
                      </a:cubicBezTo>
                      <a:cubicBezTo>
                        <a:pt x="120701" y="74371"/>
                        <a:pt x="124567" y="75086"/>
                        <a:pt x="128016" y="76810"/>
                      </a:cubicBezTo>
                      <a:cubicBezTo>
                        <a:pt x="156370" y="90987"/>
                        <a:pt x="122388" y="78592"/>
                        <a:pt x="149962" y="87782"/>
                      </a:cubicBezTo>
                      <a:cubicBezTo>
                        <a:pt x="152400" y="90221"/>
                        <a:pt x="155123" y="92405"/>
                        <a:pt x="157277" y="95098"/>
                      </a:cubicBezTo>
                      <a:cubicBezTo>
                        <a:pt x="160023" y="98530"/>
                        <a:pt x="161484" y="102962"/>
                        <a:pt x="164592" y="106070"/>
                      </a:cubicBezTo>
                      <a:cubicBezTo>
                        <a:pt x="167701" y="109179"/>
                        <a:pt x="171907" y="110947"/>
                        <a:pt x="175565" y="113386"/>
                      </a:cubicBezTo>
                      <a:cubicBezTo>
                        <a:pt x="196525" y="144824"/>
                        <a:pt x="171398" y="105050"/>
                        <a:pt x="186538" y="135331"/>
                      </a:cubicBezTo>
                      <a:cubicBezTo>
                        <a:pt x="188504" y="139263"/>
                        <a:pt x="191887" y="142372"/>
                        <a:pt x="193853" y="146304"/>
                      </a:cubicBezTo>
                      <a:cubicBezTo>
                        <a:pt x="195577" y="149753"/>
                        <a:pt x="195639" y="153907"/>
                        <a:pt x="197511" y="157277"/>
                      </a:cubicBezTo>
                      <a:cubicBezTo>
                        <a:pt x="201781" y="164962"/>
                        <a:pt x="209361" y="170882"/>
                        <a:pt x="212141" y="179222"/>
                      </a:cubicBezTo>
                      <a:lnTo>
                        <a:pt x="219456" y="201168"/>
                      </a:lnTo>
                      <a:lnTo>
                        <a:pt x="223114" y="212141"/>
                      </a:lnTo>
                      <a:cubicBezTo>
                        <a:pt x="225657" y="237571"/>
                        <a:pt x="224461" y="243455"/>
                        <a:pt x="230429" y="263347"/>
                      </a:cubicBezTo>
                      <a:cubicBezTo>
                        <a:pt x="232645" y="270733"/>
                        <a:pt x="233467" y="278877"/>
                        <a:pt x="237744" y="285293"/>
                      </a:cubicBezTo>
                      <a:cubicBezTo>
                        <a:pt x="240182" y="288951"/>
                        <a:pt x="243274" y="292249"/>
                        <a:pt x="245059" y="296266"/>
                      </a:cubicBezTo>
                      <a:cubicBezTo>
                        <a:pt x="248191" y="303312"/>
                        <a:pt x="252375" y="318211"/>
                        <a:pt x="252375" y="318211"/>
                      </a:cubicBezTo>
                      <a:cubicBezTo>
                        <a:pt x="251156" y="338937"/>
                        <a:pt x="250783" y="359731"/>
                        <a:pt x="248717" y="380390"/>
                      </a:cubicBezTo>
                      <a:cubicBezTo>
                        <a:pt x="248333" y="384226"/>
                        <a:pt x="245994" y="387623"/>
                        <a:pt x="245059" y="391363"/>
                      </a:cubicBezTo>
                      <a:cubicBezTo>
                        <a:pt x="244319" y="394322"/>
                        <a:pt x="241090" y="415605"/>
                        <a:pt x="237744" y="420624"/>
                      </a:cubicBezTo>
                      <a:cubicBezTo>
                        <a:pt x="234875" y="424928"/>
                        <a:pt x="230082" y="427623"/>
                        <a:pt x="226771" y="431597"/>
                      </a:cubicBezTo>
                      <a:cubicBezTo>
                        <a:pt x="223957" y="434974"/>
                        <a:pt x="221894" y="438912"/>
                        <a:pt x="219456" y="442570"/>
                      </a:cubicBezTo>
                      <a:cubicBezTo>
                        <a:pt x="218237" y="446227"/>
                        <a:pt x="217671" y="450172"/>
                        <a:pt x="215799" y="453542"/>
                      </a:cubicBezTo>
                      <a:cubicBezTo>
                        <a:pt x="211529" y="461228"/>
                        <a:pt x="201168" y="475488"/>
                        <a:pt x="201168" y="475488"/>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Freeform 267">
                  <a:extLst>
                    <a:ext uri="{FF2B5EF4-FFF2-40B4-BE49-F238E27FC236}">
                      <a16:creationId xmlns:a16="http://schemas.microsoft.com/office/drawing/2014/main" id="{4B2E6060-0FB9-D4CB-DA74-0694824B3D57}"/>
                    </a:ext>
                  </a:extLst>
                </p:cNvPr>
                <p:cNvSpPr/>
                <p:nvPr/>
              </p:nvSpPr>
              <p:spPr>
                <a:xfrm>
                  <a:off x="2596120" y="4155198"/>
                  <a:ext cx="889482" cy="64797"/>
                </a:xfrm>
                <a:custGeom>
                  <a:avLst/>
                  <a:gdLst>
                    <a:gd name="connsiteX0" fmla="*/ 552298 w 552298"/>
                    <a:gd name="connsiteY0" fmla="*/ 21946 h 40234"/>
                    <a:gd name="connsiteX1" fmla="*/ 523037 w 552298"/>
                    <a:gd name="connsiteY1" fmla="*/ 18288 h 40234"/>
                    <a:gd name="connsiteX2" fmla="*/ 475488 w 552298"/>
                    <a:gd name="connsiteY2" fmla="*/ 14631 h 40234"/>
                    <a:gd name="connsiteX3" fmla="*/ 438912 w 552298"/>
                    <a:gd name="connsiteY3" fmla="*/ 3658 h 40234"/>
                    <a:gd name="connsiteX4" fmla="*/ 427939 w 552298"/>
                    <a:gd name="connsiteY4" fmla="*/ 0 h 40234"/>
                    <a:gd name="connsiteX5" fmla="*/ 351130 w 552298"/>
                    <a:gd name="connsiteY5" fmla="*/ 10973 h 40234"/>
                    <a:gd name="connsiteX6" fmla="*/ 329184 w 552298"/>
                    <a:gd name="connsiteY6" fmla="*/ 18288 h 40234"/>
                    <a:gd name="connsiteX7" fmla="*/ 318211 w 552298"/>
                    <a:gd name="connsiteY7" fmla="*/ 21946 h 40234"/>
                    <a:gd name="connsiteX8" fmla="*/ 219456 w 552298"/>
                    <a:gd name="connsiteY8" fmla="*/ 18288 h 40234"/>
                    <a:gd name="connsiteX9" fmla="*/ 201168 w 552298"/>
                    <a:gd name="connsiteY9" fmla="*/ 14631 h 40234"/>
                    <a:gd name="connsiteX10" fmla="*/ 128016 w 552298"/>
                    <a:gd name="connsiteY10" fmla="*/ 18288 h 40234"/>
                    <a:gd name="connsiteX11" fmla="*/ 109728 w 552298"/>
                    <a:gd name="connsiteY11" fmla="*/ 21946 h 40234"/>
                    <a:gd name="connsiteX12" fmla="*/ 76810 w 552298"/>
                    <a:gd name="connsiteY12" fmla="*/ 32919 h 40234"/>
                    <a:gd name="connsiteX13" fmla="*/ 65837 w 552298"/>
                    <a:gd name="connsiteY13" fmla="*/ 36576 h 40234"/>
                    <a:gd name="connsiteX14" fmla="*/ 54864 w 552298"/>
                    <a:gd name="connsiteY14" fmla="*/ 40234 h 40234"/>
                    <a:gd name="connsiteX15" fmla="*/ 29261 w 552298"/>
                    <a:gd name="connsiteY15" fmla="*/ 36576 h 40234"/>
                    <a:gd name="connsiteX16" fmla="*/ 0 w 552298"/>
                    <a:gd name="connsiteY16" fmla="*/ 32919 h 4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298" h="40234">
                      <a:moveTo>
                        <a:pt x="552298" y="21946"/>
                      </a:moveTo>
                      <a:cubicBezTo>
                        <a:pt x="542544" y="20727"/>
                        <a:pt x="532822" y="19220"/>
                        <a:pt x="523037" y="18288"/>
                      </a:cubicBezTo>
                      <a:cubicBezTo>
                        <a:pt x="507212" y="16781"/>
                        <a:pt x="491276" y="16488"/>
                        <a:pt x="475488" y="14631"/>
                      </a:cubicBezTo>
                      <a:cubicBezTo>
                        <a:pt x="466950" y="13627"/>
                        <a:pt x="444806" y="5623"/>
                        <a:pt x="438912" y="3658"/>
                      </a:cubicBezTo>
                      <a:lnTo>
                        <a:pt x="427939" y="0"/>
                      </a:lnTo>
                      <a:cubicBezTo>
                        <a:pt x="365385" y="4171"/>
                        <a:pt x="390462" y="-2138"/>
                        <a:pt x="351130" y="10973"/>
                      </a:cubicBezTo>
                      <a:lnTo>
                        <a:pt x="329184" y="18288"/>
                      </a:lnTo>
                      <a:lnTo>
                        <a:pt x="318211" y="21946"/>
                      </a:lnTo>
                      <a:cubicBezTo>
                        <a:pt x="285293" y="20727"/>
                        <a:pt x="252333" y="20343"/>
                        <a:pt x="219456" y="18288"/>
                      </a:cubicBezTo>
                      <a:cubicBezTo>
                        <a:pt x="213251" y="17900"/>
                        <a:pt x="207385" y="14631"/>
                        <a:pt x="201168" y="14631"/>
                      </a:cubicBezTo>
                      <a:cubicBezTo>
                        <a:pt x="176754" y="14631"/>
                        <a:pt x="152400" y="17069"/>
                        <a:pt x="128016" y="18288"/>
                      </a:cubicBezTo>
                      <a:cubicBezTo>
                        <a:pt x="121920" y="19507"/>
                        <a:pt x="115726" y="20310"/>
                        <a:pt x="109728" y="21946"/>
                      </a:cubicBezTo>
                      <a:cubicBezTo>
                        <a:pt x="109707" y="21952"/>
                        <a:pt x="82306" y="31087"/>
                        <a:pt x="76810" y="32919"/>
                      </a:cubicBezTo>
                      <a:lnTo>
                        <a:pt x="65837" y="36576"/>
                      </a:lnTo>
                      <a:lnTo>
                        <a:pt x="54864" y="40234"/>
                      </a:lnTo>
                      <a:cubicBezTo>
                        <a:pt x="46330" y="39015"/>
                        <a:pt x="37765" y="37993"/>
                        <a:pt x="29261" y="36576"/>
                      </a:cubicBezTo>
                      <a:cubicBezTo>
                        <a:pt x="3015" y="32202"/>
                        <a:pt x="19762" y="32919"/>
                        <a:pt x="0" y="32919"/>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Freeform 268">
                  <a:extLst>
                    <a:ext uri="{FF2B5EF4-FFF2-40B4-BE49-F238E27FC236}">
                      <a16:creationId xmlns:a16="http://schemas.microsoft.com/office/drawing/2014/main" id="{1769396E-9AC9-FB9E-DFE0-C7DDD6E23DCA}"/>
                    </a:ext>
                  </a:extLst>
                </p:cNvPr>
                <p:cNvSpPr/>
                <p:nvPr/>
              </p:nvSpPr>
              <p:spPr>
                <a:xfrm>
                  <a:off x="3709446" y="3795872"/>
                  <a:ext cx="736325" cy="388779"/>
                </a:xfrm>
                <a:custGeom>
                  <a:avLst/>
                  <a:gdLst>
                    <a:gd name="connsiteX0" fmla="*/ 0 w 457200"/>
                    <a:gd name="connsiteY0" fmla="*/ 241401 h 241401"/>
                    <a:gd name="connsiteX1" fmla="*/ 25603 w 457200"/>
                    <a:gd name="connsiteY1" fmla="*/ 226771 h 241401"/>
                    <a:gd name="connsiteX2" fmla="*/ 47548 w 457200"/>
                    <a:gd name="connsiteY2" fmla="*/ 212141 h 241401"/>
                    <a:gd name="connsiteX3" fmla="*/ 58521 w 457200"/>
                    <a:gd name="connsiteY3" fmla="*/ 208483 h 241401"/>
                    <a:gd name="connsiteX4" fmla="*/ 80467 w 457200"/>
                    <a:gd name="connsiteY4" fmla="*/ 193853 h 241401"/>
                    <a:gd name="connsiteX5" fmla="*/ 91440 w 457200"/>
                    <a:gd name="connsiteY5" fmla="*/ 186537 h 241401"/>
                    <a:gd name="connsiteX6" fmla="*/ 120700 w 457200"/>
                    <a:gd name="connsiteY6" fmla="*/ 171907 h 241401"/>
                    <a:gd name="connsiteX7" fmla="*/ 131673 w 457200"/>
                    <a:gd name="connsiteY7" fmla="*/ 164592 h 241401"/>
                    <a:gd name="connsiteX8" fmla="*/ 142646 w 457200"/>
                    <a:gd name="connsiteY8" fmla="*/ 160934 h 241401"/>
                    <a:gd name="connsiteX9" fmla="*/ 201168 w 457200"/>
                    <a:gd name="connsiteY9" fmla="*/ 149961 h 241401"/>
                    <a:gd name="connsiteX10" fmla="*/ 252374 w 457200"/>
                    <a:gd name="connsiteY10" fmla="*/ 135331 h 241401"/>
                    <a:gd name="connsiteX11" fmla="*/ 263347 w 457200"/>
                    <a:gd name="connsiteY11" fmla="*/ 131673 h 241401"/>
                    <a:gd name="connsiteX12" fmla="*/ 285292 w 457200"/>
                    <a:gd name="connsiteY12" fmla="*/ 120701 h 241401"/>
                    <a:gd name="connsiteX13" fmla="*/ 303580 w 457200"/>
                    <a:gd name="connsiteY13" fmla="*/ 106070 h 241401"/>
                    <a:gd name="connsiteX14" fmla="*/ 325526 w 457200"/>
                    <a:gd name="connsiteY14" fmla="*/ 102413 h 241401"/>
                    <a:gd name="connsiteX15" fmla="*/ 343814 w 457200"/>
                    <a:gd name="connsiteY15" fmla="*/ 98755 h 241401"/>
                    <a:gd name="connsiteX16" fmla="*/ 365760 w 457200"/>
                    <a:gd name="connsiteY16" fmla="*/ 91440 h 241401"/>
                    <a:gd name="connsiteX17" fmla="*/ 376732 w 457200"/>
                    <a:gd name="connsiteY17" fmla="*/ 84125 h 241401"/>
                    <a:gd name="connsiteX18" fmla="*/ 398678 w 457200"/>
                    <a:gd name="connsiteY18" fmla="*/ 73152 h 241401"/>
                    <a:gd name="connsiteX19" fmla="*/ 424281 w 457200"/>
                    <a:gd name="connsiteY19" fmla="*/ 40233 h 241401"/>
                    <a:gd name="connsiteX20" fmla="*/ 431596 w 457200"/>
                    <a:gd name="connsiteY20" fmla="*/ 29261 h 241401"/>
                    <a:gd name="connsiteX21" fmla="*/ 438912 w 457200"/>
                    <a:gd name="connsiteY21" fmla="*/ 18288 h 241401"/>
                    <a:gd name="connsiteX22" fmla="*/ 457200 w 457200"/>
                    <a:gd name="connsiteY22" fmla="*/ 0 h 24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241401">
                      <a:moveTo>
                        <a:pt x="0" y="241401"/>
                      </a:moveTo>
                      <a:cubicBezTo>
                        <a:pt x="8534" y="236524"/>
                        <a:pt x="17232" y="231923"/>
                        <a:pt x="25603" y="226771"/>
                      </a:cubicBezTo>
                      <a:cubicBezTo>
                        <a:pt x="33090" y="222163"/>
                        <a:pt x="39208" y="214921"/>
                        <a:pt x="47548" y="212141"/>
                      </a:cubicBezTo>
                      <a:cubicBezTo>
                        <a:pt x="51206" y="210922"/>
                        <a:pt x="55151" y="210355"/>
                        <a:pt x="58521" y="208483"/>
                      </a:cubicBezTo>
                      <a:cubicBezTo>
                        <a:pt x="66206" y="204213"/>
                        <a:pt x="73152" y="198730"/>
                        <a:pt x="80467" y="193853"/>
                      </a:cubicBezTo>
                      <a:cubicBezTo>
                        <a:pt x="84125" y="191414"/>
                        <a:pt x="87508" y="188503"/>
                        <a:pt x="91440" y="186537"/>
                      </a:cubicBezTo>
                      <a:cubicBezTo>
                        <a:pt x="101193" y="181660"/>
                        <a:pt x="111627" y="177956"/>
                        <a:pt x="120700" y="171907"/>
                      </a:cubicBezTo>
                      <a:cubicBezTo>
                        <a:pt x="124358" y="169469"/>
                        <a:pt x="127741" y="166558"/>
                        <a:pt x="131673" y="164592"/>
                      </a:cubicBezTo>
                      <a:cubicBezTo>
                        <a:pt x="135122" y="162868"/>
                        <a:pt x="138939" y="161993"/>
                        <a:pt x="142646" y="160934"/>
                      </a:cubicBezTo>
                      <a:cubicBezTo>
                        <a:pt x="181246" y="149906"/>
                        <a:pt x="124048" y="169241"/>
                        <a:pt x="201168" y="149961"/>
                      </a:cubicBezTo>
                      <a:cubicBezTo>
                        <a:pt x="237901" y="140778"/>
                        <a:pt x="220896" y="145824"/>
                        <a:pt x="252374" y="135331"/>
                      </a:cubicBezTo>
                      <a:cubicBezTo>
                        <a:pt x="256032" y="134112"/>
                        <a:pt x="260139" y="133812"/>
                        <a:pt x="263347" y="131673"/>
                      </a:cubicBezTo>
                      <a:cubicBezTo>
                        <a:pt x="277528" y="122220"/>
                        <a:pt x="270150" y="125748"/>
                        <a:pt x="285292" y="120701"/>
                      </a:cubicBezTo>
                      <a:cubicBezTo>
                        <a:pt x="290286" y="115707"/>
                        <a:pt x="296660" y="108377"/>
                        <a:pt x="303580" y="106070"/>
                      </a:cubicBezTo>
                      <a:cubicBezTo>
                        <a:pt x="310616" y="103725"/>
                        <a:pt x="318229" y="103740"/>
                        <a:pt x="325526" y="102413"/>
                      </a:cubicBezTo>
                      <a:cubicBezTo>
                        <a:pt x="331642" y="101301"/>
                        <a:pt x="337816" y="100391"/>
                        <a:pt x="343814" y="98755"/>
                      </a:cubicBezTo>
                      <a:cubicBezTo>
                        <a:pt x="351253" y="96726"/>
                        <a:pt x="365760" y="91440"/>
                        <a:pt x="365760" y="91440"/>
                      </a:cubicBezTo>
                      <a:cubicBezTo>
                        <a:pt x="369417" y="89002"/>
                        <a:pt x="372800" y="86091"/>
                        <a:pt x="376732" y="84125"/>
                      </a:cubicBezTo>
                      <a:cubicBezTo>
                        <a:pt x="393227" y="75877"/>
                        <a:pt x="382956" y="86254"/>
                        <a:pt x="398678" y="73152"/>
                      </a:cubicBezTo>
                      <a:cubicBezTo>
                        <a:pt x="411571" y="62408"/>
                        <a:pt x="414085" y="55527"/>
                        <a:pt x="424281" y="40233"/>
                      </a:cubicBezTo>
                      <a:lnTo>
                        <a:pt x="431596" y="29261"/>
                      </a:lnTo>
                      <a:cubicBezTo>
                        <a:pt x="434035" y="25603"/>
                        <a:pt x="435803" y="21397"/>
                        <a:pt x="438912" y="18288"/>
                      </a:cubicBezTo>
                      <a:lnTo>
                        <a:pt x="457200" y="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Freeform 269">
                  <a:extLst>
                    <a:ext uri="{FF2B5EF4-FFF2-40B4-BE49-F238E27FC236}">
                      <a16:creationId xmlns:a16="http://schemas.microsoft.com/office/drawing/2014/main" id="{B2FF8BF4-9C24-B774-8E06-62385A5F918B}"/>
                    </a:ext>
                  </a:extLst>
                </p:cNvPr>
                <p:cNvSpPr/>
                <p:nvPr/>
              </p:nvSpPr>
              <p:spPr>
                <a:xfrm>
                  <a:off x="3933020" y="3842997"/>
                  <a:ext cx="59882" cy="141374"/>
                </a:xfrm>
                <a:custGeom>
                  <a:avLst/>
                  <a:gdLst>
                    <a:gd name="connsiteX0" fmla="*/ 3824 w 37182"/>
                    <a:gd name="connsiteY0" fmla="*/ 0 h 87782"/>
                    <a:gd name="connsiteX1" fmla="*/ 166 w 37182"/>
                    <a:gd name="connsiteY1" fmla="*/ 25603 h 87782"/>
                    <a:gd name="connsiteX2" fmla="*/ 7482 w 37182"/>
                    <a:gd name="connsiteY2" fmla="*/ 32918 h 87782"/>
                    <a:gd name="connsiteX3" fmla="*/ 25770 w 37182"/>
                    <a:gd name="connsiteY3" fmla="*/ 47548 h 87782"/>
                    <a:gd name="connsiteX4" fmla="*/ 33085 w 37182"/>
                    <a:gd name="connsiteY4" fmla="*/ 54864 h 87782"/>
                    <a:gd name="connsiteX5" fmla="*/ 36742 w 37182"/>
                    <a:gd name="connsiteY5" fmla="*/ 87782 h 8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82" h="87782">
                      <a:moveTo>
                        <a:pt x="3824" y="0"/>
                      </a:moveTo>
                      <a:cubicBezTo>
                        <a:pt x="2605" y="8534"/>
                        <a:pt x="-786" y="17035"/>
                        <a:pt x="166" y="25603"/>
                      </a:cubicBezTo>
                      <a:cubicBezTo>
                        <a:pt x="547" y="29030"/>
                        <a:pt x="5328" y="30225"/>
                        <a:pt x="7482" y="32918"/>
                      </a:cubicBezTo>
                      <a:cubicBezTo>
                        <a:pt x="19515" y="47959"/>
                        <a:pt x="8364" y="41747"/>
                        <a:pt x="25770" y="47548"/>
                      </a:cubicBezTo>
                      <a:cubicBezTo>
                        <a:pt x="28208" y="49987"/>
                        <a:pt x="31311" y="51907"/>
                        <a:pt x="33085" y="54864"/>
                      </a:cubicBezTo>
                      <a:cubicBezTo>
                        <a:pt x="39055" y="64815"/>
                        <a:pt x="36742" y="77087"/>
                        <a:pt x="36742" y="87782"/>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Freeform 270">
                  <a:extLst>
                    <a:ext uri="{FF2B5EF4-FFF2-40B4-BE49-F238E27FC236}">
                      <a16:creationId xmlns:a16="http://schemas.microsoft.com/office/drawing/2014/main" id="{F62B6EBE-08AF-67FE-F1CC-FF862FA0105C}"/>
                    </a:ext>
                  </a:extLst>
                </p:cNvPr>
                <p:cNvSpPr/>
                <p:nvPr/>
              </p:nvSpPr>
              <p:spPr>
                <a:xfrm>
                  <a:off x="3273540" y="3642716"/>
                  <a:ext cx="318093" cy="459468"/>
                </a:xfrm>
                <a:custGeom>
                  <a:avLst/>
                  <a:gdLst>
                    <a:gd name="connsiteX0" fmla="*/ 197511 w 197511"/>
                    <a:gd name="connsiteY0" fmla="*/ 0 h 285293"/>
                    <a:gd name="connsiteX1" fmla="*/ 175565 w 197511"/>
                    <a:gd name="connsiteY1" fmla="*/ 25603 h 285293"/>
                    <a:gd name="connsiteX2" fmla="*/ 168250 w 197511"/>
                    <a:gd name="connsiteY2" fmla="*/ 47549 h 285293"/>
                    <a:gd name="connsiteX3" fmla="*/ 153619 w 197511"/>
                    <a:gd name="connsiteY3" fmla="*/ 65837 h 285293"/>
                    <a:gd name="connsiteX4" fmla="*/ 149962 w 197511"/>
                    <a:gd name="connsiteY4" fmla="*/ 76810 h 285293"/>
                    <a:gd name="connsiteX5" fmla="*/ 135331 w 197511"/>
                    <a:gd name="connsiteY5" fmla="*/ 95098 h 285293"/>
                    <a:gd name="connsiteX6" fmla="*/ 131674 w 197511"/>
                    <a:gd name="connsiteY6" fmla="*/ 106071 h 285293"/>
                    <a:gd name="connsiteX7" fmla="*/ 102413 w 197511"/>
                    <a:gd name="connsiteY7" fmla="*/ 128016 h 285293"/>
                    <a:gd name="connsiteX8" fmla="*/ 95098 w 197511"/>
                    <a:gd name="connsiteY8" fmla="*/ 138989 h 285293"/>
                    <a:gd name="connsiteX9" fmla="*/ 84125 w 197511"/>
                    <a:gd name="connsiteY9" fmla="*/ 146304 h 285293"/>
                    <a:gd name="connsiteX10" fmla="*/ 80467 w 197511"/>
                    <a:gd name="connsiteY10" fmla="*/ 157277 h 285293"/>
                    <a:gd name="connsiteX11" fmla="*/ 62179 w 197511"/>
                    <a:gd name="connsiteY11" fmla="*/ 175565 h 285293"/>
                    <a:gd name="connsiteX12" fmla="*/ 58522 w 197511"/>
                    <a:gd name="connsiteY12" fmla="*/ 186538 h 285293"/>
                    <a:gd name="connsiteX13" fmla="*/ 43891 w 197511"/>
                    <a:gd name="connsiteY13" fmla="*/ 204826 h 285293"/>
                    <a:gd name="connsiteX14" fmla="*/ 32919 w 197511"/>
                    <a:gd name="connsiteY14" fmla="*/ 226771 h 285293"/>
                    <a:gd name="connsiteX15" fmla="*/ 25603 w 197511"/>
                    <a:gd name="connsiteY15" fmla="*/ 248717 h 285293"/>
                    <a:gd name="connsiteX16" fmla="*/ 10973 w 197511"/>
                    <a:gd name="connsiteY16" fmla="*/ 270663 h 285293"/>
                    <a:gd name="connsiteX17" fmla="*/ 0 w 197511"/>
                    <a:gd name="connsiteY17" fmla="*/ 285293 h 28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511" h="285293">
                      <a:moveTo>
                        <a:pt x="197511" y="0"/>
                      </a:moveTo>
                      <a:cubicBezTo>
                        <a:pt x="190196" y="8534"/>
                        <a:pt x="181456" y="16030"/>
                        <a:pt x="175565" y="25603"/>
                      </a:cubicBezTo>
                      <a:cubicBezTo>
                        <a:pt x="171524" y="32170"/>
                        <a:pt x="172527" y="41133"/>
                        <a:pt x="168250" y="47549"/>
                      </a:cubicBezTo>
                      <a:cubicBezTo>
                        <a:pt x="159022" y="61391"/>
                        <a:pt x="164044" y="55414"/>
                        <a:pt x="153619" y="65837"/>
                      </a:cubicBezTo>
                      <a:cubicBezTo>
                        <a:pt x="152400" y="69495"/>
                        <a:pt x="151686" y="73362"/>
                        <a:pt x="149962" y="76810"/>
                      </a:cubicBezTo>
                      <a:cubicBezTo>
                        <a:pt x="145348" y="86040"/>
                        <a:pt x="142136" y="88294"/>
                        <a:pt x="135331" y="95098"/>
                      </a:cubicBezTo>
                      <a:cubicBezTo>
                        <a:pt x="134112" y="98756"/>
                        <a:pt x="133987" y="102987"/>
                        <a:pt x="131674" y="106071"/>
                      </a:cubicBezTo>
                      <a:cubicBezTo>
                        <a:pt x="117665" y="124751"/>
                        <a:pt x="118432" y="122677"/>
                        <a:pt x="102413" y="128016"/>
                      </a:cubicBezTo>
                      <a:cubicBezTo>
                        <a:pt x="99975" y="131674"/>
                        <a:pt x="98206" y="135881"/>
                        <a:pt x="95098" y="138989"/>
                      </a:cubicBezTo>
                      <a:cubicBezTo>
                        <a:pt x="91990" y="142097"/>
                        <a:pt x="86871" y="142871"/>
                        <a:pt x="84125" y="146304"/>
                      </a:cubicBezTo>
                      <a:cubicBezTo>
                        <a:pt x="81716" y="149315"/>
                        <a:pt x="82780" y="154193"/>
                        <a:pt x="80467" y="157277"/>
                      </a:cubicBezTo>
                      <a:cubicBezTo>
                        <a:pt x="75294" y="164174"/>
                        <a:pt x="62179" y="175565"/>
                        <a:pt x="62179" y="175565"/>
                      </a:cubicBezTo>
                      <a:cubicBezTo>
                        <a:pt x="60960" y="179223"/>
                        <a:pt x="60246" y="183090"/>
                        <a:pt x="58522" y="186538"/>
                      </a:cubicBezTo>
                      <a:cubicBezTo>
                        <a:pt x="53908" y="195768"/>
                        <a:pt x="50696" y="198022"/>
                        <a:pt x="43891" y="204826"/>
                      </a:cubicBezTo>
                      <a:cubicBezTo>
                        <a:pt x="30560" y="244826"/>
                        <a:pt x="51817" y="184252"/>
                        <a:pt x="32919" y="226771"/>
                      </a:cubicBezTo>
                      <a:cubicBezTo>
                        <a:pt x="29787" y="233817"/>
                        <a:pt x="29880" y="242301"/>
                        <a:pt x="25603" y="248717"/>
                      </a:cubicBezTo>
                      <a:lnTo>
                        <a:pt x="10973" y="270663"/>
                      </a:lnTo>
                      <a:cubicBezTo>
                        <a:pt x="2703" y="283068"/>
                        <a:pt x="6766" y="278527"/>
                        <a:pt x="0" y="285293"/>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Freeform 271">
                  <a:extLst>
                    <a:ext uri="{FF2B5EF4-FFF2-40B4-BE49-F238E27FC236}">
                      <a16:creationId xmlns:a16="http://schemas.microsoft.com/office/drawing/2014/main" id="{4C4C0972-E83D-B750-8A02-EEABFFCAE18E}"/>
                    </a:ext>
                  </a:extLst>
                </p:cNvPr>
                <p:cNvSpPr/>
                <p:nvPr/>
              </p:nvSpPr>
              <p:spPr>
                <a:xfrm>
                  <a:off x="3220526" y="3949026"/>
                  <a:ext cx="24249" cy="153157"/>
                </a:xfrm>
                <a:custGeom>
                  <a:avLst/>
                  <a:gdLst>
                    <a:gd name="connsiteX0" fmla="*/ 10973 w 15057"/>
                    <a:gd name="connsiteY0" fmla="*/ 0 h 95098"/>
                    <a:gd name="connsiteX1" fmla="*/ 10973 w 15057"/>
                    <a:gd name="connsiteY1" fmla="*/ 73152 h 95098"/>
                    <a:gd name="connsiteX2" fmla="*/ 7315 w 15057"/>
                    <a:gd name="connsiteY2" fmla="*/ 84125 h 95098"/>
                    <a:gd name="connsiteX3" fmla="*/ 0 w 15057"/>
                    <a:gd name="connsiteY3" fmla="*/ 95098 h 95098"/>
                  </a:gdLst>
                  <a:ahLst/>
                  <a:cxnLst>
                    <a:cxn ang="0">
                      <a:pos x="connsiteX0" y="connsiteY0"/>
                    </a:cxn>
                    <a:cxn ang="0">
                      <a:pos x="connsiteX1" y="connsiteY1"/>
                    </a:cxn>
                    <a:cxn ang="0">
                      <a:pos x="connsiteX2" y="connsiteY2"/>
                    </a:cxn>
                    <a:cxn ang="0">
                      <a:pos x="connsiteX3" y="connsiteY3"/>
                    </a:cxn>
                  </a:cxnLst>
                  <a:rect l="l" t="t" r="r" b="b"/>
                  <a:pathLst>
                    <a:path w="15057" h="95098">
                      <a:moveTo>
                        <a:pt x="10973" y="0"/>
                      </a:moveTo>
                      <a:cubicBezTo>
                        <a:pt x="16097" y="35873"/>
                        <a:pt x="16731" y="27088"/>
                        <a:pt x="10973" y="73152"/>
                      </a:cubicBezTo>
                      <a:cubicBezTo>
                        <a:pt x="10495" y="76978"/>
                        <a:pt x="9039" y="80676"/>
                        <a:pt x="7315" y="84125"/>
                      </a:cubicBezTo>
                      <a:cubicBezTo>
                        <a:pt x="5349" y="88057"/>
                        <a:pt x="0" y="95098"/>
                        <a:pt x="0" y="9509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Freeform 272">
                  <a:extLst>
                    <a:ext uri="{FF2B5EF4-FFF2-40B4-BE49-F238E27FC236}">
                      <a16:creationId xmlns:a16="http://schemas.microsoft.com/office/drawing/2014/main" id="{CC0EAAEA-A081-848F-5A42-BAA4CC504526}"/>
                    </a:ext>
                  </a:extLst>
                </p:cNvPr>
                <p:cNvSpPr/>
                <p:nvPr/>
              </p:nvSpPr>
              <p:spPr>
                <a:xfrm>
                  <a:off x="3591634" y="3654497"/>
                  <a:ext cx="324017" cy="353437"/>
                </a:xfrm>
                <a:custGeom>
                  <a:avLst/>
                  <a:gdLst>
                    <a:gd name="connsiteX0" fmla="*/ 0 w 201189"/>
                    <a:gd name="connsiteY0" fmla="*/ 0 h 219456"/>
                    <a:gd name="connsiteX1" fmla="*/ 14630 w 201189"/>
                    <a:gd name="connsiteY1" fmla="*/ 25604 h 219456"/>
                    <a:gd name="connsiteX2" fmla="*/ 25603 w 201189"/>
                    <a:gd name="connsiteY2" fmla="*/ 29261 h 219456"/>
                    <a:gd name="connsiteX3" fmla="*/ 36576 w 201189"/>
                    <a:gd name="connsiteY3" fmla="*/ 36576 h 219456"/>
                    <a:gd name="connsiteX4" fmla="*/ 51206 w 201189"/>
                    <a:gd name="connsiteY4" fmla="*/ 40234 h 219456"/>
                    <a:gd name="connsiteX5" fmla="*/ 73152 w 201189"/>
                    <a:gd name="connsiteY5" fmla="*/ 47549 h 219456"/>
                    <a:gd name="connsiteX6" fmla="*/ 91440 w 201189"/>
                    <a:gd name="connsiteY6" fmla="*/ 69495 h 219456"/>
                    <a:gd name="connsiteX7" fmla="*/ 113385 w 201189"/>
                    <a:gd name="connsiteY7" fmla="*/ 98756 h 219456"/>
                    <a:gd name="connsiteX8" fmla="*/ 146304 w 201189"/>
                    <a:gd name="connsiteY8" fmla="*/ 124359 h 219456"/>
                    <a:gd name="connsiteX9" fmla="*/ 153619 w 201189"/>
                    <a:gd name="connsiteY9" fmla="*/ 135332 h 219456"/>
                    <a:gd name="connsiteX10" fmla="*/ 160934 w 201189"/>
                    <a:gd name="connsiteY10" fmla="*/ 157277 h 219456"/>
                    <a:gd name="connsiteX11" fmla="*/ 164592 w 201189"/>
                    <a:gd name="connsiteY11" fmla="*/ 168250 h 219456"/>
                    <a:gd name="connsiteX12" fmla="*/ 168249 w 201189"/>
                    <a:gd name="connsiteY12" fmla="*/ 179223 h 219456"/>
                    <a:gd name="connsiteX13" fmla="*/ 175564 w 201189"/>
                    <a:gd name="connsiteY13" fmla="*/ 190196 h 219456"/>
                    <a:gd name="connsiteX14" fmla="*/ 182880 w 201189"/>
                    <a:gd name="connsiteY14" fmla="*/ 197511 h 219456"/>
                    <a:gd name="connsiteX15" fmla="*/ 190195 w 201189"/>
                    <a:gd name="connsiteY15" fmla="*/ 208484 h 219456"/>
                    <a:gd name="connsiteX16" fmla="*/ 201168 w 201189"/>
                    <a:gd name="connsiteY16" fmla="*/ 219456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189" h="219456">
                      <a:moveTo>
                        <a:pt x="0" y="0"/>
                      </a:moveTo>
                      <a:cubicBezTo>
                        <a:pt x="4877" y="8535"/>
                        <a:pt x="8157" y="18206"/>
                        <a:pt x="14630" y="25604"/>
                      </a:cubicBezTo>
                      <a:cubicBezTo>
                        <a:pt x="17169" y="28506"/>
                        <a:pt x="22155" y="27537"/>
                        <a:pt x="25603" y="29261"/>
                      </a:cubicBezTo>
                      <a:cubicBezTo>
                        <a:pt x="29535" y="31227"/>
                        <a:pt x="32536" y="34844"/>
                        <a:pt x="36576" y="36576"/>
                      </a:cubicBezTo>
                      <a:cubicBezTo>
                        <a:pt x="41196" y="38556"/>
                        <a:pt x="46391" y="38790"/>
                        <a:pt x="51206" y="40234"/>
                      </a:cubicBezTo>
                      <a:cubicBezTo>
                        <a:pt x="58592" y="42450"/>
                        <a:pt x="73152" y="47549"/>
                        <a:pt x="73152" y="47549"/>
                      </a:cubicBezTo>
                      <a:cubicBezTo>
                        <a:pt x="99286" y="86752"/>
                        <a:pt x="58590" y="27260"/>
                        <a:pt x="91440" y="69495"/>
                      </a:cubicBezTo>
                      <a:cubicBezTo>
                        <a:pt x="98494" y="78564"/>
                        <a:pt x="103576" y="91399"/>
                        <a:pt x="113385" y="98756"/>
                      </a:cubicBezTo>
                      <a:cubicBezTo>
                        <a:pt x="131512" y="112351"/>
                        <a:pt x="133893" y="109466"/>
                        <a:pt x="146304" y="124359"/>
                      </a:cubicBezTo>
                      <a:cubicBezTo>
                        <a:pt x="149118" y="127736"/>
                        <a:pt x="151181" y="131674"/>
                        <a:pt x="153619" y="135332"/>
                      </a:cubicBezTo>
                      <a:lnTo>
                        <a:pt x="160934" y="157277"/>
                      </a:lnTo>
                      <a:lnTo>
                        <a:pt x="164592" y="168250"/>
                      </a:lnTo>
                      <a:cubicBezTo>
                        <a:pt x="165811" y="171908"/>
                        <a:pt x="166110" y="176015"/>
                        <a:pt x="168249" y="179223"/>
                      </a:cubicBezTo>
                      <a:cubicBezTo>
                        <a:pt x="170687" y="182881"/>
                        <a:pt x="172818" y="186763"/>
                        <a:pt x="175564" y="190196"/>
                      </a:cubicBezTo>
                      <a:cubicBezTo>
                        <a:pt x="177718" y="192889"/>
                        <a:pt x="180726" y="194818"/>
                        <a:pt x="182880" y="197511"/>
                      </a:cubicBezTo>
                      <a:cubicBezTo>
                        <a:pt x="185626" y="200944"/>
                        <a:pt x="187087" y="205376"/>
                        <a:pt x="190195" y="208484"/>
                      </a:cubicBezTo>
                      <a:cubicBezTo>
                        <a:pt x="202182" y="220471"/>
                        <a:pt x="201168" y="210295"/>
                        <a:pt x="201168" y="219456"/>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Freeform 273">
                  <a:extLst>
                    <a:ext uri="{FF2B5EF4-FFF2-40B4-BE49-F238E27FC236}">
                      <a16:creationId xmlns:a16="http://schemas.microsoft.com/office/drawing/2014/main" id="{D5724DB4-DDF7-365E-2714-B05618B23265}"/>
                    </a:ext>
                  </a:extLst>
                </p:cNvPr>
                <p:cNvSpPr/>
                <p:nvPr/>
              </p:nvSpPr>
              <p:spPr>
                <a:xfrm>
                  <a:off x="2930358" y="3398424"/>
                  <a:ext cx="398014" cy="479975"/>
                </a:xfrm>
                <a:custGeom>
                  <a:avLst/>
                  <a:gdLst>
                    <a:gd name="connsiteX0" fmla="*/ 331975 w 331975"/>
                    <a:gd name="connsiteY0" fmla="*/ 55216 h 322093"/>
                    <a:gd name="connsiteX1" fmla="*/ 221548 w 331975"/>
                    <a:gd name="connsiteY1" fmla="*/ 36810 h 322093"/>
                    <a:gd name="connsiteX2" fmla="*/ 166334 w 331975"/>
                    <a:gd name="connsiteY2" fmla="*/ 27608 h 322093"/>
                    <a:gd name="connsiteX3" fmla="*/ 101918 w 331975"/>
                    <a:gd name="connsiteY3" fmla="*/ 36810 h 322093"/>
                    <a:gd name="connsiteX4" fmla="*/ 83513 w 331975"/>
                    <a:gd name="connsiteY4" fmla="*/ 55216 h 322093"/>
                    <a:gd name="connsiteX5" fmla="*/ 92716 w 331975"/>
                    <a:gd name="connsiteY5" fmla="*/ 110432 h 322093"/>
                    <a:gd name="connsiteX6" fmla="*/ 120323 w 331975"/>
                    <a:gd name="connsiteY6" fmla="*/ 128837 h 322093"/>
                    <a:gd name="connsiteX7" fmla="*/ 138727 w 331975"/>
                    <a:gd name="connsiteY7" fmla="*/ 156445 h 322093"/>
                    <a:gd name="connsiteX8" fmla="*/ 175536 w 331975"/>
                    <a:gd name="connsiteY8" fmla="*/ 193256 h 322093"/>
                    <a:gd name="connsiteX9" fmla="*/ 157132 w 331975"/>
                    <a:gd name="connsiteY9" fmla="*/ 220864 h 322093"/>
                    <a:gd name="connsiteX10" fmla="*/ 92716 w 331975"/>
                    <a:gd name="connsiteY10" fmla="*/ 239269 h 322093"/>
                    <a:gd name="connsiteX11" fmla="*/ 19097 w 331975"/>
                    <a:gd name="connsiteY11" fmla="*/ 220864 h 322093"/>
                    <a:gd name="connsiteX12" fmla="*/ 693 w 331975"/>
                    <a:gd name="connsiteY12" fmla="*/ 193256 h 322093"/>
                    <a:gd name="connsiteX13" fmla="*/ 37502 w 331975"/>
                    <a:gd name="connsiteY13" fmla="*/ 147242 h 322093"/>
                    <a:gd name="connsiteX14" fmla="*/ 101918 w 331975"/>
                    <a:gd name="connsiteY14" fmla="*/ 156445 h 322093"/>
                    <a:gd name="connsiteX15" fmla="*/ 175536 w 331975"/>
                    <a:gd name="connsiteY15" fmla="*/ 165648 h 322093"/>
                    <a:gd name="connsiteX16" fmla="*/ 230750 w 331975"/>
                    <a:gd name="connsiteY16" fmla="*/ 138040 h 322093"/>
                    <a:gd name="connsiteX17" fmla="*/ 249154 w 331975"/>
                    <a:gd name="connsiteY17" fmla="*/ 82824 h 322093"/>
                    <a:gd name="connsiteX18" fmla="*/ 184738 w 331975"/>
                    <a:gd name="connsiteY18" fmla="*/ 101229 h 322093"/>
                    <a:gd name="connsiteX19" fmla="*/ 203143 w 331975"/>
                    <a:gd name="connsiteY19" fmla="*/ 202458 h 322093"/>
                    <a:gd name="connsiteX20" fmla="*/ 221548 w 331975"/>
                    <a:gd name="connsiteY20" fmla="*/ 220864 h 322093"/>
                    <a:gd name="connsiteX21" fmla="*/ 230750 w 331975"/>
                    <a:gd name="connsiteY21" fmla="*/ 248472 h 322093"/>
                    <a:gd name="connsiteX22" fmla="*/ 193941 w 331975"/>
                    <a:gd name="connsiteY22" fmla="*/ 303688 h 322093"/>
                    <a:gd name="connsiteX23" fmla="*/ 166334 w 331975"/>
                    <a:gd name="connsiteY23" fmla="*/ 312890 h 322093"/>
                    <a:gd name="connsiteX24" fmla="*/ 120323 w 331975"/>
                    <a:gd name="connsiteY24" fmla="*/ 303688 h 322093"/>
                    <a:gd name="connsiteX25" fmla="*/ 111120 w 331975"/>
                    <a:gd name="connsiteY25" fmla="*/ 248472 h 322093"/>
                    <a:gd name="connsiteX26" fmla="*/ 120323 w 331975"/>
                    <a:gd name="connsiteY26" fmla="*/ 220864 h 322093"/>
                    <a:gd name="connsiteX27" fmla="*/ 92716 w 331975"/>
                    <a:gd name="connsiteY27" fmla="*/ 211661 h 322093"/>
                    <a:gd name="connsiteX28" fmla="*/ 46704 w 331975"/>
                    <a:gd name="connsiteY28" fmla="*/ 248472 h 322093"/>
                    <a:gd name="connsiteX29" fmla="*/ 46704 w 331975"/>
                    <a:gd name="connsiteY29" fmla="*/ 312890 h 322093"/>
                    <a:gd name="connsiteX30" fmla="*/ 19097 w 331975"/>
                    <a:gd name="connsiteY30" fmla="*/ 322093 h 322093"/>
                    <a:gd name="connsiteX31" fmla="*/ 693 w 331975"/>
                    <a:gd name="connsiteY31" fmla="*/ 294485 h 322093"/>
                    <a:gd name="connsiteX32" fmla="*/ 37502 w 331975"/>
                    <a:gd name="connsiteY32" fmla="*/ 257674 h 322093"/>
                    <a:gd name="connsiteX33" fmla="*/ 203143 w 331975"/>
                    <a:gd name="connsiteY33" fmla="*/ 239269 h 322093"/>
                    <a:gd name="connsiteX34" fmla="*/ 267559 w 331975"/>
                    <a:gd name="connsiteY34" fmla="*/ 220864 h 322093"/>
                    <a:gd name="connsiteX35" fmla="*/ 285964 w 331975"/>
                    <a:gd name="connsiteY35" fmla="*/ 193256 h 322093"/>
                    <a:gd name="connsiteX36" fmla="*/ 304368 w 331975"/>
                    <a:gd name="connsiteY36" fmla="*/ 174850 h 322093"/>
                    <a:gd name="connsiteX37" fmla="*/ 295166 w 331975"/>
                    <a:gd name="connsiteY37" fmla="*/ 101229 h 322093"/>
                    <a:gd name="connsiteX38" fmla="*/ 239952 w 331975"/>
                    <a:gd name="connsiteY38" fmla="*/ 119634 h 322093"/>
                    <a:gd name="connsiteX39" fmla="*/ 249154 w 331975"/>
                    <a:gd name="connsiteY39" fmla="*/ 92026 h 322093"/>
                    <a:gd name="connsiteX40" fmla="*/ 313570 w 331975"/>
                    <a:gd name="connsiteY40" fmla="*/ 64418 h 322093"/>
                    <a:gd name="connsiteX41" fmla="*/ 322773 w 331975"/>
                    <a:gd name="connsiteY41" fmla="*/ 36810 h 322093"/>
                    <a:gd name="connsiteX42" fmla="*/ 258357 w 331975"/>
                    <a:gd name="connsiteY42" fmla="*/ 0 h 322093"/>
                    <a:gd name="connsiteX43" fmla="*/ 203143 w 331975"/>
                    <a:gd name="connsiteY43" fmla="*/ 27608 h 322093"/>
                    <a:gd name="connsiteX44" fmla="*/ 184738 w 331975"/>
                    <a:gd name="connsiteY44" fmla="*/ 55216 h 322093"/>
                    <a:gd name="connsiteX45" fmla="*/ 157132 w 331975"/>
                    <a:gd name="connsiteY45" fmla="*/ 64418 h 322093"/>
                    <a:gd name="connsiteX46" fmla="*/ 693 w 331975"/>
                    <a:gd name="connsiteY46" fmla="*/ 82824 h 322093"/>
                    <a:gd name="connsiteX47" fmla="*/ 28300 w 331975"/>
                    <a:gd name="connsiteY47" fmla="*/ 138040 h 322093"/>
                    <a:gd name="connsiteX48" fmla="*/ 83513 w 331975"/>
                    <a:gd name="connsiteY48" fmla="*/ 156445 h 322093"/>
                    <a:gd name="connsiteX49" fmla="*/ 37502 w 331975"/>
                    <a:gd name="connsiteY49" fmla="*/ 193256 h 322093"/>
                    <a:gd name="connsiteX50" fmla="*/ 9895 w 331975"/>
                    <a:gd name="connsiteY50" fmla="*/ 202458 h 32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975" h="322093">
                      <a:moveTo>
                        <a:pt x="331975" y="55216"/>
                      </a:moveTo>
                      <a:lnTo>
                        <a:pt x="221548" y="36810"/>
                      </a:lnTo>
                      <a:lnTo>
                        <a:pt x="166334" y="27608"/>
                      </a:lnTo>
                      <a:cubicBezTo>
                        <a:pt x="144862" y="30675"/>
                        <a:pt x="122495" y="29951"/>
                        <a:pt x="101918" y="36810"/>
                      </a:cubicBezTo>
                      <a:cubicBezTo>
                        <a:pt x="93687" y="39554"/>
                        <a:pt x="84589" y="46607"/>
                        <a:pt x="83513" y="55216"/>
                      </a:cubicBezTo>
                      <a:cubicBezTo>
                        <a:pt x="81199" y="73731"/>
                        <a:pt x="84371" y="93743"/>
                        <a:pt x="92716" y="110432"/>
                      </a:cubicBezTo>
                      <a:cubicBezTo>
                        <a:pt x="97662" y="120324"/>
                        <a:pt x="111121" y="122702"/>
                        <a:pt x="120323" y="128837"/>
                      </a:cubicBezTo>
                      <a:cubicBezTo>
                        <a:pt x="126458" y="138040"/>
                        <a:pt x="130091" y="149536"/>
                        <a:pt x="138727" y="156445"/>
                      </a:cubicBezTo>
                      <a:cubicBezTo>
                        <a:pt x="183344" y="192141"/>
                        <a:pt x="155459" y="133020"/>
                        <a:pt x="175536" y="193256"/>
                      </a:cubicBezTo>
                      <a:cubicBezTo>
                        <a:pt x="169401" y="202459"/>
                        <a:pt x="165768" y="213955"/>
                        <a:pt x="157132" y="220864"/>
                      </a:cubicBezTo>
                      <a:cubicBezTo>
                        <a:pt x="151134" y="225663"/>
                        <a:pt x="95117" y="238669"/>
                        <a:pt x="92716" y="239269"/>
                      </a:cubicBezTo>
                      <a:cubicBezTo>
                        <a:pt x="90428" y="238811"/>
                        <a:pt x="28527" y="228409"/>
                        <a:pt x="19097" y="220864"/>
                      </a:cubicBezTo>
                      <a:cubicBezTo>
                        <a:pt x="10461" y="213955"/>
                        <a:pt x="6828" y="202459"/>
                        <a:pt x="693" y="193256"/>
                      </a:cubicBezTo>
                      <a:cubicBezTo>
                        <a:pt x="2515" y="190523"/>
                        <a:pt x="28061" y="148291"/>
                        <a:pt x="37502" y="147242"/>
                      </a:cubicBezTo>
                      <a:cubicBezTo>
                        <a:pt x="59059" y="144847"/>
                        <a:pt x="80418" y="153578"/>
                        <a:pt x="101918" y="156445"/>
                      </a:cubicBezTo>
                      <a:lnTo>
                        <a:pt x="175536" y="165648"/>
                      </a:lnTo>
                      <a:cubicBezTo>
                        <a:pt x="190578" y="160634"/>
                        <a:pt x="221362" y="153062"/>
                        <a:pt x="230750" y="138040"/>
                      </a:cubicBezTo>
                      <a:cubicBezTo>
                        <a:pt x="241032" y="121588"/>
                        <a:pt x="267976" y="78119"/>
                        <a:pt x="249154" y="82824"/>
                      </a:cubicBezTo>
                      <a:cubicBezTo>
                        <a:pt x="202934" y="94379"/>
                        <a:pt x="224343" y="88026"/>
                        <a:pt x="184738" y="101229"/>
                      </a:cubicBezTo>
                      <a:cubicBezTo>
                        <a:pt x="186006" y="111374"/>
                        <a:pt x="189705" y="180060"/>
                        <a:pt x="203143" y="202458"/>
                      </a:cubicBezTo>
                      <a:cubicBezTo>
                        <a:pt x="207607" y="209898"/>
                        <a:pt x="215413" y="214729"/>
                        <a:pt x="221548" y="220864"/>
                      </a:cubicBezTo>
                      <a:cubicBezTo>
                        <a:pt x="224615" y="230067"/>
                        <a:pt x="230750" y="238772"/>
                        <a:pt x="230750" y="248472"/>
                      </a:cubicBezTo>
                      <a:cubicBezTo>
                        <a:pt x="230750" y="270984"/>
                        <a:pt x="210540" y="292622"/>
                        <a:pt x="193941" y="303688"/>
                      </a:cubicBezTo>
                      <a:cubicBezTo>
                        <a:pt x="185870" y="309069"/>
                        <a:pt x="175536" y="309823"/>
                        <a:pt x="166334" y="312890"/>
                      </a:cubicBezTo>
                      <a:cubicBezTo>
                        <a:pt x="150997" y="309823"/>
                        <a:pt x="134699" y="309849"/>
                        <a:pt x="120323" y="303688"/>
                      </a:cubicBezTo>
                      <a:cubicBezTo>
                        <a:pt x="89984" y="290685"/>
                        <a:pt x="104173" y="272786"/>
                        <a:pt x="111120" y="248472"/>
                      </a:cubicBezTo>
                      <a:cubicBezTo>
                        <a:pt x="113785" y="239145"/>
                        <a:pt x="117255" y="230067"/>
                        <a:pt x="120323" y="220864"/>
                      </a:cubicBezTo>
                      <a:cubicBezTo>
                        <a:pt x="111121" y="217796"/>
                        <a:pt x="102416" y="211661"/>
                        <a:pt x="92716" y="211661"/>
                      </a:cubicBezTo>
                      <a:cubicBezTo>
                        <a:pt x="63084" y="211661"/>
                        <a:pt x="60836" y="227274"/>
                        <a:pt x="46704" y="248472"/>
                      </a:cubicBezTo>
                      <a:cubicBezTo>
                        <a:pt x="54172" y="270875"/>
                        <a:pt x="65737" y="289099"/>
                        <a:pt x="46704" y="312890"/>
                      </a:cubicBezTo>
                      <a:cubicBezTo>
                        <a:pt x="40644" y="320465"/>
                        <a:pt x="28299" y="319025"/>
                        <a:pt x="19097" y="322093"/>
                      </a:cubicBezTo>
                      <a:cubicBezTo>
                        <a:pt x="12962" y="312890"/>
                        <a:pt x="2511" y="305395"/>
                        <a:pt x="693" y="294485"/>
                      </a:cubicBezTo>
                      <a:cubicBezTo>
                        <a:pt x="-4215" y="265037"/>
                        <a:pt x="17869" y="262582"/>
                        <a:pt x="37502" y="257674"/>
                      </a:cubicBezTo>
                      <a:cubicBezTo>
                        <a:pt x="98104" y="242523"/>
                        <a:pt x="130891" y="244827"/>
                        <a:pt x="203143" y="239269"/>
                      </a:cubicBezTo>
                      <a:cubicBezTo>
                        <a:pt x="205545" y="238669"/>
                        <a:pt x="261560" y="225663"/>
                        <a:pt x="267559" y="220864"/>
                      </a:cubicBezTo>
                      <a:cubicBezTo>
                        <a:pt x="276196" y="213955"/>
                        <a:pt x="279055" y="201893"/>
                        <a:pt x="285964" y="193256"/>
                      </a:cubicBezTo>
                      <a:cubicBezTo>
                        <a:pt x="291384" y="186481"/>
                        <a:pt x="298233" y="180985"/>
                        <a:pt x="304368" y="174850"/>
                      </a:cubicBezTo>
                      <a:cubicBezTo>
                        <a:pt x="326270" y="109142"/>
                        <a:pt x="338915" y="130396"/>
                        <a:pt x="295166" y="101229"/>
                      </a:cubicBezTo>
                      <a:cubicBezTo>
                        <a:pt x="276761" y="107364"/>
                        <a:pt x="233817" y="138039"/>
                        <a:pt x="239952" y="119634"/>
                      </a:cubicBezTo>
                      <a:cubicBezTo>
                        <a:pt x="243019" y="110431"/>
                        <a:pt x="242295" y="98885"/>
                        <a:pt x="249154" y="92026"/>
                      </a:cubicBezTo>
                      <a:cubicBezTo>
                        <a:pt x="260523" y="80657"/>
                        <a:pt x="297073" y="69918"/>
                        <a:pt x="313570" y="64418"/>
                      </a:cubicBezTo>
                      <a:cubicBezTo>
                        <a:pt x="316638" y="55215"/>
                        <a:pt x="327111" y="45487"/>
                        <a:pt x="322773" y="36810"/>
                      </a:cubicBezTo>
                      <a:cubicBezTo>
                        <a:pt x="311631" y="14524"/>
                        <a:pt x="279374" y="7005"/>
                        <a:pt x="258357" y="0"/>
                      </a:cubicBezTo>
                      <a:cubicBezTo>
                        <a:pt x="235901" y="7485"/>
                        <a:pt x="220984" y="9767"/>
                        <a:pt x="203143" y="27608"/>
                      </a:cubicBezTo>
                      <a:cubicBezTo>
                        <a:pt x="195322" y="35429"/>
                        <a:pt x="193374" y="48307"/>
                        <a:pt x="184738" y="55216"/>
                      </a:cubicBezTo>
                      <a:cubicBezTo>
                        <a:pt x="177164" y="61276"/>
                        <a:pt x="166675" y="62683"/>
                        <a:pt x="157132" y="64418"/>
                      </a:cubicBezTo>
                      <a:cubicBezTo>
                        <a:pt x="137257" y="68032"/>
                        <a:pt x="16772" y="81037"/>
                        <a:pt x="693" y="82824"/>
                      </a:cubicBezTo>
                      <a:cubicBezTo>
                        <a:pt x="5707" y="97867"/>
                        <a:pt x="13277" y="128650"/>
                        <a:pt x="28300" y="138040"/>
                      </a:cubicBezTo>
                      <a:cubicBezTo>
                        <a:pt x="44751" y="148322"/>
                        <a:pt x="83513" y="156445"/>
                        <a:pt x="83513" y="156445"/>
                      </a:cubicBezTo>
                      <a:cubicBezTo>
                        <a:pt x="69846" y="197450"/>
                        <a:pt x="84330" y="179876"/>
                        <a:pt x="37502" y="193256"/>
                      </a:cubicBezTo>
                      <a:cubicBezTo>
                        <a:pt x="28175" y="195921"/>
                        <a:pt x="9895" y="202458"/>
                        <a:pt x="9895" y="202458"/>
                      </a:cubicBezTo>
                    </a:path>
                  </a:pathLst>
                </a:custGeom>
                <a:solidFill>
                  <a:srgbClr val="C00000"/>
                </a:solidFill>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75" name="Freeform 274">
                  <a:extLst>
                    <a:ext uri="{FF2B5EF4-FFF2-40B4-BE49-F238E27FC236}">
                      <a16:creationId xmlns:a16="http://schemas.microsoft.com/office/drawing/2014/main" id="{E6DAF4CC-6FEF-0008-9B9A-36D5DEB566E0}"/>
                    </a:ext>
                  </a:extLst>
                </p:cNvPr>
                <p:cNvSpPr/>
                <p:nvPr/>
              </p:nvSpPr>
              <p:spPr>
                <a:xfrm rot="18792784">
                  <a:off x="3122948" y="4491594"/>
                  <a:ext cx="361831" cy="270934"/>
                </a:xfrm>
                <a:custGeom>
                  <a:avLst/>
                  <a:gdLst>
                    <a:gd name="connsiteX0" fmla="*/ 331975 w 331975"/>
                    <a:gd name="connsiteY0" fmla="*/ 55216 h 322093"/>
                    <a:gd name="connsiteX1" fmla="*/ 221548 w 331975"/>
                    <a:gd name="connsiteY1" fmla="*/ 36810 h 322093"/>
                    <a:gd name="connsiteX2" fmla="*/ 166334 w 331975"/>
                    <a:gd name="connsiteY2" fmla="*/ 27608 h 322093"/>
                    <a:gd name="connsiteX3" fmla="*/ 101918 w 331975"/>
                    <a:gd name="connsiteY3" fmla="*/ 36810 h 322093"/>
                    <a:gd name="connsiteX4" fmla="*/ 83513 w 331975"/>
                    <a:gd name="connsiteY4" fmla="*/ 55216 h 322093"/>
                    <a:gd name="connsiteX5" fmla="*/ 92716 w 331975"/>
                    <a:gd name="connsiteY5" fmla="*/ 110432 h 322093"/>
                    <a:gd name="connsiteX6" fmla="*/ 120323 w 331975"/>
                    <a:gd name="connsiteY6" fmla="*/ 128837 h 322093"/>
                    <a:gd name="connsiteX7" fmla="*/ 138727 w 331975"/>
                    <a:gd name="connsiteY7" fmla="*/ 156445 h 322093"/>
                    <a:gd name="connsiteX8" fmla="*/ 175536 w 331975"/>
                    <a:gd name="connsiteY8" fmla="*/ 193256 h 322093"/>
                    <a:gd name="connsiteX9" fmla="*/ 157132 w 331975"/>
                    <a:gd name="connsiteY9" fmla="*/ 220864 h 322093"/>
                    <a:gd name="connsiteX10" fmla="*/ 92716 w 331975"/>
                    <a:gd name="connsiteY10" fmla="*/ 239269 h 322093"/>
                    <a:gd name="connsiteX11" fmla="*/ 19097 w 331975"/>
                    <a:gd name="connsiteY11" fmla="*/ 220864 h 322093"/>
                    <a:gd name="connsiteX12" fmla="*/ 693 w 331975"/>
                    <a:gd name="connsiteY12" fmla="*/ 193256 h 322093"/>
                    <a:gd name="connsiteX13" fmla="*/ 37502 w 331975"/>
                    <a:gd name="connsiteY13" fmla="*/ 147242 h 322093"/>
                    <a:gd name="connsiteX14" fmla="*/ 101918 w 331975"/>
                    <a:gd name="connsiteY14" fmla="*/ 156445 h 322093"/>
                    <a:gd name="connsiteX15" fmla="*/ 175536 w 331975"/>
                    <a:gd name="connsiteY15" fmla="*/ 165648 h 322093"/>
                    <a:gd name="connsiteX16" fmla="*/ 230750 w 331975"/>
                    <a:gd name="connsiteY16" fmla="*/ 138040 h 322093"/>
                    <a:gd name="connsiteX17" fmla="*/ 249154 w 331975"/>
                    <a:gd name="connsiteY17" fmla="*/ 82824 h 322093"/>
                    <a:gd name="connsiteX18" fmla="*/ 184738 w 331975"/>
                    <a:gd name="connsiteY18" fmla="*/ 101229 h 322093"/>
                    <a:gd name="connsiteX19" fmla="*/ 203143 w 331975"/>
                    <a:gd name="connsiteY19" fmla="*/ 202458 h 322093"/>
                    <a:gd name="connsiteX20" fmla="*/ 221548 w 331975"/>
                    <a:gd name="connsiteY20" fmla="*/ 220864 h 322093"/>
                    <a:gd name="connsiteX21" fmla="*/ 230750 w 331975"/>
                    <a:gd name="connsiteY21" fmla="*/ 248472 h 322093"/>
                    <a:gd name="connsiteX22" fmla="*/ 193941 w 331975"/>
                    <a:gd name="connsiteY22" fmla="*/ 303688 h 322093"/>
                    <a:gd name="connsiteX23" fmla="*/ 166334 w 331975"/>
                    <a:gd name="connsiteY23" fmla="*/ 312890 h 322093"/>
                    <a:gd name="connsiteX24" fmla="*/ 120323 w 331975"/>
                    <a:gd name="connsiteY24" fmla="*/ 303688 h 322093"/>
                    <a:gd name="connsiteX25" fmla="*/ 111120 w 331975"/>
                    <a:gd name="connsiteY25" fmla="*/ 248472 h 322093"/>
                    <a:gd name="connsiteX26" fmla="*/ 120323 w 331975"/>
                    <a:gd name="connsiteY26" fmla="*/ 220864 h 322093"/>
                    <a:gd name="connsiteX27" fmla="*/ 92716 w 331975"/>
                    <a:gd name="connsiteY27" fmla="*/ 211661 h 322093"/>
                    <a:gd name="connsiteX28" fmla="*/ 46704 w 331975"/>
                    <a:gd name="connsiteY28" fmla="*/ 248472 h 322093"/>
                    <a:gd name="connsiteX29" fmla="*/ 46704 w 331975"/>
                    <a:gd name="connsiteY29" fmla="*/ 312890 h 322093"/>
                    <a:gd name="connsiteX30" fmla="*/ 19097 w 331975"/>
                    <a:gd name="connsiteY30" fmla="*/ 322093 h 322093"/>
                    <a:gd name="connsiteX31" fmla="*/ 693 w 331975"/>
                    <a:gd name="connsiteY31" fmla="*/ 294485 h 322093"/>
                    <a:gd name="connsiteX32" fmla="*/ 37502 w 331975"/>
                    <a:gd name="connsiteY32" fmla="*/ 257674 h 322093"/>
                    <a:gd name="connsiteX33" fmla="*/ 203143 w 331975"/>
                    <a:gd name="connsiteY33" fmla="*/ 239269 h 322093"/>
                    <a:gd name="connsiteX34" fmla="*/ 267559 w 331975"/>
                    <a:gd name="connsiteY34" fmla="*/ 220864 h 322093"/>
                    <a:gd name="connsiteX35" fmla="*/ 285964 w 331975"/>
                    <a:gd name="connsiteY35" fmla="*/ 193256 h 322093"/>
                    <a:gd name="connsiteX36" fmla="*/ 304368 w 331975"/>
                    <a:gd name="connsiteY36" fmla="*/ 174850 h 322093"/>
                    <a:gd name="connsiteX37" fmla="*/ 295166 w 331975"/>
                    <a:gd name="connsiteY37" fmla="*/ 101229 h 322093"/>
                    <a:gd name="connsiteX38" fmla="*/ 239952 w 331975"/>
                    <a:gd name="connsiteY38" fmla="*/ 119634 h 322093"/>
                    <a:gd name="connsiteX39" fmla="*/ 249154 w 331975"/>
                    <a:gd name="connsiteY39" fmla="*/ 92026 h 322093"/>
                    <a:gd name="connsiteX40" fmla="*/ 313570 w 331975"/>
                    <a:gd name="connsiteY40" fmla="*/ 64418 h 322093"/>
                    <a:gd name="connsiteX41" fmla="*/ 322773 w 331975"/>
                    <a:gd name="connsiteY41" fmla="*/ 36810 h 322093"/>
                    <a:gd name="connsiteX42" fmla="*/ 258357 w 331975"/>
                    <a:gd name="connsiteY42" fmla="*/ 0 h 322093"/>
                    <a:gd name="connsiteX43" fmla="*/ 203143 w 331975"/>
                    <a:gd name="connsiteY43" fmla="*/ 27608 h 322093"/>
                    <a:gd name="connsiteX44" fmla="*/ 184738 w 331975"/>
                    <a:gd name="connsiteY44" fmla="*/ 55216 h 322093"/>
                    <a:gd name="connsiteX45" fmla="*/ 157132 w 331975"/>
                    <a:gd name="connsiteY45" fmla="*/ 64418 h 322093"/>
                    <a:gd name="connsiteX46" fmla="*/ 693 w 331975"/>
                    <a:gd name="connsiteY46" fmla="*/ 82824 h 322093"/>
                    <a:gd name="connsiteX47" fmla="*/ 28300 w 331975"/>
                    <a:gd name="connsiteY47" fmla="*/ 138040 h 322093"/>
                    <a:gd name="connsiteX48" fmla="*/ 83513 w 331975"/>
                    <a:gd name="connsiteY48" fmla="*/ 156445 h 322093"/>
                    <a:gd name="connsiteX49" fmla="*/ 37502 w 331975"/>
                    <a:gd name="connsiteY49" fmla="*/ 193256 h 322093"/>
                    <a:gd name="connsiteX50" fmla="*/ 9895 w 331975"/>
                    <a:gd name="connsiteY50" fmla="*/ 202458 h 32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975" h="322093">
                      <a:moveTo>
                        <a:pt x="331975" y="55216"/>
                      </a:moveTo>
                      <a:lnTo>
                        <a:pt x="221548" y="36810"/>
                      </a:lnTo>
                      <a:lnTo>
                        <a:pt x="166334" y="27608"/>
                      </a:lnTo>
                      <a:cubicBezTo>
                        <a:pt x="144862" y="30675"/>
                        <a:pt x="122495" y="29951"/>
                        <a:pt x="101918" y="36810"/>
                      </a:cubicBezTo>
                      <a:cubicBezTo>
                        <a:pt x="93687" y="39554"/>
                        <a:pt x="84589" y="46607"/>
                        <a:pt x="83513" y="55216"/>
                      </a:cubicBezTo>
                      <a:cubicBezTo>
                        <a:pt x="81199" y="73731"/>
                        <a:pt x="84371" y="93743"/>
                        <a:pt x="92716" y="110432"/>
                      </a:cubicBezTo>
                      <a:cubicBezTo>
                        <a:pt x="97662" y="120324"/>
                        <a:pt x="111121" y="122702"/>
                        <a:pt x="120323" y="128837"/>
                      </a:cubicBezTo>
                      <a:cubicBezTo>
                        <a:pt x="126458" y="138040"/>
                        <a:pt x="130091" y="149536"/>
                        <a:pt x="138727" y="156445"/>
                      </a:cubicBezTo>
                      <a:cubicBezTo>
                        <a:pt x="183344" y="192141"/>
                        <a:pt x="155459" y="133020"/>
                        <a:pt x="175536" y="193256"/>
                      </a:cubicBezTo>
                      <a:cubicBezTo>
                        <a:pt x="169401" y="202459"/>
                        <a:pt x="165768" y="213955"/>
                        <a:pt x="157132" y="220864"/>
                      </a:cubicBezTo>
                      <a:cubicBezTo>
                        <a:pt x="151134" y="225663"/>
                        <a:pt x="95117" y="238669"/>
                        <a:pt x="92716" y="239269"/>
                      </a:cubicBezTo>
                      <a:cubicBezTo>
                        <a:pt x="90428" y="238811"/>
                        <a:pt x="28527" y="228409"/>
                        <a:pt x="19097" y="220864"/>
                      </a:cubicBezTo>
                      <a:cubicBezTo>
                        <a:pt x="10461" y="213955"/>
                        <a:pt x="6828" y="202459"/>
                        <a:pt x="693" y="193256"/>
                      </a:cubicBezTo>
                      <a:cubicBezTo>
                        <a:pt x="2515" y="190523"/>
                        <a:pt x="28061" y="148291"/>
                        <a:pt x="37502" y="147242"/>
                      </a:cubicBezTo>
                      <a:cubicBezTo>
                        <a:pt x="59059" y="144847"/>
                        <a:pt x="80418" y="153578"/>
                        <a:pt x="101918" y="156445"/>
                      </a:cubicBezTo>
                      <a:lnTo>
                        <a:pt x="175536" y="165648"/>
                      </a:lnTo>
                      <a:cubicBezTo>
                        <a:pt x="190578" y="160634"/>
                        <a:pt x="221362" y="153062"/>
                        <a:pt x="230750" y="138040"/>
                      </a:cubicBezTo>
                      <a:cubicBezTo>
                        <a:pt x="241032" y="121588"/>
                        <a:pt x="267976" y="78119"/>
                        <a:pt x="249154" y="82824"/>
                      </a:cubicBezTo>
                      <a:cubicBezTo>
                        <a:pt x="202934" y="94379"/>
                        <a:pt x="224343" y="88026"/>
                        <a:pt x="184738" y="101229"/>
                      </a:cubicBezTo>
                      <a:cubicBezTo>
                        <a:pt x="186006" y="111374"/>
                        <a:pt x="189705" y="180060"/>
                        <a:pt x="203143" y="202458"/>
                      </a:cubicBezTo>
                      <a:cubicBezTo>
                        <a:pt x="207607" y="209898"/>
                        <a:pt x="215413" y="214729"/>
                        <a:pt x="221548" y="220864"/>
                      </a:cubicBezTo>
                      <a:cubicBezTo>
                        <a:pt x="224615" y="230067"/>
                        <a:pt x="230750" y="238772"/>
                        <a:pt x="230750" y="248472"/>
                      </a:cubicBezTo>
                      <a:cubicBezTo>
                        <a:pt x="230750" y="270984"/>
                        <a:pt x="210540" y="292622"/>
                        <a:pt x="193941" y="303688"/>
                      </a:cubicBezTo>
                      <a:cubicBezTo>
                        <a:pt x="185870" y="309069"/>
                        <a:pt x="175536" y="309823"/>
                        <a:pt x="166334" y="312890"/>
                      </a:cubicBezTo>
                      <a:cubicBezTo>
                        <a:pt x="150997" y="309823"/>
                        <a:pt x="134699" y="309849"/>
                        <a:pt x="120323" y="303688"/>
                      </a:cubicBezTo>
                      <a:cubicBezTo>
                        <a:pt x="89984" y="290685"/>
                        <a:pt x="104173" y="272786"/>
                        <a:pt x="111120" y="248472"/>
                      </a:cubicBezTo>
                      <a:cubicBezTo>
                        <a:pt x="113785" y="239145"/>
                        <a:pt x="117255" y="230067"/>
                        <a:pt x="120323" y="220864"/>
                      </a:cubicBezTo>
                      <a:cubicBezTo>
                        <a:pt x="111121" y="217796"/>
                        <a:pt x="102416" y="211661"/>
                        <a:pt x="92716" y="211661"/>
                      </a:cubicBezTo>
                      <a:cubicBezTo>
                        <a:pt x="63084" y="211661"/>
                        <a:pt x="60836" y="227274"/>
                        <a:pt x="46704" y="248472"/>
                      </a:cubicBezTo>
                      <a:cubicBezTo>
                        <a:pt x="54172" y="270875"/>
                        <a:pt x="65737" y="289099"/>
                        <a:pt x="46704" y="312890"/>
                      </a:cubicBezTo>
                      <a:cubicBezTo>
                        <a:pt x="40644" y="320465"/>
                        <a:pt x="28299" y="319025"/>
                        <a:pt x="19097" y="322093"/>
                      </a:cubicBezTo>
                      <a:cubicBezTo>
                        <a:pt x="12962" y="312890"/>
                        <a:pt x="2511" y="305395"/>
                        <a:pt x="693" y="294485"/>
                      </a:cubicBezTo>
                      <a:cubicBezTo>
                        <a:pt x="-4215" y="265037"/>
                        <a:pt x="17869" y="262582"/>
                        <a:pt x="37502" y="257674"/>
                      </a:cubicBezTo>
                      <a:cubicBezTo>
                        <a:pt x="98104" y="242523"/>
                        <a:pt x="130891" y="244827"/>
                        <a:pt x="203143" y="239269"/>
                      </a:cubicBezTo>
                      <a:cubicBezTo>
                        <a:pt x="205545" y="238669"/>
                        <a:pt x="261560" y="225663"/>
                        <a:pt x="267559" y="220864"/>
                      </a:cubicBezTo>
                      <a:cubicBezTo>
                        <a:pt x="276196" y="213955"/>
                        <a:pt x="279055" y="201893"/>
                        <a:pt x="285964" y="193256"/>
                      </a:cubicBezTo>
                      <a:cubicBezTo>
                        <a:pt x="291384" y="186481"/>
                        <a:pt x="298233" y="180985"/>
                        <a:pt x="304368" y="174850"/>
                      </a:cubicBezTo>
                      <a:cubicBezTo>
                        <a:pt x="326270" y="109142"/>
                        <a:pt x="338915" y="130396"/>
                        <a:pt x="295166" y="101229"/>
                      </a:cubicBezTo>
                      <a:cubicBezTo>
                        <a:pt x="276761" y="107364"/>
                        <a:pt x="233817" y="138039"/>
                        <a:pt x="239952" y="119634"/>
                      </a:cubicBezTo>
                      <a:cubicBezTo>
                        <a:pt x="243019" y="110431"/>
                        <a:pt x="242295" y="98885"/>
                        <a:pt x="249154" y="92026"/>
                      </a:cubicBezTo>
                      <a:cubicBezTo>
                        <a:pt x="260523" y="80657"/>
                        <a:pt x="297073" y="69918"/>
                        <a:pt x="313570" y="64418"/>
                      </a:cubicBezTo>
                      <a:cubicBezTo>
                        <a:pt x="316638" y="55215"/>
                        <a:pt x="327111" y="45487"/>
                        <a:pt x="322773" y="36810"/>
                      </a:cubicBezTo>
                      <a:cubicBezTo>
                        <a:pt x="311631" y="14524"/>
                        <a:pt x="279374" y="7005"/>
                        <a:pt x="258357" y="0"/>
                      </a:cubicBezTo>
                      <a:cubicBezTo>
                        <a:pt x="235901" y="7485"/>
                        <a:pt x="220984" y="9767"/>
                        <a:pt x="203143" y="27608"/>
                      </a:cubicBezTo>
                      <a:cubicBezTo>
                        <a:pt x="195322" y="35429"/>
                        <a:pt x="193374" y="48307"/>
                        <a:pt x="184738" y="55216"/>
                      </a:cubicBezTo>
                      <a:cubicBezTo>
                        <a:pt x="177164" y="61276"/>
                        <a:pt x="166675" y="62683"/>
                        <a:pt x="157132" y="64418"/>
                      </a:cubicBezTo>
                      <a:cubicBezTo>
                        <a:pt x="137257" y="68032"/>
                        <a:pt x="16772" y="81037"/>
                        <a:pt x="693" y="82824"/>
                      </a:cubicBezTo>
                      <a:cubicBezTo>
                        <a:pt x="5707" y="97867"/>
                        <a:pt x="13277" y="128650"/>
                        <a:pt x="28300" y="138040"/>
                      </a:cubicBezTo>
                      <a:cubicBezTo>
                        <a:pt x="44751" y="148322"/>
                        <a:pt x="83513" y="156445"/>
                        <a:pt x="83513" y="156445"/>
                      </a:cubicBezTo>
                      <a:cubicBezTo>
                        <a:pt x="69846" y="197450"/>
                        <a:pt x="84330" y="179876"/>
                        <a:pt x="37502" y="193256"/>
                      </a:cubicBezTo>
                      <a:cubicBezTo>
                        <a:pt x="28175" y="195921"/>
                        <a:pt x="9895" y="202458"/>
                        <a:pt x="9895" y="202458"/>
                      </a:cubicBezTo>
                    </a:path>
                  </a:pathLst>
                </a:custGeom>
                <a:solidFill>
                  <a:srgbClr val="C00000"/>
                </a:solidFill>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76" name="Freeform 275">
                  <a:extLst>
                    <a:ext uri="{FF2B5EF4-FFF2-40B4-BE49-F238E27FC236}">
                      <a16:creationId xmlns:a16="http://schemas.microsoft.com/office/drawing/2014/main" id="{852DD52F-6A6D-0F08-1634-B95D1D08F4F6}"/>
                    </a:ext>
                  </a:extLst>
                </p:cNvPr>
                <p:cNvSpPr/>
                <p:nvPr/>
              </p:nvSpPr>
              <p:spPr>
                <a:xfrm rot="16556721">
                  <a:off x="3738335" y="4470374"/>
                  <a:ext cx="361831" cy="270934"/>
                </a:xfrm>
                <a:custGeom>
                  <a:avLst/>
                  <a:gdLst>
                    <a:gd name="connsiteX0" fmla="*/ 331975 w 331975"/>
                    <a:gd name="connsiteY0" fmla="*/ 55216 h 322093"/>
                    <a:gd name="connsiteX1" fmla="*/ 221548 w 331975"/>
                    <a:gd name="connsiteY1" fmla="*/ 36810 h 322093"/>
                    <a:gd name="connsiteX2" fmla="*/ 166334 w 331975"/>
                    <a:gd name="connsiteY2" fmla="*/ 27608 h 322093"/>
                    <a:gd name="connsiteX3" fmla="*/ 101918 w 331975"/>
                    <a:gd name="connsiteY3" fmla="*/ 36810 h 322093"/>
                    <a:gd name="connsiteX4" fmla="*/ 83513 w 331975"/>
                    <a:gd name="connsiteY4" fmla="*/ 55216 h 322093"/>
                    <a:gd name="connsiteX5" fmla="*/ 92716 w 331975"/>
                    <a:gd name="connsiteY5" fmla="*/ 110432 h 322093"/>
                    <a:gd name="connsiteX6" fmla="*/ 120323 w 331975"/>
                    <a:gd name="connsiteY6" fmla="*/ 128837 h 322093"/>
                    <a:gd name="connsiteX7" fmla="*/ 138727 w 331975"/>
                    <a:gd name="connsiteY7" fmla="*/ 156445 h 322093"/>
                    <a:gd name="connsiteX8" fmla="*/ 175536 w 331975"/>
                    <a:gd name="connsiteY8" fmla="*/ 193256 h 322093"/>
                    <a:gd name="connsiteX9" fmla="*/ 157132 w 331975"/>
                    <a:gd name="connsiteY9" fmla="*/ 220864 h 322093"/>
                    <a:gd name="connsiteX10" fmla="*/ 92716 w 331975"/>
                    <a:gd name="connsiteY10" fmla="*/ 239269 h 322093"/>
                    <a:gd name="connsiteX11" fmla="*/ 19097 w 331975"/>
                    <a:gd name="connsiteY11" fmla="*/ 220864 h 322093"/>
                    <a:gd name="connsiteX12" fmla="*/ 693 w 331975"/>
                    <a:gd name="connsiteY12" fmla="*/ 193256 h 322093"/>
                    <a:gd name="connsiteX13" fmla="*/ 37502 w 331975"/>
                    <a:gd name="connsiteY13" fmla="*/ 147242 h 322093"/>
                    <a:gd name="connsiteX14" fmla="*/ 101918 w 331975"/>
                    <a:gd name="connsiteY14" fmla="*/ 156445 h 322093"/>
                    <a:gd name="connsiteX15" fmla="*/ 175536 w 331975"/>
                    <a:gd name="connsiteY15" fmla="*/ 165648 h 322093"/>
                    <a:gd name="connsiteX16" fmla="*/ 230750 w 331975"/>
                    <a:gd name="connsiteY16" fmla="*/ 138040 h 322093"/>
                    <a:gd name="connsiteX17" fmla="*/ 249154 w 331975"/>
                    <a:gd name="connsiteY17" fmla="*/ 82824 h 322093"/>
                    <a:gd name="connsiteX18" fmla="*/ 184738 w 331975"/>
                    <a:gd name="connsiteY18" fmla="*/ 101229 h 322093"/>
                    <a:gd name="connsiteX19" fmla="*/ 203143 w 331975"/>
                    <a:gd name="connsiteY19" fmla="*/ 202458 h 322093"/>
                    <a:gd name="connsiteX20" fmla="*/ 221548 w 331975"/>
                    <a:gd name="connsiteY20" fmla="*/ 220864 h 322093"/>
                    <a:gd name="connsiteX21" fmla="*/ 230750 w 331975"/>
                    <a:gd name="connsiteY21" fmla="*/ 248472 h 322093"/>
                    <a:gd name="connsiteX22" fmla="*/ 193941 w 331975"/>
                    <a:gd name="connsiteY22" fmla="*/ 303688 h 322093"/>
                    <a:gd name="connsiteX23" fmla="*/ 166334 w 331975"/>
                    <a:gd name="connsiteY23" fmla="*/ 312890 h 322093"/>
                    <a:gd name="connsiteX24" fmla="*/ 120323 w 331975"/>
                    <a:gd name="connsiteY24" fmla="*/ 303688 h 322093"/>
                    <a:gd name="connsiteX25" fmla="*/ 111120 w 331975"/>
                    <a:gd name="connsiteY25" fmla="*/ 248472 h 322093"/>
                    <a:gd name="connsiteX26" fmla="*/ 120323 w 331975"/>
                    <a:gd name="connsiteY26" fmla="*/ 220864 h 322093"/>
                    <a:gd name="connsiteX27" fmla="*/ 92716 w 331975"/>
                    <a:gd name="connsiteY27" fmla="*/ 211661 h 322093"/>
                    <a:gd name="connsiteX28" fmla="*/ 46704 w 331975"/>
                    <a:gd name="connsiteY28" fmla="*/ 248472 h 322093"/>
                    <a:gd name="connsiteX29" fmla="*/ 46704 w 331975"/>
                    <a:gd name="connsiteY29" fmla="*/ 312890 h 322093"/>
                    <a:gd name="connsiteX30" fmla="*/ 19097 w 331975"/>
                    <a:gd name="connsiteY30" fmla="*/ 322093 h 322093"/>
                    <a:gd name="connsiteX31" fmla="*/ 693 w 331975"/>
                    <a:gd name="connsiteY31" fmla="*/ 294485 h 322093"/>
                    <a:gd name="connsiteX32" fmla="*/ 37502 w 331975"/>
                    <a:gd name="connsiteY32" fmla="*/ 257674 h 322093"/>
                    <a:gd name="connsiteX33" fmla="*/ 203143 w 331975"/>
                    <a:gd name="connsiteY33" fmla="*/ 239269 h 322093"/>
                    <a:gd name="connsiteX34" fmla="*/ 267559 w 331975"/>
                    <a:gd name="connsiteY34" fmla="*/ 220864 h 322093"/>
                    <a:gd name="connsiteX35" fmla="*/ 285964 w 331975"/>
                    <a:gd name="connsiteY35" fmla="*/ 193256 h 322093"/>
                    <a:gd name="connsiteX36" fmla="*/ 304368 w 331975"/>
                    <a:gd name="connsiteY36" fmla="*/ 174850 h 322093"/>
                    <a:gd name="connsiteX37" fmla="*/ 295166 w 331975"/>
                    <a:gd name="connsiteY37" fmla="*/ 101229 h 322093"/>
                    <a:gd name="connsiteX38" fmla="*/ 239952 w 331975"/>
                    <a:gd name="connsiteY38" fmla="*/ 119634 h 322093"/>
                    <a:gd name="connsiteX39" fmla="*/ 249154 w 331975"/>
                    <a:gd name="connsiteY39" fmla="*/ 92026 h 322093"/>
                    <a:gd name="connsiteX40" fmla="*/ 313570 w 331975"/>
                    <a:gd name="connsiteY40" fmla="*/ 64418 h 322093"/>
                    <a:gd name="connsiteX41" fmla="*/ 322773 w 331975"/>
                    <a:gd name="connsiteY41" fmla="*/ 36810 h 322093"/>
                    <a:gd name="connsiteX42" fmla="*/ 258357 w 331975"/>
                    <a:gd name="connsiteY42" fmla="*/ 0 h 322093"/>
                    <a:gd name="connsiteX43" fmla="*/ 203143 w 331975"/>
                    <a:gd name="connsiteY43" fmla="*/ 27608 h 322093"/>
                    <a:gd name="connsiteX44" fmla="*/ 184738 w 331975"/>
                    <a:gd name="connsiteY44" fmla="*/ 55216 h 322093"/>
                    <a:gd name="connsiteX45" fmla="*/ 157132 w 331975"/>
                    <a:gd name="connsiteY45" fmla="*/ 64418 h 322093"/>
                    <a:gd name="connsiteX46" fmla="*/ 693 w 331975"/>
                    <a:gd name="connsiteY46" fmla="*/ 82824 h 322093"/>
                    <a:gd name="connsiteX47" fmla="*/ 28300 w 331975"/>
                    <a:gd name="connsiteY47" fmla="*/ 138040 h 322093"/>
                    <a:gd name="connsiteX48" fmla="*/ 83513 w 331975"/>
                    <a:gd name="connsiteY48" fmla="*/ 156445 h 322093"/>
                    <a:gd name="connsiteX49" fmla="*/ 37502 w 331975"/>
                    <a:gd name="connsiteY49" fmla="*/ 193256 h 322093"/>
                    <a:gd name="connsiteX50" fmla="*/ 9895 w 331975"/>
                    <a:gd name="connsiteY50" fmla="*/ 202458 h 32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975" h="322093">
                      <a:moveTo>
                        <a:pt x="331975" y="55216"/>
                      </a:moveTo>
                      <a:lnTo>
                        <a:pt x="221548" y="36810"/>
                      </a:lnTo>
                      <a:lnTo>
                        <a:pt x="166334" y="27608"/>
                      </a:lnTo>
                      <a:cubicBezTo>
                        <a:pt x="144862" y="30675"/>
                        <a:pt x="122495" y="29951"/>
                        <a:pt x="101918" y="36810"/>
                      </a:cubicBezTo>
                      <a:cubicBezTo>
                        <a:pt x="93687" y="39554"/>
                        <a:pt x="84589" y="46607"/>
                        <a:pt x="83513" y="55216"/>
                      </a:cubicBezTo>
                      <a:cubicBezTo>
                        <a:pt x="81199" y="73731"/>
                        <a:pt x="84371" y="93743"/>
                        <a:pt x="92716" y="110432"/>
                      </a:cubicBezTo>
                      <a:cubicBezTo>
                        <a:pt x="97662" y="120324"/>
                        <a:pt x="111121" y="122702"/>
                        <a:pt x="120323" y="128837"/>
                      </a:cubicBezTo>
                      <a:cubicBezTo>
                        <a:pt x="126458" y="138040"/>
                        <a:pt x="130091" y="149536"/>
                        <a:pt x="138727" y="156445"/>
                      </a:cubicBezTo>
                      <a:cubicBezTo>
                        <a:pt x="183344" y="192141"/>
                        <a:pt x="155459" y="133020"/>
                        <a:pt x="175536" y="193256"/>
                      </a:cubicBezTo>
                      <a:cubicBezTo>
                        <a:pt x="169401" y="202459"/>
                        <a:pt x="165768" y="213955"/>
                        <a:pt x="157132" y="220864"/>
                      </a:cubicBezTo>
                      <a:cubicBezTo>
                        <a:pt x="151134" y="225663"/>
                        <a:pt x="95117" y="238669"/>
                        <a:pt x="92716" y="239269"/>
                      </a:cubicBezTo>
                      <a:cubicBezTo>
                        <a:pt x="90428" y="238811"/>
                        <a:pt x="28527" y="228409"/>
                        <a:pt x="19097" y="220864"/>
                      </a:cubicBezTo>
                      <a:cubicBezTo>
                        <a:pt x="10461" y="213955"/>
                        <a:pt x="6828" y="202459"/>
                        <a:pt x="693" y="193256"/>
                      </a:cubicBezTo>
                      <a:cubicBezTo>
                        <a:pt x="2515" y="190523"/>
                        <a:pt x="28061" y="148291"/>
                        <a:pt x="37502" y="147242"/>
                      </a:cubicBezTo>
                      <a:cubicBezTo>
                        <a:pt x="59059" y="144847"/>
                        <a:pt x="80418" y="153578"/>
                        <a:pt x="101918" y="156445"/>
                      </a:cubicBezTo>
                      <a:lnTo>
                        <a:pt x="175536" y="165648"/>
                      </a:lnTo>
                      <a:cubicBezTo>
                        <a:pt x="190578" y="160634"/>
                        <a:pt x="221362" y="153062"/>
                        <a:pt x="230750" y="138040"/>
                      </a:cubicBezTo>
                      <a:cubicBezTo>
                        <a:pt x="241032" y="121588"/>
                        <a:pt x="267976" y="78119"/>
                        <a:pt x="249154" y="82824"/>
                      </a:cubicBezTo>
                      <a:cubicBezTo>
                        <a:pt x="202934" y="94379"/>
                        <a:pt x="224343" y="88026"/>
                        <a:pt x="184738" y="101229"/>
                      </a:cubicBezTo>
                      <a:cubicBezTo>
                        <a:pt x="186006" y="111374"/>
                        <a:pt x="189705" y="180060"/>
                        <a:pt x="203143" y="202458"/>
                      </a:cubicBezTo>
                      <a:cubicBezTo>
                        <a:pt x="207607" y="209898"/>
                        <a:pt x="215413" y="214729"/>
                        <a:pt x="221548" y="220864"/>
                      </a:cubicBezTo>
                      <a:cubicBezTo>
                        <a:pt x="224615" y="230067"/>
                        <a:pt x="230750" y="238772"/>
                        <a:pt x="230750" y="248472"/>
                      </a:cubicBezTo>
                      <a:cubicBezTo>
                        <a:pt x="230750" y="270984"/>
                        <a:pt x="210540" y="292622"/>
                        <a:pt x="193941" y="303688"/>
                      </a:cubicBezTo>
                      <a:cubicBezTo>
                        <a:pt x="185870" y="309069"/>
                        <a:pt x="175536" y="309823"/>
                        <a:pt x="166334" y="312890"/>
                      </a:cubicBezTo>
                      <a:cubicBezTo>
                        <a:pt x="150997" y="309823"/>
                        <a:pt x="134699" y="309849"/>
                        <a:pt x="120323" y="303688"/>
                      </a:cubicBezTo>
                      <a:cubicBezTo>
                        <a:pt x="89984" y="290685"/>
                        <a:pt x="104173" y="272786"/>
                        <a:pt x="111120" y="248472"/>
                      </a:cubicBezTo>
                      <a:cubicBezTo>
                        <a:pt x="113785" y="239145"/>
                        <a:pt x="117255" y="230067"/>
                        <a:pt x="120323" y="220864"/>
                      </a:cubicBezTo>
                      <a:cubicBezTo>
                        <a:pt x="111121" y="217796"/>
                        <a:pt x="102416" y="211661"/>
                        <a:pt x="92716" y="211661"/>
                      </a:cubicBezTo>
                      <a:cubicBezTo>
                        <a:pt x="63084" y="211661"/>
                        <a:pt x="60836" y="227274"/>
                        <a:pt x="46704" y="248472"/>
                      </a:cubicBezTo>
                      <a:cubicBezTo>
                        <a:pt x="54172" y="270875"/>
                        <a:pt x="65737" y="289099"/>
                        <a:pt x="46704" y="312890"/>
                      </a:cubicBezTo>
                      <a:cubicBezTo>
                        <a:pt x="40644" y="320465"/>
                        <a:pt x="28299" y="319025"/>
                        <a:pt x="19097" y="322093"/>
                      </a:cubicBezTo>
                      <a:cubicBezTo>
                        <a:pt x="12962" y="312890"/>
                        <a:pt x="2511" y="305395"/>
                        <a:pt x="693" y="294485"/>
                      </a:cubicBezTo>
                      <a:cubicBezTo>
                        <a:pt x="-4215" y="265037"/>
                        <a:pt x="17869" y="262582"/>
                        <a:pt x="37502" y="257674"/>
                      </a:cubicBezTo>
                      <a:cubicBezTo>
                        <a:pt x="98104" y="242523"/>
                        <a:pt x="130891" y="244827"/>
                        <a:pt x="203143" y="239269"/>
                      </a:cubicBezTo>
                      <a:cubicBezTo>
                        <a:pt x="205545" y="238669"/>
                        <a:pt x="261560" y="225663"/>
                        <a:pt x="267559" y="220864"/>
                      </a:cubicBezTo>
                      <a:cubicBezTo>
                        <a:pt x="276196" y="213955"/>
                        <a:pt x="279055" y="201893"/>
                        <a:pt x="285964" y="193256"/>
                      </a:cubicBezTo>
                      <a:cubicBezTo>
                        <a:pt x="291384" y="186481"/>
                        <a:pt x="298233" y="180985"/>
                        <a:pt x="304368" y="174850"/>
                      </a:cubicBezTo>
                      <a:cubicBezTo>
                        <a:pt x="326270" y="109142"/>
                        <a:pt x="338915" y="130396"/>
                        <a:pt x="295166" y="101229"/>
                      </a:cubicBezTo>
                      <a:cubicBezTo>
                        <a:pt x="276761" y="107364"/>
                        <a:pt x="233817" y="138039"/>
                        <a:pt x="239952" y="119634"/>
                      </a:cubicBezTo>
                      <a:cubicBezTo>
                        <a:pt x="243019" y="110431"/>
                        <a:pt x="242295" y="98885"/>
                        <a:pt x="249154" y="92026"/>
                      </a:cubicBezTo>
                      <a:cubicBezTo>
                        <a:pt x="260523" y="80657"/>
                        <a:pt x="297073" y="69918"/>
                        <a:pt x="313570" y="64418"/>
                      </a:cubicBezTo>
                      <a:cubicBezTo>
                        <a:pt x="316638" y="55215"/>
                        <a:pt x="327111" y="45487"/>
                        <a:pt x="322773" y="36810"/>
                      </a:cubicBezTo>
                      <a:cubicBezTo>
                        <a:pt x="311631" y="14524"/>
                        <a:pt x="279374" y="7005"/>
                        <a:pt x="258357" y="0"/>
                      </a:cubicBezTo>
                      <a:cubicBezTo>
                        <a:pt x="235901" y="7485"/>
                        <a:pt x="220984" y="9767"/>
                        <a:pt x="203143" y="27608"/>
                      </a:cubicBezTo>
                      <a:cubicBezTo>
                        <a:pt x="195322" y="35429"/>
                        <a:pt x="193374" y="48307"/>
                        <a:pt x="184738" y="55216"/>
                      </a:cubicBezTo>
                      <a:cubicBezTo>
                        <a:pt x="177164" y="61276"/>
                        <a:pt x="166675" y="62683"/>
                        <a:pt x="157132" y="64418"/>
                      </a:cubicBezTo>
                      <a:cubicBezTo>
                        <a:pt x="137257" y="68032"/>
                        <a:pt x="16772" y="81037"/>
                        <a:pt x="693" y="82824"/>
                      </a:cubicBezTo>
                      <a:cubicBezTo>
                        <a:pt x="5707" y="97867"/>
                        <a:pt x="13277" y="128650"/>
                        <a:pt x="28300" y="138040"/>
                      </a:cubicBezTo>
                      <a:cubicBezTo>
                        <a:pt x="44751" y="148322"/>
                        <a:pt x="83513" y="156445"/>
                        <a:pt x="83513" y="156445"/>
                      </a:cubicBezTo>
                      <a:cubicBezTo>
                        <a:pt x="69846" y="197450"/>
                        <a:pt x="84330" y="179876"/>
                        <a:pt x="37502" y="193256"/>
                      </a:cubicBezTo>
                      <a:cubicBezTo>
                        <a:pt x="28175" y="195921"/>
                        <a:pt x="9895" y="202458"/>
                        <a:pt x="9895" y="202458"/>
                      </a:cubicBezTo>
                    </a:path>
                  </a:pathLst>
                </a:custGeom>
                <a:solidFill>
                  <a:srgbClr val="C00000"/>
                </a:solidFill>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grpSp>
          <p:pic>
            <p:nvPicPr>
              <p:cNvPr id="10" name="Picture 9">
                <a:extLst>
                  <a:ext uri="{FF2B5EF4-FFF2-40B4-BE49-F238E27FC236}">
                    <a16:creationId xmlns:a16="http://schemas.microsoft.com/office/drawing/2014/main" id="{DDBAC1DD-465E-C22C-300A-074EC4AA3D75}"/>
                  </a:ext>
                </a:extLst>
              </p:cNvPr>
              <p:cNvPicPr>
                <a:picLocks noChangeAspect="1"/>
              </p:cNvPicPr>
              <p:nvPr/>
            </p:nvPicPr>
            <p:blipFill>
              <a:blip r:embed="rId6"/>
              <a:srcRect l="7694" t="9645" r="14608" b="12265"/>
              <a:stretch>
                <a:fillRect/>
              </a:stretch>
            </p:blipFill>
            <p:spPr>
              <a:xfrm>
                <a:off x="2498452" y="5354425"/>
                <a:ext cx="2374923" cy="1426875"/>
              </a:xfrm>
              <a:prstGeom prst="rect">
                <a:avLst/>
              </a:prstGeom>
            </p:spPr>
          </p:pic>
        </p:grpSp>
        <p:grpSp>
          <p:nvGrpSpPr>
            <p:cNvPr id="32" name="Group 31">
              <a:extLst>
                <a:ext uri="{FF2B5EF4-FFF2-40B4-BE49-F238E27FC236}">
                  <a16:creationId xmlns:a16="http://schemas.microsoft.com/office/drawing/2014/main" id="{E281BB30-F73F-09BA-1C86-45889F1F2EDF}"/>
                </a:ext>
              </a:extLst>
            </p:cNvPr>
            <p:cNvGrpSpPr/>
            <p:nvPr/>
          </p:nvGrpSpPr>
          <p:grpSpPr>
            <a:xfrm>
              <a:off x="44561" y="2830749"/>
              <a:ext cx="6045245" cy="1991190"/>
              <a:chOff x="44561" y="2830749"/>
              <a:chExt cx="6045245" cy="1991190"/>
            </a:xfrm>
          </p:grpSpPr>
          <p:sp>
            <p:nvSpPr>
              <p:cNvPr id="156" name="TextBox 155">
                <a:extLst>
                  <a:ext uri="{FF2B5EF4-FFF2-40B4-BE49-F238E27FC236}">
                    <a16:creationId xmlns:a16="http://schemas.microsoft.com/office/drawing/2014/main" id="{08B7A776-08F5-CF4E-B901-E5193747EBFE}"/>
                  </a:ext>
                </a:extLst>
              </p:cNvPr>
              <p:cNvSpPr txBox="1"/>
              <p:nvPr/>
            </p:nvSpPr>
            <p:spPr>
              <a:xfrm>
                <a:off x="2077843" y="4222335"/>
                <a:ext cx="526105" cy="338554"/>
              </a:xfrm>
              <a:prstGeom prst="rect">
                <a:avLst/>
              </a:prstGeom>
              <a:noFill/>
            </p:spPr>
            <p:txBody>
              <a:bodyPr wrap="none" rtlCol="0">
                <a:spAutoFit/>
              </a:bodyPr>
              <a:lstStyle/>
              <a:p>
                <a:pPr algn="ctr"/>
                <a:r>
                  <a:rPr lang="en-US" sz="1600">
                    <a:latin typeface="Helvetica" pitchFamily="2" charset="0"/>
                  </a:rPr>
                  <a:t>100</a:t>
                </a:r>
              </a:p>
            </p:txBody>
          </p:sp>
          <p:sp>
            <p:nvSpPr>
              <p:cNvPr id="157" name="TextBox 156">
                <a:extLst>
                  <a:ext uri="{FF2B5EF4-FFF2-40B4-BE49-F238E27FC236}">
                    <a16:creationId xmlns:a16="http://schemas.microsoft.com/office/drawing/2014/main" id="{FAD370C1-41C1-DBFD-E91F-951F8FF20ED6}"/>
                  </a:ext>
                </a:extLst>
              </p:cNvPr>
              <p:cNvSpPr txBox="1"/>
              <p:nvPr/>
            </p:nvSpPr>
            <p:spPr>
              <a:xfrm>
                <a:off x="2078254" y="3807268"/>
                <a:ext cx="526105" cy="338554"/>
              </a:xfrm>
              <a:prstGeom prst="rect">
                <a:avLst/>
              </a:prstGeom>
              <a:noFill/>
            </p:spPr>
            <p:txBody>
              <a:bodyPr wrap="none" rtlCol="0">
                <a:spAutoFit/>
              </a:bodyPr>
              <a:lstStyle/>
              <a:p>
                <a:pPr algn="ctr"/>
                <a:r>
                  <a:rPr lang="en-US" sz="1600">
                    <a:latin typeface="Helvetica" pitchFamily="2" charset="0"/>
                  </a:rPr>
                  <a:t>200</a:t>
                </a:r>
              </a:p>
            </p:txBody>
          </p:sp>
          <p:sp>
            <p:nvSpPr>
              <p:cNvPr id="158" name="TextBox 157">
                <a:extLst>
                  <a:ext uri="{FF2B5EF4-FFF2-40B4-BE49-F238E27FC236}">
                    <a16:creationId xmlns:a16="http://schemas.microsoft.com/office/drawing/2014/main" id="{BBD8CEB9-583F-C689-E956-A4C11B1580EE}"/>
                  </a:ext>
                </a:extLst>
              </p:cNvPr>
              <p:cNvSpPr txBox="1"/>
              <p:nvPr/>
            </p:nvSpPr>
            <p:spPr>
              <a:xfrm>
                <a:off x="2079320" y="3391256"/>
                <a:ext cx="526105" cy="338554"/>
              </a:xfrm>
              <a:prstGeom prst="rect">
                <a:avLst/>
              </a:prstGeom>
              <a:noFill/>
            </p:spPr>
            <p:txBody>
              <a:bodyPr wrap="none" rtlCol="0">
                <a:spAutoFit/>
              </a:bodyPr>
              <a:lstStyle/>
              <a:p>
                <a:pPr algn="ctr"/>
                <a:r>
                  <a:rPr lang="en-US" sz="1600">
                    <a:latin typeface="Helvetica" pitchFamily="2" charset="0"/>
                  </a:rPr>
                  <a:t>300</a:t>
                </a:r>
              </a:p>
            </p:txBody>
          </p:sp>
          <p:sp>
            <p:nvSpPr>
              <p:cNvPr id="176" name="Freeform 207">
                <a:extLst>
                  <a:ext uri="{FF2B5EF4-FFF2-40B4-BE49-F238E27FC236}">
                    <a16:creationId xmlns:a16="http://schemas.microsoft.com/office/drawing/2014/main" id="{A664FD9D-AAB7-C234-E548-7B969504D8E9}"/>
                  </a:ext>
                </a:extLst>
              </p:cNvPr>
              <p:cNvSpPr>
                <a:spLocks/>
              </p:cNvSpPr>
              <p:nvPr/>
            </p:nvSpPr>
            <p:spPr bwMode="auto">
              <a:xfrm>
                <a:off x="755060" y="3226562"/>
                <a:ext cx="302808" cy="513109"/>
              </a:xfrm>
              <a:custGeom>
                <a:avLst/>
                <a:gdLst>
                  <a:gd name="T0" fmla="*/ 328 w 328"/>
                  <a:gd name="T1" fmla="*/ 0 h 536"/>
                  <a:gd name="T2" fmla="*/ 320 w 328"/>
                  <a:gd name="T3" fmla="*/ 88 h 536"/>
                  <a:gd name="T4" fmla="*/ 312 w 328"/>
                  <a:gd name="T5" fmla="*/ 184 h 536"/>
                  <a:gd name="T6" fmla="*/ 296 w 328"/>
                  <a:gd name="T7" fmla="*/ 288 h 536"/>
                  <a:gd name="T8" fmla="*/ 264 w 328"/>
                  <a:gd name="T9" fmla="*/ 384 h 536"/>
                  <a:gd name="T10" fmla="*/ 224 w 328"/>
                  <a:gd name="T11" fmla="*/ 464 h 536"/>
                  <a:gd name="T12" fmla="*/ 168 w 328"/>
                  <a:gd name="T13" fmla="*/ 520 h 536"/>
                  <a:gd name="T14" fmla="*/ 136 w 328"/>
                  <a:gd name="T15" fmla="*/ 536 h 536"/>
                  <a:gd name="T16" fmla="*/ 96 w 328"/>
                  <a:gd name="T17" fmla="*/ 536 h 536"/>
                  <a:gd name="T18" fmla="*/ 48 w 328"/>
                  <a:gd name="T19" fmla="*/ 528 h 536"/>
                  <a:gd name="T20" fmla="*/ 0 w 328"/>
                  <a:gd name="T21" fmla="*/ 512 h 536"/>
                  <a:gd name="T22" fmla="*/ 328 w 328"/>
                  <a:gd name="T23"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lnTo>
                      <a:pt x="328"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77" name="Freeform 208">
                <a:extLst>
                  <a:ext uri="{FF2B5EF4-FFF2-40B4-BE49-F238E27FC236}">
                    <a16:creationId xmlns:a16="http://schemas.microsoft.com/office/drawing/2014/main" id="{5018B43D-85D0-9CC6-8384-76F60B4354AE}"/>
                  </a:ext>
                </a:extLst>
              </p:cNvPr>
              <p:cNvSpPr>
                <a:spLocks/>
              </p:cNvSpPr>
              <p:nvPr/>
            </p:nvSpPr>
            <p:spPr bwMode="auto">
              <a:xfrm>
                <a:off x="1130601" y="3210773"/>
                <a:ext cx="374057" cy="498899"/>
              </a:xfrm>
              <a:custGeom>
                <a:avLst/>
                <a:gdLst>
                  <a:gd name="T0" fmla="*/ 0 w 408"/>
                  <a:gd name="T1" fmla="*/ 0 h 520"/>
                  <a:gd name="T2" fmla="*/ 24 w 408"/>
                  <a:gd name="T3" fmla="*/ 104 h 520"/>
                  <a:gd name="T4" fmla="*/ 40 w 408"/>
                  <a:gd name="T5" fmla="*/ 208 h 520"/>
                  <a:gd name="T6" fmla="*/ 56 w 408"/>
                  <a:gd name="T7" fmla="*/ 296 h 520"/>
                  <a:gd name="T8" fmla="*/ 80 w 408"/>
                  <a:gd name="T9" fmla="*/ 376 h 520"/>
                  <a:gd name="T10" fmla="*/ 120 w 408"/>
                  <a:gd name="T11" fmla="*/ 440 h 520"/>
                  <a:gd name="T12" fmla="*/ 184 w 408"/>
                  <a:gd name="T13" fmla="*/ 480 h 520"/>
                  <a:gd name="T14" fmla="*/ 232 w 408"/>
                  <a:gd name="T15" fmla="*/ 504 h 520"/>
                  <a:gd name="T16" fmla="*/ 280 w 408"/>
                  <a:gd name="T17" fmla="*/ 512 h 520"/>
                  <a:gd name="T18" fmla="*/ 336 w 408"/>
                  <a:gd name="T19" fmla="*/ 520 h 520"/>
                  <a:gd name="T20" fmla="*/ 408 w 408"/>
                  <a:gd name="T21" fmla="*/ 520 h 520"/>
                  <a:gd name="T22" fmla="*/ 0 w 408"/>
                  <a:gd name="T23"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520">
                    <a:moveTo>
                      <a:pt x="0" y="0"/>
                    </a:moveTo>
                    <a:lnTo>
                      <a:pt x="24" y="104"/>
                    </a:lnTo>
                    <a:lnTo>
                      <a:pt x="40" y="208"/>
                    </a:lnTo>
                    <a:lnTo>
                      <a:pt x="56" y="296"/>
                    </a:lnTo>
                    <a:lnTo>
                      <a:pt x="80" y="376"/>
                    </a:lnTo>
                    <a:lnTo>
                      <a:pt x="120" y="440"/>
                    </a:lnTo>
                    <a:lnTo>
                      <a:pt x="184" y="480"/>
                    </a:lnTo>
                    <a:lnTo>
                      <a:pt x="232" y="504"/>
                    </a:lnTo>
                    <a:lnTo>
                      <a:pt x="280" y="512"/>
                    </a:lnTo>
                    <a:lnTo>
                      <a:pt x="336" y="520"/>
                    </a:lnTo>
                    <a:lnTo>
                      <a:pt x="408"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78" name="Freeform 209">
                <a:extLst>
                  <a:ext uri="{FF2B5EF4-FFF2-40B4-BE49-F238E27FC236}">
                    <a16:creationId xmlns:a16="http://schemas.microsoft.com/office/drawing/2014/main" id="{8F2FC778-E86E-2BCF-A159-50C7CCE6FE3F}"/>
                  </a:ext>
                </a:extLst>
              </p:cNvPr>
              <p:cNvSpPr>
                <a:spLocks/>
              </p:cNvSpPr>
              <p:nvPr/>
            </p:nvSpPr>
            <p:spPr bwMode="auto">
              <a:xfrm>
                <a:off x="755060" y="3226562"/>
                <a:ext cx="302808" cy="513109"/>
              </a:xfrm>
              <a:custGeom>
                <a:avLst/>
                <a:gdLst>
                  <a:gd name="T0" fmla="*/ 328 w 328"/>
                  <a:gd name="T1" fmla="*/ 0 h 536"/>
                  <a:gd name="T2" fmla="*/ 320 w 328"/>
                  <a:gd name="T3" fmla="*/ 88 h 536"/>
                  <a:gd name="T4" fmla="*/ 320 w 328"/>
                  <a:gd name="T5" fmla="*/ 88 h 536"/>
                  <a:gd name="T6" fmla="*/ 312 w 328"/>
                  <a:gd name="T7" fmla="*/ 184 h 536"/>
                  <a:gd name="T8" fmla="*/ 312 w 328"/>
                  <a:gd name="T9" fmla="*/ 184 h 536"/>
                  <a:gd name="T10" fmla="*/ 296 w 328"/>
                  <a:gd name="T11" fmla="*/ 288 h 536"/>
                  <a:gd name="T12" fmla="*/ 296 w 328"/>
                  <a:gd name="T13" fmla="*/ 288 h 536"/>
                  <a:gd name="T14" fmla="*/ 264 w 328"/>
                  <a:gd name="T15" fmla="*/ 384 h 536"/>
                  <a:gd name="T16" fmla="*/ 264 w 328"/>
                  <a:gd name="T17" fmla="*/ 384 h 536"/>
                  <a:gd name="T18" fmla="*/ 224 w 328"/>
                  <a:gd name="T19" fmla="*/ 464 h 536"/>
                  <a:gd name="T20" fmla="*/ 224 w 328"/>
                  <a:gd name="T21" fmla="*/ 464 h 536"/>
                  <a:gd name="T22" fmla="*/ 168 w 328"/>
                  <a:gd name="T23" fmla="*/ 520 h 536"/>
                  <a:gd name="T24" fmla="*/ 168 w 328"/>
                  <a:gd name="T25" fmla="*/ 520 h 536"/>
                  <a:gd name="T26" fmla="*/ 136 w 328"/>
                  <a:gd name="T27" fmla="*/ 536 h 536"/>
                  <a:gd name="T28" fmla="*/ 136 w 328"/>
                  <a:gd name="T29" fmla="*/ 536 h 536"/>
                  <a:gd name="T30" fmla="*/ 96 w 328"/>
                  <a:gd name="T31" fmla="*/ 536 h 536"/>
                  <a:gd name="T32" fmla="*/ 96 w 328"/>
                  <a:gd name="T33" fmla="*/ 536 h 536"/>
                  <a:gd name="T34" fmla="*/ 48 w 328"/>
                  <a:gd name="T35" fmla="*/ 528 h 536"/>
                  <a:gd name="T36" fmla="*/ 48 w 328"/>
                  <a:gd name="T37" fmla="*/ 528 h 536"/>
                  <a:gd name="T38" fmla="*/ 0 w 328"/>
                  <a:gd name="T39" fmla="*/ 51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8" h="536">
                    <a:moveTo>
                      <a:pt x="328" y="0"/>
                    </a:moveTo>
                    <a:lnTo>
                      <a:pt x="320" y="88"/>
                    </a:lnTo>
                    <a:lnTo>
                      <a:pt x="320" y="88"/>
                    </a:lnTo>
                    <a:lnTo>
                      <a:pt x="312" y="184"/>
                    </a:lnTo>
                    <a:lnTo>
                      <a:pt x="312" y="184"/>
                    </a:lnTo>
                    <a:lnTo>
                      <a:pt x="296" y="288"/>
                    </a:lnTo>
                    <a:lnTo>
                      <a:pt x="296" y="288"/>
                    </a:lnTo>
                    <a:lnTo>
                      <a:pt x="264" y="384"/>
                    </a:lnTo>
                    <a:lnTo>
                      <a:pt x="264" y="384"/>
                    </a:lnTo>
                    <a:lnTo>
                      <a:pt x="224" y="464"/>
                    </a:lnTo>
                    <a:lnTo>
                      <a:pt x="224" y="464"/>
                    </a:lnTo>
                    <a:lnTo>
                      <a:pt x="168" y="520"/>
                    </a:lnTo>
                    <a:lnTo>
                      <a:pt x="168" y="520"/>
                    </a:lnTo>
                    <a:lnTo>
                      <a:pt x="136" y="536"/>
                    </a:lnTo>
                    <a:lnTo>
                      <a:pt x="136" y="536"/>
                    </a:lnTo>
                    <a:lnTo>
                      <a:pt x="96" y="536"/>
                    </a:lnTo>
                    <a:lnTo>
                      <a:pt x="96" y="536"/>
                    </a:lnTo>
                    <a:lnTo>
                      <a:pt x="48" y="528"/>
                    </a:lnTo>
                    <a:lnTo>
                      <a:pt x="48" y="528"/>
                    </a:lnTo>
                    <a:lnTo>
                      <a:pt x="0" y="512"/>
                    </a:lnTo>
                  </a:path>
                </a:pathLst>
              </a:custGeom>
              <a:solidFill>
                <a:schemeClr val="bg1"/>
              </a:solidFill>
              <a:ln w="12700">
                <a:solidFill>
                  <a:srgbClr val="000000"/>
                </a:solidFill>
                <a:prstDash val="solid"/>
                <a:round/>
                <a:headEnd/>
                <a:tailEnd/>
              </a:ln>
            </p:spPr>
            <p:txBody>
              <a:bodyPr/>
              <a:lstStyle/>
              <a:p>
                <a:endParaRPr lang="en-US" sz="1400"/>
              </a:p>
            </p:txBody>
          </p:sp>
          <p:sp>
            <p:nvSpPr>
              <p:cNvPr id="179" name="Freeform 211">
                <a:extLst>
                  <a:ext uri="{FF2B5EF4-FFF2-40B4-BE49-F238E27FC236}">
                    <a16:creationId xmlns:a16="http://schemas.microsoft.com/office/drawing/2014/main" id="{02FA1EF1-F4E7-A046-4DFB-DD28FDAB5A8C}"/>
                  </a:ext>
                </a:extLst>
              </p:cNvPr>
              <p:cNvSpPr>
                <a:spLocks/>
              </p:cNvSpPr>
              <p:nvPr/>
            </p:nvSpPr>
            <p:spPr bwMode="auto">
              <a:xfrm>
                <a:off x="835214" y="3578633"/>
                <a:ext cx="273120" cy="552578"/>
              </a:xfrm>
              <a:custGeom>
                <a:avLst/>
                <a:gdLst>
                  <a:gd name="T0" fmla="*/ 296 w 296"/>
                  <a:gd name="T1" fmla="*/ 0 h 576"/>
                  <a:gd name="T2" fmla="*/ 240 w 296"/>
                  <a:gd name="T3" fmla="*/ 80 h 576"/>
                  <a:gd name="T4" fmla="*/ 176 w 296"/>
                  <a:gd name="T5" fmla="*/ 144 h 576"/>
                  <a:gd name="T6" fmla="*/ 112 w 296"/>
                  <a:gd name="T7" fmla="*/ 208 h 576"/>
                  <a:gd name="T8" fmla="*/ 64 w 296"/>
                  <a:gd name="T9" fmla="*/ 288 h 576"/>
                  <a:gd name="T10" fmla="*/ 64 w 296"/>
                  <a:gd name="T11" fmla="*/ 288 h 576"/>
                  <a:gd name="T12" fmla="*/ 32 w 296"/>
                  <a:gd name="T13" fmla="*/ 408 h 576"/>
                  <a:gd name="T14" fmla="*/ 8 w 296"/>
                  <a:gd name="T15" fmla="*/ 536 h 576"/>
                  <a:gd name="T16" fmla="*/ 8 w 296"/>
                  <a:gd name="T17" fmla="*/ 536 h 576"/>
                  <a:gd name="T18" fmla="*/ 8 w 296"/>
                  <a:gd name="T19" fmla="*/ 544 h 576"/>
                  <a:gd name="T20" fmla="*/ 8 w 296"/>
                  <a:gd name="T21" fmla="*/ 560 h 576"/>
                  <a:gd name="T22" fmla="*/ 8 w 296"/>
                  <a:gd name="T23" fmla="*/ 576 h 576"/>
                  <a:gd name="T24" fmla="*/ 0 w 296"/>
                  <a:gd name="T25" fmla="*/ 576 h 576"/>
                  <a:gd name="T26" fmla="*/ 296 w 296"/>
                  <a:gd name="T27"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6" h="576">
                    <a:moveTo>
                      <a:pt x="296" y="0"/>
                    </a:moveTo>
                    <a:lnTo>
                      <a:pt x="240" y="80"/>
                    </a:lnTo>
                    <a:lnTo>
                      <a:pt x="176" y="144"/>
                    </a:lnTo>
                    <a:lnTo>
                      <a:pt x="112" y="208"/>
                    </a:lnTo>
                    <a:lnTo>
                      <a:pt x="64" y="288"/>
                    </a:lnTo>
                    <a:lnTo>
                      <a:pt x="64" y="288"/>
                    </a:lnTo>
                    <a:lnTo>
                      <a:pt x="32" y="408"/>
                    </a:lnTo>
                    <a:lnTo>
                      <a:pt x="8" y="536"/>
                    </a:lnTo>
                    <a:lnTo>
                      <a:pt x="8" y="536"/>
                    </a:lnTo>
                    <a:lnTo>
                      <a:pt x="8" y="544"/>
                    </a:lnTo>
                    <a:lnTo>
                      <a:pt x="8" y="560"/>
                    </a:lnTo>
                    <a:lnTo>
                      <a:pt x="8" y="576"/>
                    </a:lnTo>
                    <a:lnTo>
                      <a:pt x="0" y="576"/>
                    </a:lnTo>
                    <a:lnTo>
                      <a:pt x="29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80" name="Freeform 212">
                <a:extLst>
                  <a:ext uri="{FF2B5EF4-FFF2-40B4-BE49-F238E27FC236}">
                    <a16:creationId xmlns:a16="http://schemas.microsoft.com/office/drawing/2014/main" id="{5B65B03A-8B1F-4A35-D573-09C468C08BA4}"/>
                  </a:ext>
                </a:extLst>
              </p:cNvPr>
              <p:cNvSpPr>
                <a:spLocks/>
              </p:cNvSpPr>
              <p:nvPr/>
            </p:nvSpPr>
            <p:spPr bwMode="auto">
              <a:xfrm>
                <a:off x="1108334" y="3578633"/>
                <a:ext cx="249370" cy="498899"/>
              </a:xfrm>
              <a:custGeom>
                <a:avLst/>
                <a:gdLst>
                  <a:gd name="T0" fmla="*/ 0 w 272"/>
                  <a:gd name="T1" fmla="*/ 0 h 520"/>
                  <a:gd name="T2" fmla="*/ 16 w 272"/>
                  <a:gd name="T3" fmla="*/ 32 h 520"/>
                  <a:gd name="T4" fmla="*/ 40 w 272"/>
                  <a:gd name="T5" fmla="*/ 72 h 520"/>
                  <a:gd name="T6" fmla="*/ 56 w 272"/>
                  <a:gd name="T7" fmla="*/ 112 h 520"/>
                  <a:gd name="T8" fmla="*/ 80 w 272"/>
                  <a:gd name="T9" fmla="*/ 144 h 520"/>
                  <a:gd name="T10" fmla="*/ 80 w 272"/>
                  <a:gd name="T11" fmla="*/ 144 h 520"/>
                  <a:gd name="T12" fmla="*/ 112 w 272"/>
                  <a:gd name="T13" fmla="*/ 160 h 520"/>
                  <a:gd name="T14" fmla="*/ 144 w 272"/>
                  <a:gd name="T15" fmla="*/ 168 h 520"/>
                  <a:gd name="T16" fmla="*/ 176 w 272"/>
                  <a:gd name="T17" fmla="*/ 176 h 520"/>
                  <a:gd name="T18" fmla="*/ 200 w 272"/>
                  <a:gd name="T19" fmla="*/ 192 h 520"/>
                  <a:gd name="T20" fmla="*/ 200 w 272"/>
                  <a:gd name="T21" fmla="*/ 192 h 520"/>
                  <a:gd name="T22" fmla="*/ 216 w 272"/>
                  <a:gd name="T23" fmla="*/ 232 h 520"/>
                  <a:gd name="T24" fmla="*/ 216 w 272"/>
                  <a:gd name="T25" fmla="*/ 288 h 520"/>
                  <a:gd name="T26" fmla="*/ 216 w 272"/>
                  <a:gd name="T27" fmla="*/ 344 h 520"/>
                  <a:gd name="T28" fmla="*/ 216 w 272"/>
                  <a:gd name="T29" fmla="*/ 392 h 520"/>
                  <a:gd name="T30" fmla="*/ 216 w 272"/>
                  <a:gd name="T31" fmla="*/ 392 h 520"/>
                  <a:gd name="T32" fmla="*/ 224 w 272"/>
                  <a:gd name="T33" fmla="*/ 424 h 520"/>
                  <a:gd name="T34" fmla="*/ 240 w 272"/>
                  <a:gd name="T35" fmla="*/ 456 h 520"/>
                  <a:gd name="T36" fmla="*/ 256 w 272"/>
                  <a:gd name="T37" fmla="*/ 488 h 520"/>
                  <a:gd name="T38" fmla="*/ 272 w 272"/>
                  <a:gd name="T39" fmla="*/ 520 h 520"/>
                  <a:gd name="T40" fmla="*/ 0 w 272"/>
                  <a:gd name="T41"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520">
                    <a:moveTo>
                      <a:pt x="0" y="0"/>
                    </a:moveTo>
                    <a:lnTo>
                      <a:pt x="16" y="32"/>
                    </a:lnTo>
                    <a:lnTo>
                      <a:pt x="40" y="72"/>
                    </a:lnTo>
                    <a:lnTo>
                      <a:pt x="56" y="112"/>
                    </a:lnTo>
                    <a:lnTo>
                      <a:pt x="80" y="144"/>
                    </a:lnTo>
                    <a:lnTo>
                      <a:pt x="80" y="144"/>
                    </a:lnTo>
                    <a:lnTo>
                      <a:pt x="112" y="160"/>
                    </a:lnTo>
                    <a:lnTo>
                      <a:pt x="144" y="168"/>
                    </a:lnTo>
                    <a:lnTo>
                      <a:pt x="176" y="176"/>
                    </a:lnTo>
                    <a:lnTo>
                      <a:pt x="200" y="192"/>
                    </a:lnTo>
                    <a:lnTo>
                      <a:pt x="200" y="192"/>
                    </a:lnTo>
                    <a:lnTo>
                      <a:pt x="216" y="232"/>
                    </a:lnTo>
                    <a:lnTo>
                      <a:pt x="216" y="288"/>
                    </a:lnTo>
                    <a:lnTo>
                      <a:pt x="216" y="344"/>
                    </a:lnTo>
                    <a:lnTo>
                      <a:pt x="216" y="392"/>
                    </a:lnTo>
                    <a:lnTo>
                      <a:pt x="216" y="392"/>
                    </a:lnTo>
                    <a:lnTo>
                      <a:pt x="224" y="424"/>
                    </a:lnTo>
                    <a:lnTo>
                      <a:pt x="240" y="456"/>
                    </a:lnTo>
                    <a:lnTo>
                      <a:pt x="256" y="488"/>
                    </a:lnTo>
                    <a:lnTo>
                      <a:pt x="272"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81" name="Freeform 216">
                <a:extLst>
                  <a:ext uri="{FF2B5EF4-FFF2-40B4-BE49-F238E27FC236}">
                    <a16:creationId xmlns:a16="http://schemas.microsoft.com/office/drawing/2014/main" id="{06C3D16E-000C-6678-85ED-950F7215720B}"/>
                  </a:ext>
                </a:extLst>
              </p:cNvPr>
              <p:cNvSpPr>
                <a:spLocks/>
              </p:cNvSpPr>
              <p:nvPr/>
            </p:nvSpPr>
            <p:spPr bwMode="auto">
              <a:xfrm>
                <a:off x="651156" y="3771246"/>
                <a:ext cx="213746" cy="91571"/>
              </a:xfrm>
              <a:custGeom>
                <a:avLst/>
                <a:gdLst>
                  <a:gd name="T0" fmla="*/ 232 w 232"/>
                  <a:gd name="T1" fmla="*/ 0 h 96"/>
                  <a:gd name="T2" fmla="*/ 176 w 232"/>
                  <a:gd name="T3" fmla="*/ 40 h 96"/>
                  <a:gd name="T4" fmla="*/ 120 w 232"/>
                  <a:gd name="T5" fmla="*/ 64 h 96"/>
                  <a:gd name="T6" fmla="*/ 64 w 232"/>
                  <a:gd name="T7" fmla="*/ 80 h 96"/>
                  <a:gd name="T8" fmla="*/ 0 w 232"/>
                  <a:gd name="T9" fmla="*/ 96 h 96"/>
                  <a:gd name="T10" fmla="*/ 232 w 232"/>
                  <a:gd name="T11" fmla="*/ 0 h 96"/>
                </a:gdLst>
                <a:ahLst/>
                <a:cxnLst>
                  <a:cxn ang="0">
                    <a:pos x="T0" y="T1"/>
                  </a:cxn>
                  <a:cxn ang="0">
                    <a:pos x="T2" y="T3"/>
                  </a:cxn>
                  <a:cxn ang="0">
                    <a:pos x="T4" y="T5"/>
                  </a:cxn>
                  <a:cxn ang="0">
                    <a:pos x="T6" y="T7"/>
                  </a:cxn>
                  <a:cxn ang="0">
                    <a:pos x="T8" y="T9"/>
                  </a:cxn>
                  <a:cxn ang="0">
                    <a:pos x="T10" y="T11"/>
                  </a:cxn>
                </a:cxnLst>
                <a:rect l="0" t="0" r="r" b="b"/>
                <a:pathLst>
                  <a:path w="232" h="96">
                    <a:moveTo>
                      <a:pt x="232" y="0"/>
                    </a:moveTo>
                    <a:lnTo>
                      <a:pt x="176" y="40"/>
                    </a:lnTo>
                    <a:lnTo>
                      <a:pt x="120" y="64"/>
                    </a:lnTo>
                    <a:lnTo>
                      <a:pt x="64" y="80"/>
                    </a:lnTo>
                    <a:lnTo>
                      <a:pt x="0" y="96"/>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82" name="Freeform 218">
                <a:extLst>
                  <a:ext uri="{FF2B5EF4-FFF2-40B4-BE49-F238E27FC236}">
                    <a16:creationId xmlns:a16="http://schemas.microsoft.com/office/drawing/2014/main" id="{F60D9640-C153-12C8-0E89-22CADD847CAF}"/>
                  </a:ext>
                </a:extLst>
              </p:cNvPr>
              <p:cNvSpPr>
                <a:spLocks/>
              </p:cNvSpPr>
              <p:nvPr/>
            </p:nvSpPr>
            <p:spPr bwMode="auto">
              <a:xfrm>
                <a:off x="651156" y="3771246"/>
                <a:ext cx="213746" cy="91571"/>
              </a:xfrm>
              <a:custGeom>
                <a:avLst/>
                <a:gdLst>
                  <a:gd name="T0" fmla="*/ 232 w 232"/>
                  <a:gd name="T1" fmla="*/ 0 h 96"/>
                  <a:gd name="T2" fmla="*/ 176 w 232"/>
                  <a:gd name="T3" fmla="*/ 40 h 96"/>
                  <a:gd name="T4" fmla="*/ 176 w 232"/>
                  <a:gd name="T5" fmla="*/ 40 h 96"/>
                  <a:gd name="T6" fmla="*/ 120 w 232"/>
                  <a:gd name="T7" fmla="*/ 64 h 96"/>
                  <a:gd name="T8" fmla="*/ 120 w 232"/>
                  <a:gd name="T9" fmla="*/ 64 h 96"/>
                  <a:gd name="T10" fmla="*/ 64 w 232"/>
                  <a:gd name="T11" fmla="*/ 80 h 96"/>
                  <a:gd name="T12" fmla="*/ 64 w 232"/>
                  <a:gd name="T13" fmla="*/ 80 h 96"/>
                  <a:gd name="T14" fmla="*/ 0 w 232"/>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96">
                    <a:moveTo>
                      <a:pt x="232" y="0"/>
                    </a:moveTo>
                    <a:lnTo>
                      <a:pt x="176" y="40"/>
                    </a:lnTo>
                    <a:lnTo>
                      <a:pt x="176" y="40"/>
                    </a:lnTo>
                    <a:lnTo>
                      <a:pt x="120" y="64"/>
                    </a:lnTo>
                    <a:lnTo>
                      <a:pt x="120" y="64"/>
                    </a:lnTo>
                    <a:lnTo>
                      <a:pt x="64" y="80"/>
                    </a:lnTo>
                    <a:lnTo>
                      <a:pt x="64" y="80"/>
                    </a:lnTo>
                    <a:lnTo>
                      <a:pt x="0" y="96"/>
                    </a:lnTo>
                  </a:path>
                </a:pathLst>
              </a:custGeom>
              <a:solidFill>
                <a:schemeClr val="bg1"/>
              </a:solidFill>
              <a:ln w="12700">
                <a:solidFill>
                  <a:srgbClr val="000000"/>
                </a:solidFill>
                <a:prstDash val="solid"/>
                <a:round/>
                <a:headEnd/>
                <a:tailEnd/>
              </a:ln>
            </p:spPr>
            <p:txBody>
              <a:bodyPr/>
              <a:lstStyle/>
              <a:p>
                <a:endParaRPr lang="en-US" sz="1400"/>
              </a:p>
            </p:txBody>
          </p:sp>
          <p:sp>
            <p:nvSpPr>
              <p:cNvPr id="183" name="Freeform 219">
                <a:extLst>
                  <a:ext uri="{FF2B5EF4-FFF2-40B4-BE49-F238E27FC236}">
                    <a16:creationId xmlns:a16="http://schemas.microsoft.com/office/drawing/2014/main" id="{EC117EFD-7F5C-A600-2E37-A06157710E57}"/>
                  </a:ext>
                </a:extLst>
              </p:cNvPr>
              <p:cNvSpPr>
                <a:spLocks/>
              </p:cNvSpPr>
              <p:nvPr/>
            </p:nvSpPr>
            <p:spPr bwMode="auto">
              <a:xfrm>
                <a:off x="660061" y="3801242"/>
                <a:ext cx="212263" cy="108937"/>
              </a:xfrm>
              <a:custGeom>
                <a:avLst/>
                <a:gdLst>
                  <a:gd name="T0" fmla="*/ 232 w 232"/>
                  <a:gd name="T1" fmla="*/ 0 h 112"/>
                  <a:gd name="T2" fmla="*/ 184 w 232"/>
                  <a:gd name="T3" fmla="*/ 40 h 112"/>
                  <a:gd name="T4" fmla="*/ 120 w 232"/>
                  <a:gd name="T5" fmla="*/ 72 h 112"/>
                  <a:gd name="T6" fmla="*/ 56 w 232"/>
                  <a:gd name="T7" fmla="*/ 88 h 112"/>
                  <a:gd name="T8" fmla="*/ 0 w 232"/>
                  <a:gd name="T9" fmla="*/ 112 h 112"/>
                  <a:gd name="T10" fmla="*/ 232 w 232"/>
                  <a:gd name="T11" fmla="*/ 0 h 112"/>
                </a:gdLst>
                <a:ahLst/>
                <a:cxnLst>
                  <a:cxn ang="0">
                    <a:pos x="T0" y="T1"/>
                  </a:cxn>
                  <a:cxn ang="0">
                    <a:pos x="T2" y="T3"/>
                  </a:cxn>
                  <a:cxn ang="0">
                    <a:pos x="T4" y="T5"/>
                  </a:cxn>
                  <a:cxn ang="0">
                    <a:pos x="T6" y="T7"/>
                  </a:cxn>
                  <a:cxn ang="0">
                    <a:pos x="T8" y="T9"/>
                  </a:cxn>
                  <a:cxn ang="0">
                    <a:pos x="T10" y="T11"/>
                  </a:cxn>
                </a:cxnLst>
                <a:rect l="0" t="0" r="r" b="b"/>
                <a:pathLst>
                  <a:path w="232" h="112">
                    <a:moveTo>
                      <a:pt x="232" y="0"/>
                    </a:moveTo>
                    <a:lnTo>
                      <a:pt x="184" y="40"/>
                    </a:lnTo>
                    <a:lnTo>
                      <a:pt x="120" y="72"/>
                    </a:lnTo>
                    <a:lnTo>
                      <a:pt x="56" y="88"/>
                    </a:lnTo>
                    <a:lnTo>
                      <a:pt x="0" y="112"/>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84" name="Freeform 220">
                <a:extLst>
                  <a:ext uri="{FF2B5EF4-FFF2-40B4-BE49-F238E27FC236}">
                    <a16:creationId xmlns:a16="http://schemas.microsoft.com/office/drawing/2014/main" id="{412998A3-D852-1315-2142-E4899D7A9362}"/>
                  </a:ext>
                </a:extLst>
              </p:cNvPr>
              <p:cNvSpPr>
                <a:spLocks/>
              </p:cNvSpPr>
              <p:nvPr/>
            </p:nvSpPr>
            <p:spPr bwMode="auto">
              <a:xfrm>
                <a:off x="667484" y="3794928"/>
                <a:ext cx="204841" cy="258921"/>
              </a:xfrm>
              <a:custGeom>
                <a:avLst/>
                <a:gdLst>
                  <a:gd name="T0" fmla="*/ 224 w 224"/>
                  <a:gd name="T1" fmla="*/ 0 h 272"/>
                  <a:gd name="T2" fmla="*/ 184 w 224"/>
                  <a:gd name="T3" fmla="*/ 80 h 272"/>
                  <a:gd name="T4" fmla="*/ 128 w 224"/>
                  <a:gd name="T5" fmla="*/ 152 h 272"/>
                  <a:gd name="T6" fmla="*/ 72 w 224"/>
                  <a:gd name="T7" fmla="*/ 224 h 272"/>
                  <a:gd name="T8" fmla="*/ 0 w 224"/>
                  <a:gd name="T9" fmla="*/ 272 h 272"/>
                  <a:gd name="T10" fmla="*/ 224 w 224"/>
                  <a:gd name="T11" fmla="*/ 0 h 272"/>
                </a:gdLst>
                <a:ahLst/>
                <a:cxnLst>
                  <a:cxn ang="0">
                    <a:pos x="T0" y="T1"/>
                  </a:cxn>
                  <a:cxn ang="0">
                    <a:pos x="T2" y="T3"/>
                  </a:cxn>
                  <a:cxn ang="0">
                    <a:pos x="T4" y="T5"/>
                  </a:cxn>
                  <a:cxn ang="0">
                    <a:pos x="T6" y="T7"/>
                  </a:cxn>
                  <a:cxn ang="0">
                    <a:pos x="T8" y="T9"/>
                  </a:cxn>
                  <a:cxn ang="0">
                    <a:pos x="T10" y="T11"/>
                  </a:cxn>
                </a:cxnLst>
                <a:rect l="0" t="0" r="r" b="b"/>
                <a:pathLst>
                  <a:path w="224" h="272">
                    <a:moveTo>
                      <a:pt x="224" y="0"/>
                    </a:moveTo>
                    <a:lnTo>
                      <a:pt x="184" y="80"/>
                    </a:lnTo>
                    <a:lnTo>
                      <a:pt x="128" y="152"/>
                    </a:lnTo>
                    <a:lnTo>
                      <a:pt x="72" y="224"/>
                    </a:lnTo>
                    <a:lnTo>
                      <a:pt x="0" y="272"/>
                    </a:lnTo>
                    <a:lnTo>
                      <a:pt x="224"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85" name="Freeform 221">
                <a:extLst>
                  <a:ext uri="{FF2B5EF4-FFF2-40B4-BE49-F238E27FC236}">
                    <a16:creationId xmlns:a16="http://schemas.microsoft.com/office/drawing/2014/main" id="{392BE169-9E09-78FF-79D0-A5949DAD38B5}"/>
                  </a:ext>
                </a:extLst>
              </p:cNvPr>
              <p:cNvSpPr>
                <a:spLocks/>
              </p:cNvSpPr>
              <p:nvPr/>
            </p:nvSpPr>
            <p:spPr bwMode="auto">
              <a:xfrm>
                <a:off x="660061" y="3801242"/>
                <a:ext cx="212263" cy="108937"/>
              </a:xfrm>
              <a:custGeom>
                <a:avLst/>
                <a:gdLst>
                  <a:gd name="T0" fmla="*/ 232 w 232"/>
                  <a:gd name="T1" fmla="*/ 0 h 112"/>
                  <a:gd name="T2" fmla="*/ 184 w 232"/>
                  <a:gd name="T3" fmla="*/ 40 h 112"/>
                  <a:gd name="T4" fmla="*/ 184 w 232"/>
                  <a:gd name="T5" fmla="*/ 40 h 112"/>
                  <a:gd name="T6" fmla="*/ 120 w 232"/>
                  <a:gd name="T7" fmla="*/ 72 h 112"/>
                  <a:gd name="T8" fmla="*/ 120 w 232"/>
                  <a:gd name="T9" fmla="*/ 72 h 112"/>
                  <a:gd name="T10" fmla="*/ 56 w 232"/>
                  <a:gd name="T11" fmla="*/ 88 h 112"/>
                  <a:gd name="T12" fmla="*/ 56 w 232"/>
                  <a:gd name="T13" fmla="*/ 88 h 112"/>
                  <a:gd name="T14" fmla="*/ 0 w 23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2">
                    <a:moveTo>
                      <a:pt x="232" y="0"/>
                    </a:moveTo>
                    <a:lnTo>
                      <a:pt x="184" y="40"/>
                    </a:lnTo>
                    <a:lnTo>
                      <a:pt x="184" y="40"/>
                    </a:lnTo>
                    <a:lnTo>
                      <a:pt x="120" y="72"/>
                    </a:lnTo>
                    <a:lnTo>
                      <a:pt x="120" y="72"/>
                    </a:lnTo>
                    <a:lnTo>
                      <a:pt x="56" y="88"/>
                    </a:lnTo>
                    <a:lnTo>
                      <a:pt x="56" y="88"/>
                    </a:lnTo>
                    <a:lnTo>
                      <a:pt x="0" y="112"/>
                    </a:lnTo>
                  </a:path>
                </a:pathLst>
              </a:custGeom>
              <a:solidFill>
                <a:schemeClr val="bg1"/>
              </a:solidFill>
              <a:ln w="12700">
                <a:solidFill>
                  <a:srgbClr val="000000"/>
                </a:solidFill>
                <a:prstDash val="solid"/>
                <a:round/>
                <a:headEnd/>
                <a:tailEnd/>
              </a:ln>
            </p:spPr>
            <p:txBody>
              <a:bodyPr/>
              <a:lstStyle/>
              <a:p>
                <a:endParaRPr lang="en-US" sz="1400"/>
              </a:p>
            </p:txBody>
          </p:sp>
          <p:sp>
            <p:nvSpPr>
              <p:cNvPr id="186" name="Freeform 223">
                <a:extLst>
                  <a:ext uri="{FF2B5EF4-FFF2-40B4-BE49-F238E27FC236}">
                    <a16:creationId xmlns:a16="http://schemas.microsoft.com/office/drawing/2014/main" id="{819AF1D3-FF95-2AFC-DC20-B62C097D5F3C}"/>
                  </a:ext>
                </a:extLst>
              </p:cNvPr>
              <p:cNvSpPr>
                <a:spLocks/>
              </p:cNvSpPr>
              <p:nvPr/>
            </p:nvSpPr>
            <p:spPr bwMode="auto">
              <a:xfrm>
                <a:off x="680842" y="3910180"/>
                <a:ext cx="163277" cy="191035"/>
              </a:xfrm>
              <a:custGeom>
                <a:avLst/>
                <a:gdLst>
                  <a:gd name="T0" fmla="*/ 176 w 176"/>
                  <a:gd name="T1" fmla="*/ 0 h 200"/>
                  <a:gd name="T2" fmla="*/ 96 w 176"/>
                  <a:gd name="T3" fmla="*/ 112 h 200"/>
                  <a:gd name="T4" fmla="*/ 0 w 176"/>
                  <a:gd name="T5" fmla="*/ 200 h 200"/>
                  <a:gd name="T6" fmla="*/ 176 w 176"/>
                  <a:gd name="T7" fmla="*/ 0 h 200"/>
                </a:gdLst>
                <a:ahLst/>
                <a:cxnLst>
                  <a:cxn ang="0">
                    <a:pos x="T0" y="T1"/>
                  </a:cxn>
                  <a:cxn ang="0">
                    <a:pos x="T2" y="T3"/>
                  </a:cxn>
                  <a:cxn ang="0">
                    <a:pos x="T4" y="T5"/>
                  </a:cxn>
                  <a:cxn ang="0">
                    <a:pos x="T6" y="T7"/>
                  </a:cxn>
                </a:cxnLst>
                <a:rect l="0" t="0" r="r" b="b"/>
                <a:pathLst>
                  <a:path w="176" h="200">
                    <a:moveTo>
                      <a:pt x="176" y="0"/>
                    </a:moveTo>
                    <a:lnTo>
                      <a:pt x="96" y="112"/>
                    </a:lnTo>
                    <a:lnTo>
                      <a:pt x="0" y="200"/>
                    </a:lnTo>
                    <a:lnTo>
                      <a:pt x="17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87" name="Freeform 227">
                <a:extLst>
                  <a:ext uri="{FF2B5EF4-FFF2-40B4-BE49-F238E27FC236}">
                    <a16:creationId xmlns:a16="http://schemas.microsoft.com/office/drawing/2014/main" id="{7E68A29C-09BF-BD11-26AB-BB9791F0E5AD}"/>
                  </a:ext>
                </a:extLst>
              </p:cNvPr>
              <p:cNvSpPr>
                <a:spLocks/>
              </p:cNvSpPr>
              <p:nvPr/>
            </p:nvSpPr>
            <p:spPr bwMode="auto">
              <a:xfrm>
                <a:off x="1342863" y="3733356"/>
                <a:ext cx="176638" cy="28417"/>
              </a:xfrm>
              <a:custGeom>
                <a:avLst/>
                <a:gdLst>
                  <a:gd name="T0" fmla="*/ 0 w 192"/>
                  <a:gd name="T1" fmla="*/ 0 h 32"/>
                  <a:gd name="T2" fmla="*/ 96 w 192"/>
                  <a:gd name="T3" fmla="*/ 24 h 32"/>
                  <a:gd name="T4" fmla="*/ 192 w 192"/>
                  <a:gd name="T5" fmla="*/ 32 h 32"/>
                  <a:gd name="T6" fmla="*/ 0 w 192"/>
                  <a:gd name="T7" fmla="*/ 0 h 32"/>
                </a:gdLst>
                <a:ahLst/>
                <a:cxnLst>
                  <a:cxn ang="0">
                    <a:pos x="T0" y="T1"/>
                  </a:cxn>
                  <a:cxn ang="0">
                    <a:pos x="T2" y="T3"/>
                  </a:cxn>
                  <a:cxn ang="0">
                    <a:pos x="T4" y="T5"/>
                  </a:cxn>
                  <a:cxn ang="0">
                    <a:pos x="T6" y="T7"/>
                  </a:cxn>
                </a:cxnLst>
                <a:rect l="0" t="0" r="r" b="b"/>
                <a:pathLst>
                  <a:path w="192" h="32">
                    <a:moveTo>
                      <a:pt x="0" y="0"/>
                    </a:moveTo>
                    <a:lnTo>
                      <a:pt x="96" y="24"/>
                    </a:lnTo>
                    <a:lnTo>
                      <a:pt x="192" y="32"/>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88" name="Freeform 228">
                <a:extLst>
                  <a:ext uri="{FF2B5EF4-FFF2-40B4-BE49-F238E27FC236}">
                    <a16:creationId xmlns:a16="http://schemas.microsoft.com/office/drawing/2014/main" id="{FB874A61-DD74-DC54-6506-A153D4BDB19E}"/>
                  </a:ext>
                </a:extLst>
              </p:cNvPr>
              <p:cNvSpPr>
                <a:spLocks/>
              </p:cNvSpPr>
              <p:nvPr/>
            </p:nvSpPr>
            <p:spPr bwMode="auto">
              <a:xfrm>
                <a:off x="1351769" y="3733356"/>
                <a:ext cx="234528" cy="228926"/>
              </a:xfrm>
              <a:custGeom>
                <a:avLst/>
                <a:gdLst>
                  <a:gd name="T0" fmla="*/ 0 w 256"/>
                  <a:gd name="T1" fmla="*/ 0 h 240"/>
                  <a:gd name="T2" fmla="*/ 64 w 256"/>
                  <a:gd name="T3" fmla="*/ 64 h 240"/>
                  <a:gd name="T4" fmla="*/ 128 w 256"/>
                  <a:gd name="T5" fmla="*/ 128 h 240"/>
                  <a:gd name="T6" fmla="*/ 192 w 256"/>
                  <a:gd name="T7" fmla="*/ 192 h 240"/>
                  <a:gd name="T8" fmla="*/ 256 w 256"/>
                  <a:gd name="T9" fmla="*/ 240 h 240"/>
                  <a:gd name="T10" fmla="*/ 0 w 256"/>
                  <a:gd name="T11" fmla="*/ 0 h 240"/>
                </a:gdLst>
                <a:ahLst/>
                <a:cxnLst>
                  <a:cxn ang="0">
                    <a:pos x="T0" y="T1"/>
                  </a:cxn>
                  <a:cxn ang="0">
                    <a:pos x="T2" y="T3"/>
                  </a:cxn>
                  <a:cxn ang="0">
                    <a:pos x="T4" y="T5"/>
                  </a:cxn>
                  <a:cxn ang="0">
                    <a:pos x="T6" y="T7"/>
                  </a:cxn>
                  <a:cxn ang="0">
                    <a:pos x="T8" y="T9"/>
                  </a:cxn>
                  <a:cxn ang="0">
                    <a:pos x="T10" y="T11"/>
                  </a:cxn>
                </a:cxnLst>
                <a:rect l="0" t="0" r="r" b="b"/>
                <a:pathLst>
                  <a:path w="256" h="240">
                    <a:moveTo>
                      <a:pt x="0" y="0"/>
                    </a:moveTo>
                    <a:lnTo>
                      <a:pt x="64" y="64"/>
                    </a:lnTo>
                    <a:lnTo>
                      <a:pt x="128" y="128"/>
                    </a:lnTo>
                    <a:lnTo>
                      <a:pt x="192" y="192"/>
                    </a:lnTo>
                    <a:lnTo>
                      <a:pt x="256" y="24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90" name="Freeform 229">
                <a:extLst>
                  <a:ext uri="{FF2B5EF4-FFF2-40B4-BE49-F238E27FC236}">
                    <a16:creationId xmlns:a16="http://schemas.microsoft.com/office/drawing/2014/main" id="{D91B07BF-39D3-3DE5-7DBC-63A0FC7AB0FF}"/>
                  </a:ext>
                </a:extLst>
              </p:cNvPr>
              <p:cNvSpPr>
                <a:spLocks/>
              </p:cNvSpPr>
              <p:nvPr/>
            </p:nvSpPr>
            <p:spPr bwMode="auto">
              <a:xfrm>
                <a:off x="1342863" y="3733356"/>
                <a:ext cx="176638" cy="28417"/>
              </a:xfrm>
              <a:custGeom>
                <a:avLst/>
                <a:gdLst>
                  <a:gd name="T0" fmla="*/ 0 w 192"/>
                  <a:gd name="T1" fmla="*/ 0 h 32"/>
                  <a:gd name="T2" fmla="*/ 96 w 192"/>
                  <a:gd name="T3" fmla="*/ 24 h 32"/>
                  <a:gd name="T4" fmla="*/ 96 w 192"/>
                  <a:gd name="T5" fmla="*/ 24 h 32"/>
                  <a:gd name="T6" fmla="*/ 192 w 192"/>
                  <a:gd name="T7" fmla="*/ 32 h 32"/>
                </a:gdLst>
                <a:ahLst/>
                <a:cxnLst>
                  <a:cxn ang="0">
                    <a:pos x="T0" y="T1"/>
                  </a:cxn>
                  <a:cxn ang="0">
                    <a:pos x="T2" y="T3"/>
                  </a:cxn>
                  <a:cxn ang="0">
                    <a:pos x="T4" y="T5"/>
                  </a:cxn>
                  <a:cxn ang="0">
                    <a:pos x="T6" y="T7"/>
                  </a:cxn>
                </a:cxnLst>
                <a:rect l="0" t="0" r="r" b="b"/>
                <a:pathLst>
                  <a:path w="192" h="32">
                    <a:moveTo>
                      <a:pt x="0" y="0"/>
                    </a:moveTo>
                    <a:lnTo>
                      <a:pt x="96" y="24"/>
                    </a:lnTo>
                    <a:lnTo>
                      <a:pt x="96" y="24"/>
                    </a:lnTo>
                    <a:lnTo>
                      <a:pt x="192" y="32"/>
                    </a:lnTo>
                  </a:path>
                </a:pathLst>
              </a:custGeom>
              <a:solidFill>
                <a:schemeClr val="bg1"/>
              </a:solidFill>
              <a:ln w="12700">
                <a:solidFill>
                  <a:srgbClr val="000000"/>
                </a:solidFill>
                <a:prstDash val="solid"/>
                <a:round/>
                <a:headEnd/>
                <a:tailEnd/>
              </a:ln>
            </p:spPr>
            <p:txBody>
              <a:bodyPr/>
              <a:lstStyle/>
              <a:p>
                <a:endParaRPr lang="en-US" sz="1400"/>
              </a:p>
            </p:txBody>
          </p:sp>
          <p:sp>
            <p:nvSpPr>
              <p:cNvPr id="191" name="Freeform 232">
                <a:extLst>
                  <a:ext uri="{FF2B5EF4-FFF2-40B4-BE49-F238E27FC236}">
                    <a16:creationId xmlns:a16="http://schemas.microsoft.com/office/drawing/2014/main" id="{810F7C36-E365-A8EA-073C-5783B58589FF}"/>
                  </a:ext>
                </a:extLst>
              </p:cNvPr>
              <p:cNvSpPr>
                <a:spLocks/>
              </p:cNvSpPr>
              <p:nvPr/>
            </p:nvSpPr>
            <p:spPr bwMode="auto">
              <a:xfrm>
                <a:off x="1335442" y="3777562"/>
                <a:ext cx="66795" cy="323653"/>
              </a:xfrm>
              <a:custGeom>
                <a:avLst/>
                <a:gdLst>
                  <a:gd name="T0" fmla="*/ 16 w 72"/>
                  <a:gd name="T1" fmla="*/ 0 h 336"/>
                  <a:gd name="T2" fmla="*/ 16 w 72"/>
                  <a:gd name="T3" fmla="*/ 40 h 336"/>
                  <a:gd name="T4" fmla="*/ 8 w 72"/>
                  <a:gd name="T5" fmla="*/ 80 h 336"/>
                  <a:gd name="T6" fmla="*/ 0 w 72"/>
                  <a:gd name="T7" fmla="*/ 120 h 336"/>
                  <a:gd name="T8" fmla="*/ 0 w 72"/>
                  <a:gd name="T9" fmla="*/ 160 h 336"/>
                  <a:gd name="T10" fmla="*/ 0 w 72"/>
                  <a:gd name="T11" fmla="*/ 160 h 336"/>
                  <a:gd name="T12" fmla="*/ 16 w 72"/>
                  <a:gd name="T13" fmla="*/ 200 h 336"/>
                  <a:gd name="T14" fmla="*/ 40 w 72"/>
                  <a:gd name="T15" fmla="*/ 248 h 336"/>
                  <a:gd name="T16" fmla="*/ 56 w 72"/>
                  <a:gd name="T17" fmla="*/ 288 h 336"/>
                  <a:gd name="T18" fmla="*/ 72 w 72"/>
                  <a:gd name="T19" fmla="*/ 336 h 336"/>
                  <a:gd name="T20" fmla="*/ 16 w 72"/>
                  <a:gd name="T21"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336">
                    <a:moveTo>
                      <a:pt x="16" y="0"/>
                    </a:moveTo>
                    <a:lnTo>
                      <a:pt x="16" y="40"/>
                    </a:lnTo>
                    <a:lnTo>
                      <a:pt x="8" y="80"/>
                    </a:lnTo>
                    <a:lnTo>
                      <a:pt x="0" y="120"/>
                    </a:lnTo>
                    <a:lnTo>
                      <a:pt x="0" y="160"/>
                    </a:lnTo>
                    <a:lnTo>
                      <a:pt x="0" y="160"/>
                    </a:lnTo>
                    <a:lnTo>
                      <a:pt x="16" y="200"/>
                    </a:lnTo>
                    <a:lnTo>
                      <a:pt x="40" y="248"/>
                    </a:lnTo>
                    <a:lnTo>
                      <a:pt x="56" y="288"/>
                    </a:lnTo>
                    <a:lnTo>
                      <a:pt x="72" y="336"/>
                    </a:lnTo>
                    <a:lnTo>
                      <a:pt x="1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92" name="Freeform 191">
                <a:extLst>
                  <a:ext uri="{FF2B5EF4-FFF2-40B4-BE49-F238E27FC236}">
                    <a16:creationId xmlns:a16="http://schemas.microsoft.com/office/drawing/2014/main" id="{9F295911-B8AE-AB5B-DB9C-656B6DBDA4A3}"/>
                  </a:ext>
                </a:extLst>
              </p:cNvPr>
              <p:cNvSpPr/>
              <p:nvPr/>
            </p:nvSpPr>
            <p:spPr>
              <a:xfrm>
                <a:off x="1172949" y="3221701"/>
                <a:ext cx="320738" cy="473138"/>
              </a:xfrm>
              <a:custGeom>
                <a:avLst/>
                <a:gdLst>
                  <a:gd name="connsiteX0" fmla="*/ 0 w 783839"/>
                  <a:gd name="connsiteY0" fmla="*/ 0 h 1102439"/>
                  <a:gd name="connsiteX1" fmla="*/ 9921 w 783839"/>
                  <a:gd name="connsiteY1" fmla="*/ 49608 h 1102439"/>
                  <a:gd name="connsiteX2" fmla="*/ 19842 w 783839"/>
                  <a:gd name="connsiteY2" fmla="*/ 79373 h 1102439"/>
                  <a:gd name="connsiteX3" fmla="*/ 29763 w 783839"/>
                  <a:gd name="connsiteY3" fmla="*/ 168668 h 1102439"/>
                  <a:gd name="connsiteX4" fmla="*/ 29763 w 783839"/>
                  <a:gd name="connsiteY4" fmla="*/ 386943 h 1102439"/>
                  <a:gd name="connsiteX5" fmla="*/ 49605 w 783839"/>
                  <a:gd name="connsiteY5" fmla="*/ 446473 h 1102439"/>
                  <a:gd name="connsiteX6" fmla="*/ 79369 w 783839"/>
                  <a:gd name="connsiteY6" fmla="*/ 704434 h 1102439"/>
                  <a:gd name="connsiteX7" fmla="*/ 99211 w 783839"/>
                  <a:gd name="connsiteY7" fmla="*/ 763964 h 1102439"/>
                  <a:gd name="connsiteX8" fmla="*/ 109132 w 783839"/>
                  <a:gd name="connsiteY8" fmla="*/ 793729 h 1102439"/>
                  <a:gd name="connsiteX9" fmla="*/ 188502 w 783839"/>
                  <a:gd name="connsiteY9" fmla="*/ 863180 h 1102439"/>
                  <a:gd name="connsiteX10" fmla="*/ 218265 w 783839"/>
                  <a:gd name="connsiteY10" fmla="*/ 873102 h 1102439"/>
                  <a:gd name="connsiteX11" fmla="*/ 277792 w 783839"/>
                  <a:gd name="connsiteY11" fmla="*/ 902866 h 1102439"/>
                  <a:gd name="connsiteX12" fmla="*/ 297634 w 783839"/>
                  <a:gd name="connsiteY12" fmla="*/ 922710 h 1102439"/>
                  <a:gd name="connsiteX13" fmla="*/ 357161 w 783839"/>
                  <a:gd name="connsiteY13" fmla="*/ 942553 h 1102439"/>
                  <a:gd name="connsiteX14" fmla="*/ 377004 w 783839"/>
                  <a:gd name="connsiteY14" fmla="*/ 962396 h 1102439"/>
                  <a:gd name="connsiteX15" fmla="*/ 436531 w 783839"/>
                  <a:gd name="connsiteY15" fmla="*/ 982239 h 1102439"/>
                  <a:gd name="connsiteX16" fmla="*/ 466294 w 783839"/>
                  <a:gd name="connsiteY16" fmla="*/ 992161 h 1102439"/>
                  <a:gd name="connsiteX17" fmla="*/ 525821 w 783839"/>
                  <a:gd name="connsiteY17" fmla="*/ 1021926 h 1102439"/>
                  <a:gd name="connsiteX18" fmla="*/ 615111 w 783839"/>
                  <a:gd name="connsiteY18" fmla="*/ 1061612 h 1102439"/>
                  <a:gd name="connsiteX19" fmla="*/ 674638 w 783839"/>
                  <a:gd name="connsiteY19" fmla="*/ 1081455 h 1102439"/>
                  <a:gd name="connsiteX20" fmla="*/ 783771 w 783839"/>
                  <a:gd name="connsiteY20" fmla="*/ 1071534 h 11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3839" h="1102439">
                    <a:moveTo>
                      <a:pt x="0" y="0"/>
                    </a:moveTo>
                    <a:cubicBezTo>
                      <a:pt x="3307" y="16536"/>
                      <a:pt x="5831" y="33248"/>
                      <a:pt x="9921" y="49608"/>
                    </a:cubicBezTo>
                    <a:cubicBezTo>
                      <a:pt x="12457" y="59754"/>
                      <a:pt x="18123" y="69057"/>
                      <a:pt x="19842" y="79373"/>
                    </a:cubicBezTo>
                    <a:cubicBezTo>
                      <a:pt x="24765" y="108914"/>
                      <a:pt x="26456" y="138903"/>
                      <a:pt x="29763" y="168668"/>
                    </a:cubicBezTo>
                    <a:cubicBezTo>
                      <a:pt x="21561" y="267103"/>
                      <a:pt x="12142" y="292957"/>
                      <a:pt x="29763" y="386943"/>
                    </a:cubicBezTo>
                    <a:cubicBezTo>
                      <a:pt x="33617" y="407501"/>
                      <a:pt x="49605" y="446473"/>
                      <a:pt x="49605" y="446473"/>
                    </a:cubicBezTo>
                    <a:cubicBezTo>
                      <a:pt x="56040" y="562297"/>
                      <a:pt x="47355" y="608384"/>
                      <a:pt x="79369" y="704434"/>
                    </a:cubicBezTo>
                    <a:lnTo>
                      <a:pt x="99211" y="763964"/>
                    </a:lnTo>
                    <a:cubicBezTo>
                      <a:pt x="102518" y="773886"/>
                      <a:pt x="101737" y="786334"/>
                      <a:pt x="109132" y="793729"/>
                    </a:cubicBezTo>
                    <a:cubicBezTo>
                      <a:pt x="134996" y="819594"/>
                      <a:pt x="155686" y="846771"/>
                      <a:pt x="188502" y="863180"/>
                    </a:cubicBezTo>
                    <a:cubicBezTo>
                      <a:pt x="197856" y="867857"/>
                      <a:pt x="208911" y="868425"/>
                      <a:pt x="218265" y="873102"/>
                    </a:cubicBezTo>
                    <a:cubicBezTo>
                      <a:pt x="295186" y="911565"/>
                      <a:pt x="202990" y="877932"/>
                      <a:pt x="277792" y="902866"/>
                    </a:cubicBezTo>
                    <a:cubicBezTo>
                      <a:pt x="284406" y="909481"/>
                      <a:pt x="289268" y="918527"/>
                      <a:pt x="297634" y="922710"/>
                    </a:cubicBezTo>
                    <a:cubicBezTo>
                      <a:pt x="316341" y="932064"/>
                      <a:pt x="357161" y="942553"/>
                      <a:pt x="357161" y="942553"/>
                    </a:cubicBezTo>
                    <a:cubicBezTo>
                      <a:pt x="363775" y="949167"/>
                      <a:pt x="368637" y="958213"/>
                      <a:pt x="377004" y="962396"/>
                    </a:cubicBezTo>
                    <a:cubicBezTo>
                      <a:pt x="395711" y="971750"/>
                      <a:pt x="416689" y="975625"/>
                      <a:pt x="436531" y="982239"/>
                    </a:cubicBezTo>
                    <a:cubicBezTo>
                      <a:pt x="446452" y="985546"/>
                      <a:pt x="457593" y="986360"/>
                      <a:pt x="466294" y="992161"/>
                    </a:cubicBezTo>
                    <a:cubicBezTo>
                      <a:pt x="551589" y="1049027"/>
                      <a:pt x="443671" y="980849"/>
                      <a:pt x="525821" y="1021926"/>
                    </a:cubicBezTo>
                    <a:cubicBezTo>
                      <a:pt x="620153" y="1069094"/>
                      <a:pt x="461537" y="1010418"/>
                      <a:pt x="615111" y="1061612"/>
                    </a:cubicBezTo>
                    <a:lnTo>
                      <a:pt x="674638" y="1081455"/>
                    </a:lnTo>
                    <a:cubicBezTo>
                      <a:pt x="790358" y="1091976"/>
                      <a:pt x="783771" y="1127905"/>
                      <a:pt x="783771" y="1071534"/>
                    </a:cubicBezTo>
                  </a:path>
                </a:pathLst>
              </a:custGeom>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193" name="Freeform 192">
                <a:extLst>
                  <a:ext uri="{FF2B5EF4-FFF2-40B4-BE49-F238E27FC236}">
                    <a16:creationId xmlns:a16="http://schemas.microsoft.com/office/drawing/2014/main" id="{B481F2D5-7172-3FF0-CC8C-6CE3C67DEFA0}"/>
                  </a:ext>
                </a:extLst>
              </p:cNvPr>
              <p:cNvSpPr/>
              <p:nvPr/>
            </p:nvSpPr>
            <p:spPr>
              <a:xfrm>
                <a:off x="1182566" y="3307930"/>
                <a:ext cx="726477" cy="1383344"/>
              </a:xfrm>
              <a:custGeom>
                <a:avLst/>
                <a:gdLst>
                  <a:gd name="connsiteX0" fmla="*/ 6077 w 771706"/>
                  <a:gd name="connsiteY0" fmla="*/ 97228 h 1519189"/>
                  <a:gd name="connsiteX1" fmla="*/ 48612 w 771706"/>
                  <a:gd name="connsiteY1" fmla="*/ 54690 h 1519189"/>
                  <a:gd name="connsiteX2" fmla="*/ 66841 w 771706"/>
                  <a:gd name="connsiteY2" fmla="*/ 48614 h 1519189"/>
                  <a:gd name="connsiteX3" fmla="*/ 78994 w 771706"/>
                  <a:gd name="connsiteY3" fmla="*/ 30383 h 1519189"/>
                  <a:gd name="connsiteX4" fmla="*/ 133682 w 771706"/>
                  <a:gd name="connsiteY4" fmla="*/ 6076 h 1519189"/>
                  <a:gd name="connsiteX5" fmla="*/ 151911 w 771706"/>
                  <a:gd name="connsiteY5" fmla="*/ 0 h 1519189"/>
                  <a:gd name="connsiteX6" fmla="*/ 236981 w 771706"/>
                  <a:gd name="connsiteY6" fmla="*/ 12153 h 1519189"/>
                  <a:gd name="connsiteX7" fmla="*/ 273439 w 771706"/>
                  <a:gd name="connsiteY7" fmla="*/ 24307 h 1519189"/>
                  <a:gd name="connsiteX8" fmla="*/ 309898 w 771706"/>
                  <a:gd name="connsiteY8" fmla="*/ 48614 h 1519189"/>
                  <a:gd name="connsiteX9" fmla="*/ 328127 w 771706"/>
                  <a:gd name="connsiteY9" fmla="*/ 60767 h 1519189"/>
                  <a:gd name="connsiteX10" fmla="*/ 370662 w 771706"/>
                  <a:gd name="connsiteY10" fmla="*/ 115458 h 1519189"/>
                  <a:gd name="connsiteX11" fmla="*/ 382815 w 771706"/>
                  <a:gd name="connsiteY11" fmla="*/ 133688 h 1519189"/>
                  <a:gd name="connsiteX12" fmla="*/ 394968 w 771706"/>
                  <a:gd name="connsiteY12" fmla="*/ 151918 h 1519189"/>
                  <a:gd name="connsiteX13" fmla="*/ 425350 w 771706"/>
                  <a:gd name="connsiteY13" fmla="*/ 188379 h 1519189"/>
                  <a:gd name="connsiteX14" fmla="*/ 455732 w 771706"/>
                  <a:gd name="connsiteY14" fmla="*/ 243070 h 1519189"/>
                  <a:gd name="connsiteX15" fmla="*/ 467885 w 771706"/>
                  <a:gd name="connsiteY15" fmla="*/ 261300 h 1519189"/>
                  <a:gd name="connsiteX16" fmla="*/ 498267 w 771706"/>
                  <a:gd name="connsiteY16" fmla="*/ 315991 h 1519189"/>
                  <a:gd name="connsiteX17" fmla="*/ 510420 w 771706"/>
                  <a:gd name="connsiteY17" fmla="*/ 334221 h 1519189"/>
                  <a:gd name="connsiteX18" fmla="*/ 516496 w 771706"/>
                  <a:gd name="connsiteY18" fmla="*/ 352451 h 1519189"/>
                  <a:gd name="connsiteX19" fmla="*/ 540802 w 771706"/>
                  <a:gd name="connsiteY19" fmla="*/ 388912 h 1519189"/>
                  <a:gd name="connsiteX20" fmla="*/ 552955 w 771706"/>
                  <a:gd name="connsiteY20" fmla="*/ 425372 h 1519189"/>
                  <a:gd name="connsiteX21" fmla="*/ 559031 w 771706"/>
                  <a:gd name="connsiteY21" fmla="*/ 443603 h 1519189"/>
                  <a:gd name="connsiteX22" fmla="*/ 571184 w 771706"/>
                  <a:gd name="connsiteY22" fmla="*/ 461833 h 1519189"/>
                  <a:gd name="connsiteX23" fmla="*/ 589413 w 771706"/>
                  <a:gd name="connsiteY23" fmla="*/ 516524 h 1519189"/>
                  <a:gd name="connsiteX24" fmla="*/ 595490 w 771706"/>
                  <a:gd name="connsiteY24" fmla="*/ 534754 h 1519189"/>
                  <a:gd name="connsiteX25" fmla="*/ 607643 w 771706"/>
                  <a:gd name="connsiteY25" fmla="*/ 552984 h 1519189"/>
                  <a:gd name="connsiteX26" fmla="*/ 668407 w 771706"/>
                  <a:gd name="connsiteY26" fmla="*/ 735287 h 1519189"/>
                  <a:gd name="connsiteX27" fmla="*/ 686636 w 771706"/>
                  <a:gd name="connsiteY27" fmla="*/ 789978 h 1519189"/>
                  <a:gd name="connsiteX28" fmla="*/ 692712 w 771706"/>
                  <a:gd name="connsiteY28" fmla="*/ 808208 h 1519189"/>
                  <a:gd name="connsiteX29" fmla="*/ 698789 w 771706"/>
                  <a:gd name="connsiteY29" fmla="*/ 826438 h 1519189"/>
                  <a:gd name="connsiteX30" fmla="*/ 710942 w 771706"/>
                  <a:gd name="connsiteY30" fmla="*/ 875052 h 1519189"/>
                  <a:gd name="connsiteX31" fmla="*/ 717018 w 771706"/>
                  <a:gd name="connsiteY31" fmla="*/ 911513 h 1519189"/>
                  <a:gd name="connsiteX32" fmla="*/ 729171 w 771706"/>
                  <a:gd name="connsiteY32" fmla="*/ 947974 h 1519189"/>
                  <a:gd name="connsiteX33" fmla="*/ 747400 w 771706"/>
                  <a:gd name="connsiteY33" fmla="*/ 1033048 h 1519189"/>
                  <a:gd name="connsiteX34" fmla="*/ 765629 w 771706"/>
                  <a:gd name="connsiteY34" fmla="*/ 1276118 h 1519189"/>
                  <a:gd name="connsiteX35" fmla="*/ 771706 w 771706"/>
                  <a:gd name="connsiteY35" fmla="*/ 1312579 h 1519189"/>
                  <a:gd name="connsiteX36" fmla="*/ 765629 w 771706"/>
                  <a:gd name="connsiteY36" fmla="*/ 1464498 h 1519189"/>
                  <a:gd name="connsiteX37" fmla="*/ 747400 w 771706"/>
                  <a:gd name="connsiteY37" fmla="*/ 1500958 h 1519189"/>
                  <a:gd name="connsiteX38" fmla="*/ 729171 w 771706"/>
                  <a:gd name="connsiteY38" fmla="*/ 1507035 h 1519189"/>
                  <a:gd name="connsiteX39" fmla="*/ 710942 w 771706"/>
                  <a:gd name="connsiteY39" fmla="*/ 1519189 h 1519189"/>
                  <a:gd name="connsiteX40" fmla="*/ 638025 w 771706"/>
                  <a:gd name="connsiteY40" fmla="*/ 1500958 h 1519189"/>
                  <a:gd name="connsiteX41" fmla="*/ 601566 w 771706"/>
                  <a:gd name="connsiteY41" fmla="*/ 1476651 h 1519189"/>
                  <a:gd name="connsiteX42" fmla="*/ 583337 w 771706"/>
                  <a:gd name="connsiteY42" fmla="*/ 1464498 h 1519189"/>
                  <a:gd name="connsiteX43" fmla="*/ 528649 w 771706"/>
                  <a:gd name="connsiteY43" fmla="*/ 1421961 h 1519189"/>
                  <a:gd name="connsiteX44" fmla="*/ 510420 w 771706"/>
                  <a:gd name="connsiteY44" fmla="*/ 1409807 h 1519189"/>
                  <a:gd name="connsiteX45" fmla="*/ 455732 w 771706"/>
                  <a:gd name="connsiteY45" fmla="*/ 1391577 h 1519189"/>
                  <a:gd name="connsiteX46" fmla="*/ 437503 w 771706"/>
                  <a:gd name="connsiteY46" fmla="*/ 1385500 h 1519189"/>
                  <a:gd name="connsiteX47" fmla="*/ 401044 w 771706"/>
                  <a:gd name="connsiteY47" fmla="*/ 1361193 h 1519189"/>
                  <a:gd name="connsiteX48" fmla="*/ 364586 w 771706"/>
                  <a:gd name="connsiteY48" fmla="*/ 1349040 h 1519189"/>
                  <a:gd name="connsiteX49" fmla="*/ 346356 w 771706"/>
                  <a:gd name="connsiteY49" fmla="*/ 1336886 h 1519189"/>
                  <a:gd name="connsiteX50" fmla="*/ 309898 w 771706"/>
                  <a:gd name="connsiteY50" fmla="*/ 1324733 h 1519189"/>
                  <a:gd name="connsiteX51" fmla="*/ 291669 w 771706"/>
                  <a:gd name="connsiteY51" fmla="*/ 1318656 h 1519189"/>
                  <a:gd name="connsiteX52" fmla="*/ 273439 w 771706"/>
                  <a:gd name="connsiteY52" fmla="*/ 1312579 h 1519189"/>
                  <a:gd name="connsiteX53" fmla="*/ 255210 w 771706"/>
                  <a:gd name="connsiteY53" fmla="*/ 1306502 h 1519189"/>
                  <a:gd name="connsiteX54" fmla="*/ 194446 w 771706"/>
                  <a:gd name="connsiteY54" fmla="*/ 1294349 h 1519189"/>
                  <a:gd name="connsiteX55" fmla="*/ 97223 w 771706"/>
                  <a:gd name="connsiteY55" fmla="*/ 1276118 h 1519189"/>
                  <a:gd name="connsiteX56" fmla="*/ 78994 w 771706"/>
                  <a:gd name="connsiteY56" fmla="*/ 1270042 h 1519189"/>
                  <a:gd name="connsiteX57" fmla="*/ 60765 w 771706"/>
                  <a:gd name="connsiteY57" fmla="*/ 1233581 h 1519189"/>
                  <a:gd name="connsiteX58" fmla="*/ 36459 w 771706"/>
                  <a:gd name="connsiteY58" fmla="*/ 1178890 h 1519189"/>
                  <a:gd name="connsiteX59" fmla="*/ 24306 w 771706"/>
                  <a:gd name="connsiteY59" fmla="*/ 1081662 h 1519189"/>
                  <a:gd name="connsiteX60" fmla="*/ 30383 w 771706"/>
                  <a:gd name="connsiteY60" fmla="*/ 990511 h 1519189"/>
                  <a:gd name="connsiteX61" fmla="*/ 24306 w 771706"/>
                  <a:gd name="connsiteY61" fmla="*/ 966204 h 1519189"/>
                  <a:gd name="connsiteX62" fmla="*/ 12153 w 771706"/>
                  <a:gd name="connsiteY62" fmla="*/ 905436 h 1519189"/>
                  <a:gd name="connsiteX63" fmla="*/ 0 w 771706"/>
                  <a:gd name="connsiteY63" fmla="*/ 808208 h 1519189"/>
                  <a:gd name="connsiteX64" fmla="*/ 6077 w 771706"/>
                  <a:gd name="connsiteY64" fmla="*/ 644136 h 1519189"/>
                  <a:gd name="connsiteX65" fmla="*/ 12153 w 771706"/>
                  <a:gd name="connsiteY65" fmla="*/ 619829 h 1519189"/>
                  <a:gd name="connsiteX66" fmla="*/ 24306 w 771706"/>
                  <a:gd name="connsiteY66" fmla="*/ 546908 h 1519189"/>
                  <a:gd name="connsiteX67" fmla="*/ 18230 w 771706"/>
                  <a:gd name="connsiteY67" fmla="*/ 516524 h 15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71706" h="1519189">
                    <a:moveTo>
                      <a:pt x="6077" y="97228"/>
                    </a:moveTo>
                    <a:cubicBezTo>
                      <a:pt x="23489" y="75461"/>
                      <a:pt x="26042" y="65976"/>
                      <a:pt x="48612" y="54690"/>
                    </a:cubicBezTo>
                    <a:cubicBezTo>
                      <a:pt x="54341" y="51825"/>
                      <a:pt x="60765" y="50639"/>
                      <a:pt x="66841" y="48614"/>
                    </a:cubicBezTo>
                    <a:cubicBezTo>
                      <a:pt x="70892" y="42537"/>
                      <a:pt x="73830" y="35547"/>
                      <a:pt x="78994" y="30383"/>
                    </a:cubicBezTo>
                    <a:cubicBezTo>
                      <a:pt x="93436" y="15940"/>
                      <a:pt x="115635" y="12092"/>
                      <a:pt x="133682" y="6076"/>
                    </a:cubicBezTo>
                    <a:lnTo>
                      <a:pt x="151911" y="0"/>
                    </a:lnTo>
                    <a:cubicBezTo>
                      <a:pt x="194141" y="4223"/>
                      <a:pt x="203941" y="2240"/>
                      <a:pt x="236981" y="12153"/>
                    </a:cubicBezTo>
                    <a:cubicBezTo>
                      <a:pt x="249251" y="15834"/>
                      <a:pt x="262780" y="17201"/>
                      <a:pt x="273439" y="24307"/>
                    </a:cubicBezTo>
                    <a:lnTo>
                      <a:pt x="309898" y="48614"/>
                    </a:lnTo>
                    <a:cubicBezTo>
                      <a:pt x="315974" y="52665"/>
                      <a:pt x="322963" y="55603"/>
                      <a:pt x="328127" y="60767"/>
                    </a:cubicBezTo>
                    <a:cubicBezTo>
                      <a:pt x="356685" y="89326"/>
                      <a:pt x="341589" y="71846"/>
                      <a:pt x="370662" y="115458"/>
                    </a:cubicBezTo>
                    <a:lnTo>
                      <a:pt x="382815" y="133688"/>
                    </a:lnTo>
                    <a:cubicBezTo>
                      <a:pt x="386866" y="139765"/>
                      <a:pt x="389804" y="146754"/>
                      <a:pt x="394968" y="151918"/>
                    </a:cubicBezTo>
                    <a:cubicBezTo>
                      <a:pt x="418361" y="175313"/>
                      <a:pt x="408430" y="162999"/>
                      <a:pt x="425350" y="188379"/>
                    </a:cubicBezTo>
                    <a:cubicBezTo>
                      <a:pt x="436044" y="220466"/>
                      <a:pt x="427873" y="201280"/>
                      <a:pt x="455732" y="243070"/>
                    </a:cubicBezTo>
                    <a:lnTo>
                      <a:pt x="467885" y="261300"/>
                    </a:lnTo>
                    <a:cubicBezTo>
                      <a:pt x="478579" y="293387"/>
                      <a:pt x="470408" y="274201"/>
                      <a:pt x="498267" y="315991"/>
                    </a:cubicBezTo>
                    <a:lnTo>
                      <a:pt x="510420" y="334221"/>
                    </a:lnTo>
                    <a:cubicBezTo>
                      <a:pt x="512445" y="340298"/>
                      <a:pt x="513385" y="346852"/>
                      <a:pt x="516496" y="352451"/>
                    </a:cubicBezTo>
                    <a:cubicBezTo>
                      <a:pt x="523589" y="365220"/>
                      <a:pt x="540802" y="388912"/>
                      <a:pt x="540802" y="388912"/>
                    </a:cubicBezTo>
                    <a:lnTo>
                      <a:pt x="552955" y="425372"/>
                    </a:lnTo>
                    <a:cubicBezTo>
                      <a:pt x="554980" y="431449"/>
                      <a:pt x="555478" y="438273"/>
                      <a:pt x="559031" y="443603"/>
                    </a:cubicBezTo>
                    <a:lnTo>
                      <a:pt x="571184" y="461833"/>
                    </a:lnTo>
                    <a:lnTo>
                      <a:pt x="589413" y="516524"/>
                    </a:lnTo>
                    <a:cubicBezTo>
                      <a:pt x="591439" y="522601"/>
                      <a:pt x="591937" y="529424"/>
                      <a:pt x="595490" y="534754"/>
                    </a:cubicBezTo>
                    <a:lnTo>
                      <a:pt x="607643" y="552984"/>
                    </a:lnTo>
                    <a:lnTo>
                      <a:pt x="668407" y="735287"/>
                    </a:lnTo>
                    <a:lnTo>
                      <a:pt x="686636" y="789978"/>
                    </a:lnTo>
                    <a:lnTo>
                      <a:pt x="692712" y="808208"/>
                    </a:lnTo>
                    <a:cubicBezTo>
                      <a:pt x="694738" y="814285"/>
                      <a:pt x="697236" y="820224"/>
                      <a:pt x="698789" y="826438"/>
                    </a:cubicBezTo>
                    <a:cubicBezTo>
                      <a:pt x="702840" y="842643"/>
                      <a:pt x="708196" y="858576"/>
                      <a:pt x="710942" y="875052"/>
                    </a:cubicBezTo>
                    <a:cubicBezTo>
                      <a:pt x="712967" y="887206"/>
                      <a:pt x="714030" y="899560"/>
                      <a:pt x="717018" y="911513"/>
                    </a:cubicBezTo>
                    <a:cubicBezTo>
                      <a:pt x="720125" y="923942"/>
                      <a:pt x="726064" y="935545"/>
                      <a:pt x="729171" y="947974"/>
                    </a:cubicBezTo>
                    <a:cubicBezTo>
                      <a:pt x="744312" y="1008541"/>
                      <a:pt x="738578" y="980112"/>
                      <a:pt x="747400" y="1033048"/>
                    </a:cubicBezTo>
                    <a:cubicBezTo>
                      <a:pt x="748580" y="1050161"/>
                      <a:pt x="758977" y="1219573"/>
                      <a:pt x="765629" y="1276118"/>
                    </a:cubicBezTo>
                    <a:cubicBezTo>
                      <a:pt x="767069" y="1288355"/>
                      <a:pt x="769680" y="1300425"/>
                      <a:pt x="771706" y="1312579"/>
                    </a:cubicBezTo>
                    <a:cubicBezTo>
                      <a:pt x="769680" y="1363219"/>
                      <a:pt x="769240" y="1413947"/>
                      <a:pt x="765629" y="1464498"/>
                    </a:cubicBezTo>
                    <a:cubicBezTo>
                      <a:pt x="764962" y="1473839"/>
                      <a:pt x="754306" y="1495433"/>
                      <a:pt x="747400" y="1500958"/>
                    </a:cubicBezTo>
                    <a:cubicBezTo>
                      <a:pt x="742399" y="1504959"/>
                      <a:pt x="734900" y="1504170"/>
                      <a:pt x="729171" y="1507035"/>
                    </a:cubicBezTo>
                    <a:cubicBezTo>
                      <a:pt x="722639" y="1510301"/>
                      <a:pt x="717018" y="1515138"/>
                      <a:pt x="710942" y="1519189"/>
                    </a:cubicBezTo>
                    <a:cubicBezTo>
                      <a:pt x="692716" y="1516151"/>
                      <a:pt x="654076" y="1511659"/>
                      <a:pt x="638025" y="1500958"/>
                    </a:cubicBezTo>
                    <a:lnTo>
                      <a:pt x="601566" y="1476651"/>
                    </a:lnTo>
                    <a:cubicBezTo>
                      <a:pt x="595490" y="1472600"/>
                      <a:pt x="588501" y="1469662"/>
                      <a:pt x="583337" y="1464498"/>
                    </a:cubicBezTo>
                    <a:cubicBezTo>
                      <a:pt x="554779" y="1435938"/>
                      <a:pt x="572260" y="1451037"/>
                      <a:pt x="528649" y="1421961"/>
                    </a:cubicBezTo>
                    <a:cubicBezTo>
                      <a:pt x="522573" y="1417910"/>
                      <a:pt x="517348" y="1412116"/>
                      <a:pt x="510420" y="1409807"/>
                    </a:cubicBezTo>
                    <a:lnTo>
                      <a:pt x="455732" y="1391577"/>
                    </a:lnTo>
                    <a:cubicBezTo>
                      <a:pt x="449656" y="1389551"/>
                      <a:pt x="442832" y="1389053"/>
                      <a:pt x="437503" y="1385500"/>
                    </a:cubicBezTo>
                    <a:cubicBezTo>
                      <a:pt x="425350" y="1377398"/>
                      <a:pt x="414901" y="1365812"/>
                      <a:pt x="401044" y="1361193"/>
                    </a:cubicBezTo>
                    <a:lnTo>
                      <a:pt x="364586" y="1349040"/>
                    </a:lnTo>
                    <a:cubicBezTo>
                      <a:pt x="358509" y="1344989"/>
                      <a:pt x="353030" y="1339852"/>
                      <a:pt x="346356" y="1336886"/>
                    </a:cubicBezTo>
                    <a:cubicBezTo>
                      <a:pt x="334650" y="1331683"/>
                      <a:pt x="322051" y="1328784"/>
                      <a:pt x="309898" y="1324733"/>
                    </a:cubicBezTo>
                    <a:lnTo>
                      <a:pt x="291669" y="1318656"/>
                    </a:lnTo>
                    <a:lnTo>
                      <a:pt x="273439" y="1312579"/>
                    </a:lnTo>
                    <a:cubicBezTo>
                      <a:pt x="267363" y="1310553"/>
                      <a:pt x="261491" y="1307758"/>
                      <a:pt x="255210" y="1306502"/>
                    </a:cubicBezTo>
                    <a:cubicBezTo>
                      <a:pt x="234955" y="1302451"/>
                      <a:pt x="214821" y="1297745"/>
                      <a:pt x="194446" y="1294349"/>
                    </a:cubicBezTo>
                    <a:cubicBezTo>
                      <a:pt x="172369" y="1290669"/>
                      <a:pt x="111798" y="1280976"/>
                      <a:pt x="97223" y="1276118"/>
                    </a:cubicBezTo>
                    <a:lnTo>
                      <a:pt x="78994" y="1270042"/>
                    </a:lnTo>
                    <a:cubicBezTo>
                      <a:pt x="44161" y="1217788"/>
                      <a:pt x="85925" y="1283904"/>
                      <a:pt x="60765" y="1233581"/>
                    </a:cubicBezTo>
                    <a:cubicBezTo>
                      <a:pt x="45282" y="1202613"/>
                      <a:pt x="44297" y="1225925"/>
                      <a:pt x="36459" y="1178890"/>
                    </a:cubicBezTo>
                    <a:cubicBezTo>
                      <a:pt x="27037" y="1122350"/>
                      <a:pt x="31609" y="1154690"/>
                      <a:pt x="24306" y="1081662"/>
                    </a:cubicBezTo>
                    <a:cubicBezTo>
                      <a:pt x="26332" y="1051278"/>
                      <a:pt x="30383" y="1020962"/>
                      <a:pt x="30383" y="990511"/>
                    </a:cubicBezTo>
                    <a:cubicBezTo>
                      <a:pt x="30383" y="982159"/>
                      <a:pt x="26056" y="974370"/>
                      <a:pt x="24306" y="966204"/>
                    </a:cubicBezTo>
                    <a:cubicBezTo>
                      <a:pt x="19978" y="946005"/>
                      <a:pt x="15549" y="925812"/>
                      <a:pt x="12153" y="905436"/>
                    </a:cubicBezTo>
                    <a:cubicBezTo>
                      <a:pt x="2731" y="848896"/>
                      <a:pt x="7303" y="881236"/>
                      <a:pt x="0" y="808208"/>
                    </a:cubicBezTo>
                    <a:cubicBezTo>
                      <a:pt x="2026" y="753517"/>
                      <a:pt x="2554" y="698751"/>
                      <a:pt x="6077" y="644136"/>
                    </a:cubicBezTo>
                    <a:cubicBezTo>
                      <a:pt x="6615" y="635802"/>
                      <a:pt x="10614" y="628038"/>
                      <a:pt x="12153" y="619829"/>
                    </a:cubicBezTo>
                    <a:cubicBezTo>
                      <a:pt x="16694" y="595609"/>
                      <a:pt x="24306" y="546908"/>
                      <a:pt x="24306" y="546908"/>
                    </a:cubicBezTo>
                    <a:lnTo>
                      <a:pt x="18230" y="516524"/>
                    </a:ln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194" name="Freeform 193">
                <a:extLst>
                  <a:ext uri="{FF2B5EF4-FFF2-40B4-BE49-F238E27FC236}">
                    <a16:creationId xmlns:a16="http://schemas.microsoft.com/office/drawing/2014/main" id="{801A46D5-BF56-E254-0E41-6A5E88B3441B}"/>
                  </a:ext>
                </a:extLst>
              </p:cNvPr>
              <p:cNvSpPr/>
              <p:nvPr/>
            </p:nvSpPr>
            <p:spPr>
              <a:xfrm>
                <a:off x="349474" y="3338598"/>
                <a:ext cx="704868" cy="1352676"/>
              </a:xfrm>
              <a:custGeom>
                <a:avLst/>
                <a:gdLst>
                  <a:gd name="connsiteX0" fmla="*/ 741323 w 760953"/>
                  <a:gd name="connsiteY0" fmla="*/ 78998 h 1507036"/>
                  <a:gd name="connsiteX1" fmla="*/ 710941 w 760953"/>
                  <a:gd name="connsiteY1" fmla="*/ 72921 h 1507036"/>
                  <a:gd name="connsiteX2" fmla="*/ 674483 w 760953"/>
                  <a:gd name="connsiteY2" fmla="*/ 48614 h 1507036"/>
                  <a:gd name="connsiteX3" fmla="*/ 656253 w 760953"/>
                  <a:gd name="connsiteY3" fmla="*/ 36461 h 1507036"/>
                  <a:gd name="connsiteX4" fmla="*/ 638024 w 760953"/>
                  <a:gd name="connsiteY4" fmla="*/ 24307 h 1507036"/>
                  <a:gd name="connsiteX5" fmla="*/ 619795 w 760953"/>
                  <a:gd name="connsiteY5" fmla="*/ 18230 h 1507036"/>
                  <a:gd name="connsiteX6" fmla="*/ 583336 w 760953"/>
                  <a:gd name="connsiteY6" fmla="*/ 0 h 1507036"/>
                  <a:gd name="connsiteX7" fmla="*/ 516496 w 760953"/>
                  <a:gd name="connsiteY7" fmla="*/ 6077 h 1507036"/>
                  <a:gd name="connsiteX8" fmla="*/ 473961 w 760953"/>
                  <a:gd name="connsiteY8" fmla="*/ 18230 h 1507036"/>
                  <a:gd name="connsiteX9" fmla="*/ 455732 w 760953"/>
                  <a:gd name="connsiteY9" fmla="*/ 30384 h 1507036"/>
                  <a:gd name="connsiteX10" fmla="*/ 437502 w 760953"/>
                  <a:gd name="connsiteY10" fmla="*/ 36461 h 1507036"/>
                  <a:gd name="connsiteX11" fmla="*/ 401044 w 760953"/>
                  <a:gd name="connsiteY11" fmla="*/ 60768 h 1507036"/>
                  <a:gd name="connsiteX12" fmla="*/ 382814 w 760953"/>
                  <a:gd name="connsiteY12" fmla="*/ 72921 h 1507036"/>
                  <a:gd name="connsiteX13" fmla="*/ 358509 w 760953"/>
                  <a:gd name="connsiteY13" fmla="*/ 109382 h 1507036"/>
                  <a:gd name="connsiteX14" fmla="*/ 346356 w 760953"/>
                  <a:gd name="connsiteY14" fmla="*/ 127612 h 1507036"/>
                  <a:gd name="connsiteX15" fmla="*/ 328127 w 760953"/>
                  <a:gd name="connsiteY15" fmla="*/ 164072 h 1507036"/>
                  <a:gd name="connsiteX16" fmla="*/ 322050 w 760953"/>
                  <a:gd name="connsiteY16" fmla="*/ 182303 h 1507036"/>
                  <a:gd name="connsiteX17" fmla="*/ 297745 w 760953"/>
                  <a:gd name="connsiteY17" fmla="*/ 218763 h 1507036"/>
                  <a:gd name="connsiteX18" fmla="*/ 273439 w 760953"/>
                  <a:gd name="connsiteY18" fmla="*/ 255224 h 1507036"/>
                  <a:gd name="connsiteX19" fmla="*/ 261286 w 760953"/>
                  <a:gd name="connsiteY19" fmla="*/ 273454 h 1507036"/>
                  <a:gd name="connsiteX20" fmla="*/ 255210 w 760953"/>
                  <a:gd name="connsiteY20" fmla="*/ 291684 h 1507036"/>
                  <a:gd name="connsiteX21" fmla="*/ 230904 w 760953"/>
                  <a:gd name="connsiteY21" fmla="*/ 328145 h 1507036"/>
                  <a:gd name="connsiteX22" fmla="*/ 200522 w 760953"/>
                  <a:gd name="connsiteY22" fmla="*/ 382836 h 1507036"/>
                  <a:gd name="connsiteX23" fmla="*/ 188369 w 760953"/>
                  <a:gd name="connsiteY23" fmla="*/ 401066 h 1507036"/>
                  <a:gd name="connsiteX24" fmla="*/ 182293 w 760953"/>
                  <a:gd name="connsiteY24" fmla="*/ 419296 h 1507036"/>
                  <a:gd name="connsiteX25" fmla="*/ 170140 w 760953"/>
                  <a:gd name="connsiteY25" fmla="*/ 437527 h 1507036"/>
                  <a:gd name="connsiteX26" fmla="*/ 145834 w 760953"/>
                  <a:gd name="connsiteY26" fmla="*/ 492217 h 1507036"/>
                  <a:gd name="connsiteX27" fmla="*/ 139758 w 760953"/>
                  <a:gd name="connsiteY27" fmla="*/ 510448 h 1507036"/>
                  <a:gd name="connsiteX28" fmla="*/ 127605 w 760953"/>
                  <a:gd name="connsiteY28" fmla="*/ 528678 h 1507036"/>
                  <a:gd name="connsiteX29" fmla="*/ 103299 w 760953"/>
                  <a:gd name="connsiteY29" fmla="*/ 583369 h 1507036"/>
                  <a:gd name="connsiteX30" fmla="*/ 97223 w 760953"/>
                  <a:gd name="connsiteY30" fmla="*/ 601599 h 1507036"/>
                  <a:gd name="connsiteX31" fmla="*/ 85070 w 760953"/>
                  <a:gd name="connsiteY31" fmla="*/ 710981 h 1507036"/>
                  <a:gd name="connsiteX32" fmla="*/ 66841 w 760953"/>
                  <a:gd name="connsiteY32" fmla="*/ 808209 h 1507036"/>
                  <a:gd name="connsiteX33" fmla="*/ 60764 w 760953"/>
                  <a:gd name="connsiteY33" fmla="*/ 826439 h 1507036"/>
                  <a:gd name="connsiteX34" fmla="*/ 48611 w 760953"/>
                  <a:gd name="connsiteY34" fmla="*/ 887207 h 1507036"/>
                  <a:gd name="connsiteX35" fmla="*/ 42535 w 760953"/>
                  <a:gd name="connsiteY35" fmla="*/ 911514 h 1507036"/>
                  <a:gd name="connsiteX36" fmla="*/ 36459 w 760953"/>
                  <a:gd name="connsiteY36" fmla="*/ 960128 h 1507036"/>
                  <a:gd name="connsiteX37" fmla="*/ 30382 w 760953"/>
                  <a:gd name="connsiteY37" fmla="*/ 1002665 h 1507036"/>
                  <a:gd name="connsiteX38" fmla="*/ 18229 w 760953"/>
                  <a:gd name="connsiteY38" fmla="*/ 1057356 h 1507036"/>
                  <a:gd name="connsiteX39" fmla="*/ 12153 w 760953"/>
                  <a:gd name="connsiteY39" fmla="*/ 1118123 h 1507036"/>
                  <a:gd name="connsiteX40" fmla="*/ 6076 w 760953"/>
                  <a:gd name="connsiteY40" fmla="*/ 1221428 h 1507036"/>
                  <a:gd name="connsiteX41" fmla="*/ 0 w 760953"/>
                  <a:gd name="connsiteY41" fmla="*/ 1300426 h 1507036"/>
                  <a:gd name="connsiteX42" fmla="*/ 12153 w 760953"/>
                  <a:gd name="connsiteY42" fmla="*/ 1397654 h 1507036"/>
                  <a:gd name="connsiteX43" fmla="*/ 24306 w 760953"/>
                  <a:gd name="connsiteY43" fmla="*/ 1434115 h 1507036"/>
                  <a:gd name="connsiteX44" fmla="*/ 30382 w 760953"/>
                  <a:gd name="connsiteY44" fmla="*/ 1452345 h 1507036"/>
                  <a:gd name="connsiteX45" fmla="*/ 72917 w 760953"/>
                  <a:gd name="connsiteY45" fmla="*/ 1500959 h 1507036"/>
                  <a:gd name="connsiteX46" fmla="*/ 97223 w 760953"/>
                  <a:gd name="connsiteY46" fmla="*/ 1507036 h 1507036"/>
                  <a:gd name="connsiteX47" fmla="*/ 157987 w 760953"/>
                  <a:gd name="connsiteY47" fmla="*/ 1494882 h 1507036"/>
                  <a:gd name="connsiteX48" fmla="*/ 176216 w 760953"/>
                  <a:gd name="connsiteY48" fmla="*/ 1488805 h 1507036"/>
                  <a:gd name="connsiteX49" fmla="*/ 212675 w 760953"/>
                  <a:gd name="connsiteY49" fmla="*/ 1458422 h 1507036"/>
                  <a:gd name="connsiteX50" fmla="*/ 230904 w 760953"/>
                  <a:gd name="connsiteY50" fmla="*/ 1446268 h 1507036"/>
                  <a:gd name="connsiteX51" fmla="*/ 261286 w 760953"/>
                  <a:gd name="connsiteY51" fmla="*/ 1415884 h 1507036"/>
                  <a:gd name="connsiteX52" fmla="*/ 273439 w 760953"/>
                  <a:gd name="connsiteY52" fmla="*/ 1397654 h 1507036"/>
                  <a:gd name="connsiteX53" fmla="*/ 309897 w 760953"/>
                  <a:gd name="connsiteY53" fmla="*/ 1373347 h 1507036"/>
                  <a:gd name="connsiteX54" fmla="*/ 358509 w 760953"/>
                  <a:gd name="connsiteY54" fmla="*/ 1330810 h 1507036"/>
                  <a:gd name="connsiteX55" fmla="*/ 394967 w 760953"/>
                  <a:gd name="connsiteY55" fmla="*/ 1306503 h 1507036"/>
                  <a:gd name="connsiteX56" fmla="*/ 413197 w 760953"/>
                  <a:gd name="connsiteY56" fmla="*/ 1294349 h 1507036"/>
                  <a:gd name="connsiteX57" fmla="*/ 431426 w 760953"/>
                  <a:gd name="connsiteY57" fmla="*/ 1288273 h 1507036"/>
                  <a:gd name="connsiteX58" fmla="*/ 486114 w 760953"/>
                  <a:gd name="connsiteY58" fmla="*/ 1263965 h 1507036"/>
                  <a:gd name="connsiteX59" fmla="*/ 504343 w 760953"/>
                  <a:gd name="connsiteY59" fmla="*/ 1257889 h 1507036"/>
                  <a:gd name="connsiteX60" fmla="*/ 522572 w 760953"/>
                  <a:gd name="connsiteY60" fmla="*/ 1251812 h 1507036"/>
                  <a:gd name="connsiteX61" fmla="*/ 552954 w 760953"/>
                  <a:gd name="connsiteY61" fmla="*/ 1245735 h 1507036"/>
                  <a:gd name="connsiteX62" fmla="*/ 619795 w 760953"/>
                  <a:gd name="connsiteY62" fmla="*/ 1245735 h 1507036"/>
                  <a:gd name="connsiteX63" fmla="*/ 656253 w 760953"/>
                  <a:gd name="connsiteY63" fmla="*/ 1233582 h 1507036"/>
                  <a:gd name="connsiteX64" fmla="*/ 674483 w 760953"/>
                  <a:gd name="connsiteY64" fmla="*/ 1227505 h 1507036"/>
                  <a:gd name="connsiteX65" fmla="*/ 723094 w 760953"/>
                  <a:gd name="connsiteY65" fmla="*/ 1184968 h 1507036"/>
                  <a:gd name="connsiteX66" fmla="*/ 735247 w 760953"/>
                  <a:gd name="connsiteY66" fmla="*/ 1148507 h 1507036"/>
                  <a:gd name="connsiteX67" fmla="*/ 741323 w 760953"/>
                  <a:gd name="connsiteY67" fmla="*/ 1130277 h 1507036"/>
                  <a:gd name="connsiteX68" fmla="*/ 747400 w 760953"/>
                  <a:gd name="connsiteY68" fmla="*/ 1093816 h 1507036"/>
                  <a:gd name="connsiteX69" fmla="*/ 753476 w 760953"/>
                  <a:gd name="connsiteY69" fmla="*/ 565138 h 1507036"/>
                  <a:gd name="connsiteX70" fmla="*/ 735247 w 760953"/>
                  <a:gd name="connsiteY70" fmla="*/ 498294 h 1507036"/>
                  <a:gd name="connsiteX71" fmla="*/ 717018 w 760953"/>
                  <a:gd name="connsiteY71" fmla="*/ 486141 h 1507036"/>
                  <a:gd name="connsiteX72" fmla="*/ 698788 w 760953"/>
                  <a:gd name="connsiteY72" fmla="*/ 467910 h 150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60953" h="1507036">
                    <a:moveTo>
                      <a:pt x="741323" y="78998"/>
                    </a:moveTo>
                    <a:cubicBezTo>
                      <a:pt x="731196" y="76972"/>
                      <a:pt x="720343" y="77195"/>
                      <a:pt x="710941" y="72921"/>
                    </a:cubicBezTo>
                    <a:cubicBezTo>
                      <a:pt x="697644" y="66877"/>
                      <a:pt x="686636" y="56716"/>
                      <a:pt x="674483" y="48614"/>
                    </a:cubicBezTo>
                    <a:lnTo>
                      <a:pt x="656253" y="36461"/>
                    </a:lnTo>
                    <a:cubicBezTo>
                      <a:pt x="650177" y="32410"/>
                      <a:pt x="644952" y="26617"/>
                      <a:pt x="638024" y="24307"/>
                    </a:cubicBezTo>
                    <a:cubicBezTo>
                      <a:pt x="631948" y="22281"/>
                      <a:pt x="625524" y="21095"/>
                      <a:pt x="619795" y="18230"/>
                    </a:cubicBezTo>
                    <a:cubicBezTo>
                      <a:pt x="572680" y="-5329"/>
                      <a:pt x="629155" y="15274"/>
                      <a:pt x="583336" y="0"/>
                    </a:cubicBezTo>
                    <a:cubicBezTo>
                      <a:pt x="561056" y="2026"/>
                      <a:pt x="538672" y="3120"/>
                      <a:pt x="516496" y="6077"/>
                    </a:cubicBezTo>
                    <a:cubicBezTo>
                      <a:pt x="503783" y="7772"/>
                      <a:pt x="486456" y="14065"/>
                      <a:pt x="473961" y="18230"/>
                    </a:cubicBezTo>
                    <a:cubicBezTo>
                      <a:pt x="467885" y="22281"/>
                      <a:pt x="462264" y="27118"/>
                      <a:pt x="455732" y="30384"/>
                    </a:cubicBezTo>
                    <a:cubicBezTo>
                      <a:pt x="450003" y="33249"/>
                      <a:pt x="443101" y="33350"/>
                      <a:pt x="437502" y="36461"/>
                    </a:cubicBezTo>
                    <a:cubicBezTo>
                      <a:pt x="424734" y="43555"/>
                      <a:pt x="413197" y="52666"/>
                      <a:pt x="401044" y="60768"/>
                    </a:cubicBezTo>
                    <a:lnTo>
                      <a:pt x="382814" y="72921"/>
                    </a:lnTo>
                    <a:lnTo>
                      <a:pt x="358509" y="109382"/>
                    </a:lnTo>
                    <a:lnTo>
                      <a:pt x="346356" y="127612"/>
                    </a:lnTo>
                    <a:cubicBezTo>
                      <a:pt x="331085" y="173430"/>
                      <a:pt x="351684" y="116957"/>
                      <a:pt x="328127" y="164072"/>
                    </a:cubicBezTo>
                    <a:cubicBezTo>
                      <a:pt x="325262" y="169801"/>
                      <a:pt x="325161" y="176703"/>
                      <a:pt x="322050" y="182303"/>
                    </a:cubicBezTo>
                    <a:cubicBezTo>
                      <a:pt x="314957" y="195071"/>
                      <a:pt x="305847" y="206610"/>
                      <a:pt x="297745" y="218763"/>
                    </a:cubicBezTo>
                    <a:lnTo>
                      <a:pt x="273439" y="255224"/>
                    </a:lnTo>
                    <a:lnTo>
                      <a:pt x="261286" y="273454"/>
                    </a:lnTo>
                    <a:cubicBezTo>
                      <a:pt x="259261" y="279531"/>
                      <a:pt x="258321" y="286085"/>
                      <a:pt x="255210" y="291684"/>
                    </a:cubicBezTo>
                    <a:cubicBezTo>
                      <a:pt x="248117" y="304453"/>
                      <a:pt x="230904" y="328145"/>
                      <a:pt x="230904" y="328145"/>
                    </a:cubicBezTo>
                    <a:cubicBezTo>
                      <a:pt x="220210" y="360232"/>
                      <a:pt x="228381" y="341046"/>
                      <a:pt x="200522" y="382836"/>
                    </a:cubicBezTo>
                    <a:lnTo>
                      <a:pt x="188369" y="401066"/>
                    </a:lnTo>
                    <a:cubicBezTo>
                      <a:pt x="186344" y="407143"/>
                      <a:pt x="185157" y="413567"/>
                      <a:pt x="182293" y="419296"/>
                    </a:cubicBezTo>
                    <a:cubicBezTo>
                      <a:pt x="179027" y="425829"/>
                      <a:pt x="173106" y="430853"/>
                      <a:pt x="170140" y="437527"/>
                    </a:cubicBezTo>
                    <a:cubicBezTo>
                      <a:pt x="141217" y="502607"/>
                      <a:pt x="173337" y="450962"/>
                      <a:pt x="145834" y="492217"/>
                    </a:cubicBezTo>
                    <a:cubicBezTo>
                      <a:pt x="143809" y="498294"/>
                      <a:pt x="142622" y="504719"/>
                      <a:pt x="139758" y="510448"/>
                    </a:cubicBezTo>
                    <a:cubicBezTo>
                      <a:pt x="136492" y="516980"/>
                      <a:pt x="130571" y="522004"/>
                      <a:pt x="127605" y="528678"/>
                    </a:cubicBezTo>
                    <a:cubicBezTo>
                      <a:pt x="98678" y="593765"/>
                      <a:pt x="130804" y="542108"/>
                      <a:pt x="103299" y="583369"/>
                    </a:cubicBezTo>
                    <a:cubicBezTo>
                      <a:pt x="101274" y="589446"/>
                      <a:pt x="98612" y="595346"/>
                      <a:pt x="97223" y="601599"/>
                    </a:cubicBezTo>
                    <a:cubicBezTo>
                      <a:pt x="88106" y="642628"/>
                      <a:pt x="90249" y="664366"/>
                      <a:pt x="85070" y="710981"/>
                    </a:cubicBezTo>
                    <a:cubicBezTo>
                      <a:pt x="83231" y="727529"/>
                      <a:pt x="68609" y="802905"/>
                      <a:pt x="66841" y="808209"/>
                    </a:cubicBezTo>
                    <a:cubicBezTo>
                      <a:pt x="64815" y="814286"/>
                      <a:pt x="62204" y="820198"/>
                      <a:pt x="60764" y="826439"/>
                    </a:cubicBezTo>
                    <a:cubicBezTo>
                      <a:pt x="56119" y="846567"/>
                      <a:pt x="53621" y="867167"/>
                      <a:pt x="48611" y="887207"/>
                    </a:cubicBezTo>
                    <a:cubicBezTo>
                      <a:pt x="46586" y="895309"/>
                      <a:pt x="43908" y="903276"/>
                      <a:pt x="42535" y="911514"/>
                    </a:cubicBezTo>
                    <a:cubicBezTo>
                      <a:pt x="39851" y="927623"/>
                      <a:pt x="38617" y="943941"/>
                      <a:pt x="36459" y="960128"/>
                    </a:cubicBezTo>
                    <a:cubicBezTo>
                      <a:pt x="34566" y="974325"/>
                      <a:pt x="32737" y="988537"/>
                      <a:pt x="30382" y="1002665"/>
                    </a:cubicBezTo>
                    <a:cubicBezTo>
                      <a:pt x="26523" y="1025821"/>
                      <a:pt x="23694" y="1035495"/>
                      <a:pt x="18229" y="1057356"/>
                    </a:cubicBezTo>
                    <a:cubicBezTo>
                      <a:pt x="16204" y="1077612"/>
                      <a:pt x="13657" y="1097822"/>
                      <a:pt x="12153" y="1118123"/>
                    </a:cubicBezTo>
                    <a:cubicBezTo>
                      <a:pt x="9605" y="1152523"/>
                      <a:pt x="8370" y="1187010"/>
                      <a:pt x="6076" y="1221428"/>
                    </a:cubicBezTo>
                    <a:cubicBezTo>
                      <a:pt x="4319" y="1247780"/>
                      <a:pt x="2025" y="1274093"/>
                      <a:pt x="0" y="1300426"/>
                    </a:cubicBezTo>
                    <a:cubicBezTo>
                      <a:pt x="17613" y="1353270"/>
                      <a:pt x="-7551" y="1272857"/>
                      <a:pt x="12153" y="1397654"/>
                    </a:cubicBezTo>
                    <a:cubicBezTo>
                      <a:pt x="14151" y="1410308"/>
                      <a:pt x="20255" y="1421961"/>
                      <a:pt x="24306" y="1434115"/>
                    </a:cubicBezTo>
                    <a:cubicBezTo>
                      <a:pt x="26331" y="1440192"/>
                      <a:pt x="26829" y="1447015"/>
                      <a:pt x="30382" y="1452345"/>
                    </a:cubicBezTo>
                    <a:cubicBezTo>
                      <a:pt x="45234" y="1474623"/>
                      <a:pt x="49288" y="1490831"/>
                      <a:pt x="72917" y="1500959"/>
                    </a:cubicBezTo>
                    <a:cubicBezTo>
                      <a:pt x="80593" y="1504249"/>
                      <a:pt x="89121" y="1505010"/>
                      <a:pt x="97223" y="1507036"/>
                    </a:cubicBezTo>
                    <a:cubicBezTo>
                      <a:pt x="125870" y="1502261"/>
                      <a:pt x="132607" y="1502134"/>
                      <a:pt x="157987" y="1494882"/>
                    </a:cubicBezTo>
                    <a:cubicBezTo>
                      <a:pt x="164146" y="1493122"/>
                      <a:pt x="170487" y="1491670"/>
                      <a:pt x="176216" y="1488805"/>
                    </a:cubicBezTo>
                    <a:cubicBezTo>
                      <a:pt x="198844" y="1477490"/>
                      <a:pt x="192519" y="1475220"/>
                      <a:pt x="212675" y="1458422"/>
                    </a:cubicBezTo>
                    <a:cubicBezTo>
                      <a:pt x="218285" y="1453747"/>
                      <a:pt x="224828" y="1450319"/>
                      <a:pt x="230904" y="1446268"/>
                    </a:cubicBezTo>
                    <a:cubicBezTo>
                      <a:pt x="263312" y="1397654"/>
                      <a:pt x="220777" y="1456396"/>
                      <a:pt x="261286" y="1415884"/>
                    </a:cubicBezTo>
                    <a:cubicBezTo>
                      <a:pt x="266450" y="1410720"/>
                      <a:pt x="267943" y="1402463"/>
                      <a:pt x="273439" y="1397654"/>
                    </a:cubicBezTo>
                    <a:cubicBezTo>
                      <a:pt x="284431" y="1388036"/>
                      <a:pt x="309897" y="1373347"/>
                      <a:pt x="309897" y="1373347"/>
                    </a:cubicBezTo>
                    <a:cubicBezTo>
                      <a:pt x="330152" y="1342963"/>
                      <a:pt x="315973" y="1359169"/>
                      <a:pt x="358509" y="1330810"/>
                    </a:cubicBezTo>
                    <a:lnTo>
                      <a:pt x="394967" y="1306503"/>
                    </a:lnTo>
                    <a:cubicBezTo>
                      <a:pt x="401044" y="1302452"/>
                      <a:pt x="406268" y="1296658"/>
                      <a:pt x="413197" y="1294349"/>
                    </a:cubicBezTo>
                    <a:lnTo>
                      <a:pt x="431426" y="1288273"/>
                    </a:lnTo>
                    <a:cubicBezTo>
                      <a:pt x="460312" y="1269013"/>
                      <a:pt x="442729" y="1278427"/>
                      <a:pt x="486114" y="1263965"/>
                    </a:cubicBezTo>
                    <a:lnTo>
                      <a:pt x="504343" y="1257889"/>
                    </a:lnTo>
                    <a:cubicBezTo>
                      <a:pt x="510419" y="1255863"/>
                      <a:pt x="516291" y="1253068"/>
                      <a:pt x="522572" y="1251812"/>
                    </a:cubicBezTo>
                    <a:lnTo>
                      <a:pt x="552954" y="1245735"/>
                    </a:lnTo>
                    <a:cubicBezTo>
                      <a:pt x="583161" y="1255804"/>
                      <a:pt x="573789" y="1255594"/>
                      <a:pt x="619795" y="1245735"/>
                    </a:cubicBezTo>
                    <a:cubicBezTo>
                      <a:pt x="632321" y="1243051"/>
                      <a:pt x="644100" y="1237633"/>
                      <a:pt x="656253" y="1233582"/>
                    </a:cubicBezTo>
                    <a:lnTo>
                      <a:pt x="674483" y="1227505"/>
                    </a:lnTo>
                    <a:cubicBezTo>
                      <a:pt x="717017" y="1199147"/>
                      <a:pt x="702839" y="1215351"/>
                      <a:pt x="723094" y="1184968"/>
                    </a:cubicBezTo>
                    <a:lnTo>
                      <a:pt x="735247" y="1148507"/>
                    </a:lnTo>
                    <a:cubicBezTo>
                      <a:pt x="737272" y="1142430"/>
                      <a:pt x="740270" y="1136595"/>
                      <a:pt x="741323" y="1130277"/>
                    </a:cubicBezTo>
                    <a:lnTo>
                      <a:pt x="747400" y="1093816"/>
                    </a:lnTo>
                    <a:cubicBezTo>
                      <a:pt x="763786" y="823439"/>
                      <a:pt x="764689" y="895945"/>
                      <a:pt x="753476" y="565138"/>
                    </a:cubicBezTo>
                    <a:cubicBezTo>
                      <a:pt x="753191" y="556735"/>
                      <a:pt x="740366" y="501707"/>
                      <a:pt x="735247" y="498294"/>
                    </a:cubicBezTo>
                    <a:lnTo>
                      <a:pt x="717018" y="486141"/>
                    </a:lnTo>
                    <a:cubicBezTo>
                      <a:pt x="703741" y="466225"/>
                      <a:pt x="712168" y="467910"/>
                      <a:pt x="698788" y="467910"/>
                    </a:cubicBez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195" name="Freeform 194">
                <a:extLst>
                  <a:ext uri="{FF2B5EF4-FFF2-40B4-BE49-F238E27FC236}">
                    <a16:creationId xmlns:a16="http://schemas.microsoft.com/office/drawing/2014/main" id="{12305373-5497-D20B-0CF9-181751A9603F}"/>
                  </a:ext>
                </a:extLst>
              </p:cNvPr>
              <p:cNvSpPr/>
              <p:nvPr/>
            </p:nvSpPr>
            <p:spPr>
              <a:xfrm>
                <a:off x="1486362" y="3679185"/>
                <a:ext cx="161845" cy="15392"/>
              </a:xfrm>
              <a:custGeom>
                <a:avLst/>
                <a:gdLst>
                  <a:gd name="connsiteX0" fmla="*/ 0 w 197642"/>
                  <a:gd name="connsiteY0" fmla="*/ 18299 h 18299"/>
                  <a:gd name="connsiteX1" fmla="*/ 69541 w 197642"/>
                  <a:gd name="connsiteY1" fmla="*/ 14639 h 18299"/>
                  <a:gd name="connsiteX2" fmla="*/ 102481 w 197642"/>
                  <a:gd name="connsiteY2" fmla="*/ 3660 h 18299"/>
                  <a:gd name="connsiteX3" fmla="*/ 113461 w 197642"/>
                  <a:gd name="connsiteY3" fmla="*/ 0 h 18299"/>
                  <a:gd name="connsiteX4" fmla="*/ 168362 w 197642"/>
                  <a:gd name="connsiteY4" fmla="*/ 3660 h 18299"/>
                  <a:gd name="connsiteX5" fmla="*/ 183002 w 197642"/>
                  <a:gd name="connsiteY5" fmla="*/ 7320 h 18299"/>
                  <a:gd name="connsiteX6" fmla="*/ 197642 w 197642"/>
                  <a:gd name="connsiteY6" fmla="*/ 10979 h 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642" h="18299">
                    <a:moveTo>
                      <a:pt x="0" y="18299"/>
                    </a:moveTo>
                    <a:cubicBezTo>
                      <a:pt x="23180" y="17079"/>
                      <a:pt x="46494" y="17404"/>
                      <a:pt x="69541" y="14639"/>
                    </a:cubicBezTo>
                    <a:cubicBezTo>
                      <a:pt x="69546" y="14638"/>
                      <a:pt x="96989" y="5491"/>
                      <a:pt x="102481" y="3660"/>
                    </a:cubicBezTo>
                    <a:lnTo>
                      <a:pt x="113461" y="0"/>
                    </a:lnTo>
                    <a:cubicBezTo>
                      <a:pt x="131761" y="1220"/>
                      <a:pt x="150122" y="1740"/>
                      <a:pt x="168362" y="3660"/>
                    </a:cubicBezTo>
                    <a:cubicBezTo>
                      <a:pt x="173365" y="4187"/>
                      <a:pt x="178165" y="5938"/>
                      <a:pt x="183002" y="7320"/>
                    </a:cubicBezTo>
                    <a:cubicBezTo>
                      <a:pt x="197160" y="11365"/>
                      <a:pt x="189485" y="10979"/>
                      <a:pt x="197642" y="10979"/>
                    </a:cubicBezTo>
                  </a:path>
                </a:pathLst>
              </a:custGeom>
              <a:ln w="1270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196" name="Freeform 195">
                <a:extLst>
                  <a:ext uri="{FF2B5EF4-FFF2-40B4-BE49-F238E27FC236}">
                    <a16:creationId xmlns:a16="http://schemas.microsoft.com/office/drawing/2014/main" id="{9D3CBF43-29C8-276B-4477-EAE66D58D02E}"/>
                  </a:ext>
                </a:extLst>
              </p:cNvPr>
              <p:cNvSpPr/>
              <p:nvPr/>
            </p:nvSpPr>
            <p:spPr>
              <a:xfrm>
                <a:off x="762640" y="3970361"/>
                <a:ext cx="281636" cy="502920"/>
              </a:xfrm>
              <a:custGeom>
                <a:avLst/>
                <a:gdLst>
                  <a:gd name="connsiteX0" fmla="*/ 256032 w 256032"/>
                  <a:gd name="connsiteY0" fmla="*/ 0 h 457200"/>
                  <a:gd name="connsiteX1" fmla="*/ 230429 w 256032"/>
                  <a:gd name="connsiteY1" fmla="*/ 18288 h 457200"/>
                  <a:gd name="connsiteX2" fmla="*/ 208484 w 256032"/>
                  <a:gd name="connsiteY2" fmla="*/ 29261 h 457200"/>
                  <a:gd name="connsiteX3" fmla="*/ 182880 w 256032"/>
                  <a:gd name="connsiteY3" fmla="*/ 51207 h 457200"/>
                  <a:gd name="connsiteX4" fmla="*/ 160935 w 256032"/>
                  <a:gd name="connsiteY4" fmla="*/ 80468 h 457200"/>
                  <a:gd name="connsiteX5" fmla="*/ 146304 w 256032"/>
                  <a:gd name="connsiteY5" fmla="*/ 98756 h 457200"/>
                  <a:gd name="connsiteX6" fmla="*/ 135332 w 256032"/>
                  <a:gd name="connsiteY6" fmla="*/ 102413 h 457200"/>
                  <a:gd name="connsiteX7" fmla="*/ 106071 w 256032"/>
                  <a:gd name="connsiteY7" fmla="*/ 138989 h 457200"/>
                  <a:gd name="connsiteX8" fmla="*/ 98756 w 256032"/>
                  <a:gd name="connsiteY8" fmla="*/ 149962 h 457200"/>
                  <a:gd name="connsiteX9" fmla="*/ 80468 w 256032"/>
                  <a:gd name="connsiteY9" fmla="*/ 182880 h 457200"/>
                  <a:gd name="connsiteX10" fmla="*/ 62180 w 256032"/>
                  <a:gd name="connsiteY10" fmla="*/ 197511 h 457200"/>
                  <a:gd name="connsiteX11" fmla="*/ 54864 w 256032"/>
                  <a:gd name="connsiteY11" fmla="*/ 204826 h 457200"/>
                  <a:gd name="connsiteX12" fmla="*/ 43892 w 256032"/>
                  <a:gd name="connsiteY12" fmla="*/ 212141 h 457200"/>
                  <a:gd name="connsiteX13" fmla="*/ 29261 w 256032"/>
                  <a:gd name="connsiteY13" fmla="*/ 226772 h 457200"/>
                  <a:gd name="connsiteX14" fmla="*/ 14631 w 256032"/>
                  <a:gd name="connsiteY14" fmla="*/ 245060 h 457200"/>
                  <a:gd name="connsiteX15" fmla="*/ 10973 w 256032"/>
                  <a:gd name="connsiteY15" fmla="*/ 256032 h 457200"/>
                  <a:gd name="connsiteX16" fmla="*/ 3658 w 256032"/>
                  <a:gd name="connsiteY16" fmla="*/ 263348 h 457200"/>
                  <a:gd name="connsiteX17" fmla="*/ 0 w 256032"/>
                  <a:gd name="connsiteY17" fmla="*/ 277978 h 457200"/>
                  <a:gd name="connsiteX18" fmla="*/ 3658 w 256032"/>
                  <a:gd name="connsiteY18" fmla="*/ 413309 h 457200"/>
                  <a:gd name="connsiteX19" fmla="*/ 21946 w 256032"/>
                  <a:gd name="connsiteY19" fmla="*/ 446228 h 457200"/>
                  <a:gd name="connsiteX20" fmla="*/ 25604 w 256032"/>
                  <a:gd name="connsiteY20"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032" h="457200">
                    <a:moveTo>
                      <a:pt x="256032" y="0"/>
                    </a:moveTo>
                    <a:cubicBezTo>
                      <a:pt x="247498" y="6096"/>
                      <a:pt x="239422" y="12892"/>
                      <a:pt x="230429" y="18288"/>
                    </a:cubicBezTo>
                    <a:cubicBezTo>
                      <a:pt x="208796" y="31268"/>
                      <a:pt x="230063" y="10764"/>
                      <a:pt x="208484" y="29261"/>
                    </a:cubicBezTo>
                    <a:cubicBezTo>
                      <a:pt x="177446" y="55866"/>
                      <a:pt x="208068" y="34416"/>
                      <a:pt x="182880" y="51207"/>
                    </a:cubicBezTo>
                    <a:cubicBezTo>
                      <a:pt x="173366" y="79753"/>
                      <a:pt x="188950" y="38447"/>
                      <a:pt x="160935" y="80468"/>
                    </a:cubicBezTo>
                    <a:cubicBezTo>
                      <a:pt x="157612" y="85452"/>
                      <a:pt x="152095" y="95281"/>
                      <a:pt x="146304" y="98756"/>
                    </a:cubicBezTo>
                    <a:cubicBezTo>
                      <a:pt x="142998" y="100739"/>
                      <a:pt x="138989" y="101194"/>
                      <a:pt x="135332" y="102413"/>
                    </a:cubicBezTo>
                    <a:cubicBezTo>
                      <a:pt x="114485" y="123260"/>
                      <a:pt x="124526" y="111306"/>
                      <a:pt x="106071" y="138989"/>
                    </a:cubicBezTo>
                    <a:cubicBezTo>
                      <a:pt x="103633" y="142647"/>
                      <a:pt x="100146" y="145792"/>
                      <a:pt x="98756" y="149962"/>
                    </a:cubicBezTo>
                    <a:cubicBezTo>
                      <a:pt x="94156" y="163760"/>
                      <a:pt x="93044" y="170304"/>
                      <a:pt x="80468" y="182880"/>
                    </a:cubicBezTo>
                    <a:cubicBezTo>
                      <a:pt x="62807" y="200541"/>
                      <a:pt x="85245" y="179060"/>
                      <a:pt x="62180" y="197511"/>
                    </a:cubicBezTo>
                    <a:cubicBezTo>
                      <a:pt x="59487" y="199665"/>
                      <a:pt x="57557" y="202672"/>
                      <a:pt x="54864" y="204826"/>
                    </a:cubicBezTo>
                    <a:cubicBezTo>
                      <a:pt x="51432" y="207572"/>
                      <a:pt x="47229" y="209280"/>
                      <a:pt x="43892" y="212141"/>
                    </a:cubicBezTo>
                    <a:cubicBezTo>
                      <a:pt x="38655" y="216630"/>
                      <a:pt x="33087" y="221033"/>
                      <a:pt x="29261" y="226772"/>
                    </a:cubicBezTo>
                    <a:cubicBezTo>
                      <a:pt x="20033" y="240613"/>
                      <a:pt x="25054" y="234636"/>
                      <a:pt x="14631" y="245060"/>
                    </a:cubicBezTo>
                    <a:cubicBezTo>
                      <a:pt x="13412" y="248717"/>
                      <a:pt x="12957" y="252726"/>
                      <a:pt x="10973" y="256032"/>
                    </a:cubicBezTo>
                    <a:cubicBezTo>
                      <a:pt x="9199" y="258989"/>
                      <a:pt x="5200" y="260264"/>
                      <a:pt x="3658" y="263348"/>
                    </a:cubicBezTo>
                    <a:cubicBezTo>
                      <a:pt x="1410" y="267844"/>
                      <a:pt x="1219" y="273101"/>
                      <a:pt x="0" y="277978"/>
                    </a:cubicBezTo>
                    <a:cubicBezTo>
                      <a:pt x="1219" y="323088"/>
                      <a:pt x="1404" y="368239"/>
                      <a:pt x="3658" y="413309"/>
                    </a:cubicBezTo>
                    <a:cubicBezTo>
                      <a:pt x="4307" y="426283"/>
                      <a:pt x="18380" y="435531"/>
                      <a:pt x="21946" y="446228"/>
                    </a:cubicBezTo>
                    <a:lnTo>
                      <a:pt x="25604" y="45720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a:extLst>
                  <a:ext uri="{FF2B5EF4-FFF2-40B4-BE49-F238E27FC236}">
                    <a16:creationId xmlns:a16="http://schemas.microsoft.com/office/drawing/2014/main" id="{2F223A21-30D2-D8A0-A3A6-C6B94D144677}"/>
                  </a:ext>
                </a:extLst>
              </p:cNvPr>
              <p:cNvSpPr/>
              <p:nvPr/>
            </p:nvSpPr>
            <p:spPr>
              <a:xfrm>
                <a:off x="1197163" y="3974385"/>
                <a:ext cx="277613" cy="523037"/>
              </a:xfrm>
              <a:custGeom>
                <a:avLst/>
                <a:gdLst>
                  <a:gd name="connsiteX0" fmla="*/ 0 w 252375"/>
                  <a:gd name="connsiteY0" fmla="*/ 0 h 475488"/>
                  <a:gd name="connsiteX1" fmla="*/ 25603 w 252375"/>
                  <a:gd name="connsiteY1" fmla="*/ 3658 h 475488"/>
                  <a:gd name="connsiteX2" fmla="*/ 40234 w 252375"/>
                  <a:gd name="connsiteY2" fmla="*/ 21946 h 475488"/>
                  <a:gd name="connsiteX3" fmla="*/ 51207 w 252375"/>
                  <a:gd name="connsiteY3" fmla="*/ 25603 h 475488"/>
                  <a:gd name="connsiteX4" fmla="*/ 62179 w 252375"/>
                  <a:gd name="connsiteY4" fmla="*/ 32918 h 475488"/>
                  <a:gd name="connsiteX5" fmla="*/ 73152 w 252375"/>
                  <a:gd name="connsiteY5" fmla="*/ 36576 h 475488"/>
                  <a:gd name="connsiteX6" fmla="*/ 95098 w 252375"/>
                  <a:gd name="connsiteY6" fmla="*/ 58522 h 475488"/>
                  <a:gd name="connsiteX7" fmla="*/ 117043 w 252375"/>
                  <a:gd name="connsiteY7" fmla="*/ 73152 h 475488"/>
                  <a:gd name="connsiteX8" fmla="*/ 128016 w 252375"/>
                  <a:gd name="connsiteY8" fmla="*/ 76810 h 475488"/>
                  <a:gd name="connsiteX9" fmla="*/ 149962 w 252375"/>
                  <a:gd name="connsiteY9" fmla="*/ 87782 h 475488"/>
                  <a:gd name="connsiteX10" fmla="*/ 157277 w 252375"/>
                  <a:gd name="connsiteY10" fmla="*/ 95098 h 475488"/>
                  <a:gd name="connsiteX11" fmla="*/ 164592 w 252375"/>
                  <a:gd name="connsiteY11" fmla="*/ 106070 h 475488"/>
                  <a:gd name="connsiteX12" fmla="*/ 175565 w 252375"/>
                  <a:gd name="connsiteY12" fmla="*/ 113386 h 475488"/>
                  <a:gd name="connsiteX13" fmla="*/ 186538 w 252375"/>
                  <a:gd name="connsiteY13" fmla="*/ 135331 h 475488"/>
                  <a:gd name="connsiteX14" fmla="*/ 193853 w 252375"/>
                  <a:gd name="connsiteY14" fmla="*/ 146304 h 475488"/>
                  <a:gd name="connsiteX15" fmla="*/ 197511 w 252375"/>
                  <a:gd name="connsiteY15" fmla="*/ 157277 h 475488"/>
                  <a:gd name="connsiteX16" fmla="*/ 212141 w 252375"/>
                  <a:gd name="connsiteY16" fmla="*/ 179222 h 475488"/>
                  <a:gd name="connsiteX17" fmla="*/ 219456 w 252375"/>
                  <a:gd name="connsiteY17" fmla="*/ 201168 h 475488"/>
                  <a:gd name="connsiteX18" fmla="*/ 223114 w 252375"/>
                  <a:gd name="connsiteY18" fmla="*/ 212141 h 475488"/>
                  <a:gd name="connsiteX19" fmla="*/ 230429 w 252375"/>
                  <a:gd name="connsiteY19" fmla="*/ 263347 h 475488"/>
                  <a:gd name="connsiteX20" fmla="*/ 237744 w 252375"/>
                  <a:gd name="connsiteY20" fmla="*/ 285293 h 475488"/>
                  <a:gd name="connsiteX21" fmla="*/ 245059 w 252375"/>
                  <a:gd name="connsiteY21" fmla="*/ 296266 h 475488"/>
                  <a:gd name="connsiteX22" fmla="*/ 252375 w 252375"/>
                  <a:gd name="connsiteY22" fmla="*/ 318211 h 475488"/>
                  <a:gd name="connsiteX23" fmla="*/ 248717 w 252375"/>
                  <a:gd name="connsiteY23" fmla="*/ 380390 h 475488"/>
                  <a:gd name="connsiteX24" fmla="*/ 245059 w 252375"/>
                  <a:gd name="connsiteY24" fmla="*/ 391363 h 475488"/>
                  <a:gd name="connsiteX25" fmla="*/ 237744 w 252375"/>
                  <a:gd name="connsiteY25" fmla="*/ 420624 h 475488"/>
                  <a:gd name="connsiteX26" fmla="*/ 226771 w 252375"/>
                  <a:gd name="connsiteY26" fmla="*/ 431597 h 475488"/>
                  <a:gd name="connsiteX27" fmla="*/ 219456 w 252375"/>
                  <a:gd name="connsiteY27" fmla="*/ 442570 h 475488"/>
                  <a:gd name="connsiteX28" fmla="*/ 215799 w 252375"/>
                  <a:gd name="connsiteY28" fmla="*/ 453542 h 475488"/>
                  <a:gd name="connsiteX29" fmla="*/ 201168 w 252375"/>
                  <a:gd name="connsiteY29" fmla="*/ 475488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2375" h="475488">
                    <a:moveTo>
                      <a:pt x="0" y="0"/>
                    </a:moveTo>
                    <a:cubicBezTo>
                      <a:pt x="8534" y="1219"/>
                      <a:pt x="17424" y="932"/>
                      <a:pt x="25603" y="3658"/>
                    </a:cubicBezTo>
                    <a:cubicBezTo>
                      <a:pt x="31998" y="5790"/>
                      <a:pt x="36142" y="18673"/>
                      <a:pt x="40234" y="21946"/>
                    </a:cubicBezTo>
                    <a:cubicBezTo>
                      <a:pt x="43245" y="24354"/>
                      <a:pt x="47549" y="24384"/>
                      <a:pt x="51207" y="25603"/>
                    </a:cubicBezTo>
                    <a:cubicBezTo>
                      <a:pt x="54864" y="28041"/>
                      <a:pt x="58247" y="30952"/>
                      <a:pt x="62179" y="32918"/>
                    </a:cubicBezTo>
                    <a:cubicBezTo>
                      <a:pt x="65627" y="34642"/>
                      <a:pt x="70109" y="34209"/>
                      <a:pt x="73152" y="36576"/>
                    </a:cubicBezTo>
                    <a:cubicBezTo>
                      <a:pt x="81318" y="42928"/>
                      <a:pt x="86490" y="52783"/>
                      <a:pt x="95098" y="58522"/>
                    </a:cubicBezTo>
                    <a:cubicBezTo>
                      <a:pt x="102413" y="63399"/>
                      <a:pt x="108703" y="70372"/>
                      <a:pt x="117043" y="73152"/>
                    </a:cubicBezTo>
                    <a:cubicBezTo>
                      <a:pt x="120701" y="74371"/>
                      <a:pt x="124567" y="75086"/>
                      <a:pt x="128016" y="76810"/>
                    </a:cubicBezTo>
                    <a:cubicBezTo>
                      <a:pt x="156370" y="90987"/>
                      <a:pt x="122388" y="78592"/>
                      <a:pt x="149962" y="87782"/>
                    </a:cubicBezTo>
                    <a:cubicBezTo>
                      <a:pt x="152400" y="90221"/>
                      <a:pt x="155123" y="92405"/>
                      <a:pt x="157277" y="95098"/>
                    </a:cubicBezTo>
                    <a:cubicBezTo>
                      <a:pt x="160023" y="98530"/>
                      <a:pt x="161484" y="102962"/>
                      <a:pt x="164592" y="106070"/>
                    </a:cubicBezTo>
                    <a:cubicBezTo>
                      <a:pt x="167701" y="109179"/>
                      <a:pt x="171907" y="110947"/>
                      <a:pt x="175565" y="113386"/>
                    </a:cubicBezTo>
                    <a:cubicBezTo>
                      <a:pt x="196525" y="144824"/>
                      <a:pt x="171398" y="105050"/>
                      <a:pt x="186538" y="135331"/>
                    </a:cubicBezTo>
                    <a:cubicBezTo>
                      <a:pt x="188504" y="139263"/>
                      <a:pt x="191887" y="142372"/>
                      <a:pt x="193853" y="146304"/>
                    </a:cubicBezTo>
                    <a:cubicBezTo>
                      <a:pt x="195577" y="149753"/>
                      <a:pt x="195639" y="153907"/>
                      <a:pt x="197511" y="157277"/>
                    </a:cubicBezTo>
                    <a:cubicBezTo>
                      <a:pt x="201781" y="164962"/>
                      <a:pt x="209361" y="170882"/>
                      <a:pt x="212141" y="179222"/>
                    </a:cubicBezTo>
                    <a:lnTo>
                      <a:pt x="219456" y="201168"/>
                    </a:lnTo>
                    <a:lnTo>
                      <a:pt x="223114" y="212141"/>
                    </a:lnTo>
                    <a:cubicBezTo>
                      <a:pt x="225657" y="237571"/>
                      <a:pt x="224461" y="243455"/>
                      <a:pt x="230429" y="263347"/>
                    </a:cubicBezTo>
                    <a:cubicBezTo>
                      <a:pt x="232645" y="270733"/>
                      <a:pt x="233467" y="278877"/>
                      <a:pt x="237744" y="285293"/>
                    </a:cubicBezTo>
                    <a:cubicBezTo>
                      <a:pt x="240182" y="288951"/>
                      <a:pt x="243274" y="292249"/>
                      <a:pt x="245059" y="296266"/>
                    </a:cubicBezTo>
                    <a:cubicBezTo>
                      <a:pt x="248191" y="303312"/>
                      <a:pt x="252375" y="318211"/>
                      <a:pt x="252375" y="318211"/>
                    </a:cubicBezTo>
                    <a:cubicBezTo>
                      <a:pt x="251156" y="338937"/>
                      <a:pt x="250783" y="359731"/>
                      <a:pt x="248717" y="380390"/>
                    </a:cubicBezTo>
                    <a:cubicBezTo>
                      <a:pt x="248333" y="384226"/>
                      <a:pt x="245994" y="387623"/>
                      <a:pt x="245059" y="391363"/>
                    </a:cubicBezTo>
                    <a:cubicBezTo>
                      <a:pt x="244319" y="394322"/>
                      <a:pt x="241090" y="415605"/>
                      <a:pt x="237744" y="420624"/>
                    </a:cubicBezTo>
                    <a:cubicBezTo>
                      <a:pt x="234875" y="424928"/>
                      <a:pt x="230082" y="427623"/>
                      <a:pt x="226771" y="431597"/>
                    </a:cubicBezTo>
                    <a:cubicBezTo>
                      <a:pt x="223957" y="434974"/>
                      <a:pt x="221894" y="438912"/>
                      <a:pt x="219456" y="442570"/>
                    </a:cubicBezTo>
                    <a:cubicBezTo>
                      <a:pt x="218237" y="446227"/>
                      <a:pt x="217671" y="450172"/>
                      <a:pt x="215799" y="453542"/>
                    </a:cubicBezTo>
                    <a:cubicBezTo>
                      <a:pt x="211529" y="461228"/>
                      <a:pt x="201168" y="475488"/>
                      <a:pt x="201168" y="475488"/>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Freeform 197">
                <a:extLst>
                  <a:ext uri="{FF2B5EF4-FFF2-40B4-BE49-F238E27FC236}">
                    <a16:creationId xmlns:a16="http://schemas.microsoft.com/office/drawing/2014/main" id="{E5340B28-98FB-ADDB-67A9-AD42B34747EE}"/>
                  </a:ext>
                </a:extLst>
              </p:cNvPr>
              <p:cNvSpPr/>
              <p:nvPr/>
            </p:nvSpPr>
            <p:spPr>
              <a:xfrm>
                <a:off x="432724" y="3950245"/>
                <a:ext cx="607528" cy="44257"/>
              </a:xfrm>
              <a:custGeom>
                <a:avLst/>
                <a:gdLst>
                  <a:gd name="connsiteX0" fmla="*/ 552298 w 552298"/>
                  <a:gd name="connsiteY0" fmla="*/ 21946 h 40234"/>
                  <a:gd name="connsiteX1" fmla="*/ 523037 w 552298"/>
                  <a:gd name="connsiteY1" fmla="*/ 18288 h 40234"/>
                  <a:gd name="connsiteX2" fmla="*/ 475488 w 552298"/>
                  <a:gd name="connsiteY2" fmla="*/ 14631 h 40234"/>
                  <a:gd name="connsiteX3" fmla="*/ 438912 w 552298"/>
                  <a:gd name="connsiteY3" fmla="*/ 3658 h 40234"/>
                  <a:gd name="connsiteX4" fmla="*/ 427939 w 552298"/>
                  <a:gd name="connsiteY4" fmla="*/ 0 h 40234"/>
                  <a:gd name="connsiteX5" fmla="*/ 351130 w 552298"/>
                  <a:gd name="connsiteY5" fmla="*/ 10973 h 40234"/>
                  <a:gd name="connsiteX6" fmla="*/ 329184 w 552298"/>
                  <a:gd name="connsiteY6" fmla="*/ 18288 h 40234"/>
                  <a:gd name="connsiteX7" fmla="*/ 318211 w 552298"/>
                  <a:gd name="connsiteY7" fmla="*/ 21946 h 40234"/>
                  <a:gd name="connsiteX8" fmla="*/ 219456 w 552298"/>
                  <a:gd name="connsiteY8" fmla="*/ 18288 h 40234"/>
                  <a:gd name="connsiteX9" fmla="*/ 201168 w 552298"/>
                  <a:gd name="connsiteY9" fmla="*/ 14631 h 40234"/>
                  <a:gd name="connsiteX10" fmla="*/ 128016 w 552298"/>
                  <a:gd name="connsiteY10" fmla="*/ 18288 h 40234"/>
                  <a:gd name="connsiteX11" fmla="*/ 109728 w 552298"/>
                  <a:gd name="connsiteY11" fmla="*/ 21946 h 40234"/>
                  <a:gd name="connsiteX12" fmla="*/ 76810 w 552298"/>
                  <a:gd name="connsiteY12" fmla="*/ 32919 h 40234"/>
                  <a:gd name="connsiteX13" fmla="*/ 65837 w 552298"/>
                  <a:gd name="connsiteY13" fmla="*/ 36576 h 40234"/>
                  <a:gd name="connsiteX14" fmla="*/ 54864 w 552298"/>
                  <a:gd name="connsiteY14" fmla="*/ 40234 h 40234"/>
                  <a:gd name="connsiteX15" fmla="*/ 29261 w 552298"/>
                  <a:gd name="connsiteY15" fmla="*/ 36576 h 40234"/>
                  <a:gd name="connsiteX16" fmla="*/ 0 w 552298"/>
                  <a:gd name="connsiteY16" fmla="*/ 32919 h 4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298" h="40234">
                    <a:moveTo>
                      <a:pt x="552298" y="21946"/>
                    </a:moveTo>
                    <a:cubicBezTo>
                      <a:pt x="542544" y="20727"/>
                      <a:pt x="532822" y="19220"/>
                      <a:pt x="523037" y="18288"/>
                    </a:cubicBezTo>
                    <a:cubicBezTo>
                      <a:pt x="507212" y="16781"/>
                      <a:pt x="491276" y="16488"/>
                      <a:pt x="475488" y="14631"/>
                    </a:cubicBezTo>
                    <a:cubicBezTo>
                      <a:pt x="466950" y="13627"/>
                      <a:pt x="444806" y="5623"/>
                      <a:pt x="438912" y="3658"/>
                    </a:cubicBezTo>
                    <a:lnTo>
                      <a:pt x="427939" y="0"/>
                    </a:lnTo>
                    <a:cubicBezTo>
                      <a:pt x="365385" y="4171"/>
                      <a:pt x="390462" y="-2138"/>
                      <a:pt x="351130" y="10973"/>
                    </a:cubicBezTo>
                    <a:lnTo>
                      <a:pt x="329184" y="18288"/>
                    </a:lnTo>
                    <a:lnTo>
                      <a:pt x="318211" y="21946"/>
                    </a:lnTo>
                    <a:cubicBezTo>
                      <a:pt x="285293" y="20727"/>
                      <a:pt x="252333" y="20343"/>
                      <a:pt x="219456" y="18288"/>
                    </a:cubicBezTo>
                    <a:cubicBezTo>
                      <a:pt x="213251" y="17900"/>
                      <a:pt x="207385" y="14631"/>
                      <a:pt x="201168" y="14631"/>
                    </a:cubicBezTo>
                    <a:cubicBezTo>
                      <a:pt x="176754" y="14631"/>
                      <a:pt x="152400" y="17069"/>
                      <a:pt x="128016" y="18288"/>
                    </a:cubicBezTo>
                    <a:cubicBezTo>
                      <a:pt x="121920" y="19507"/>
                      <a:pt x="115726" y="20310"/>
                      <a:pt x="109728" y="21946"/>
                    </a:cubicBezTo>
                    <a:cubicBezTo>
                      <a:pt x="109707" y="21952"/>
                      <a:pt x="82306" y="31087"/>
                      <a:pt x="76810" y="32919"/>
                    </a:cubicBezTo>
                    <a:lnTo>
                      <a:pt x="65837" y="36576"/>
                    </a:lnTo>
                    <a:lnTo>
                      <a:pt x="54864" y="40234"/>
                    </a:lnTo>
                    <a:cubicBezTo>
                      <a:pt x="46330" y="39015"/>
                      <a:pt x="37765" y="37993"/>
                      <a:pt x="29261" y="36576"/>
                    </a:cubicBezTo>
                    <a:cubicBezTo>
                      <a:pt x="3015" y="32202"/>
                      <a:pt x="19762" y="32919"/>
                      <a:pt x="0" y="32919"/>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Freeform 198">
                <a:extLst>
                  <a:ext uri="{FF2B5EF4-FFF2-40B4-BE49-F238E27FC236}">
                    <a16:creationId xmlns:a16="http://schemas.microsoft.com/office/drawing/2014/main" id="{352DFEFA-BF9B-8EDF-C383-5F0C27C3A49F}"/>
                  </a:ext>
                </a:extLst>
              </p:cNvPr>
              <p:cNvSpPr/>
              <p:nvPr/>
            </p:nvSpPr>
            <p:spPr>
              <a:xfrm>
                <a:off x="1193140" y="3704820"/>
                <a:ext cx="502920" cy="265541"/>
              </a:xfrm>
              <a:custGeom>
                <a:avLst/>
                <a:gdLst>
                  <a:gd name="connsiteX0" fmla="*/ 0 w 457200"/>
                  <a:gd name="connsiteY0" fmla="*/ 241401 h 241401"/>
                  <a:gd name="connsiteX1" fmla="*/ 25603 w 457200"/>
                  <a:gd name="connsiteY1" fmla="*/ 226771 h 241401"/>
                  <a:gd name="connsiteX2" fmla="*/ 47548 w 457200"/>
                  <a:gd name="connsiteY2" fmla="*/ 212141 h 241401"/>
                  <a:gd name="connsiteX3" fmla="*/ 58521 w 457200"/>
                  <a:gd name="connsiteY3" fmla="*/ 208483 h 241401"/>
                  <a:gd name="connsiteX4" fmla="*/ 80467 w 457200"/>
                  <a:gd name="connsiteY4" fmla="*/ 193853 h 241401"/>
                  <a:gd name="connsiteX5" fmla="*/ 91440 w 457200"/>
                  <a:gd name="connsiteY5" fmla="*/ 186537 h 241401"/>
                  <a:gd name="connsiteX6" fmla="*/ 120700 w 457200"/>
                  <a:gd name="connsiteY6" fmla="*/ 171907 h 241401"/>
                  <a:gd name="connsiteX7" fmla="*/ 131673 w 457200"/>
                  <a:gd name="connsiteY7" fmla="*/ 164592 h 241401"/>
                  <a:gd name="connsiteX8" fmla="*/ 142646 w 457200"/>
                  <a:gd name="connsiteY8" fmla="*/ 160934 h 241401"/>
                  <a:gd name="connsiteX9" fmla="*/ 201168 w 457200"/>
                  <a:gd name="connsiteY9" fmla="*/ 149961 h 241401"/>
                  <a:gd name="connsiteX10" fmla="*/ 252374 w 457200"/>
                  <a:gd name="connsiteY10" fmla="*/ 135331 h 241401"/>
                  <a:gd name="connsiteX11" fmla="*/ 263347 w 457200"/>
                  <a:gd name="connsiteY11" fmla="*/ 131673 h 241401"/>
                  <a:gd name="connsiteX12" fmla="*/ 285292 w 457200"/>
                  <a:gd name="connsiteY12" fmla="*/ 120701 h 241401"/>
                  <a:gd name="connsiteX13" fmla="*/ 303580 w 457200"/>
                  <a:gd name="connsiteY13" fmla="*/ 106070 h 241401"/>
                  <a:gd name="connsiteX14" fmla="*/ 325526 w 457200"/>
                  <a:gd name="connsiteY14" fmla="*/ 102413 h 241401"/>
                  <a:gd name="connsiteX15" fmla="*/ 343814 w 457200"/>
                  <a:gd name="connsiteY15" fmla="*/ 98755 h 241401"/>
                  <a:gd name="connsiteX16" fmla="*/ 365760 w 457200"/>
                  <a:gd name="connsiteY16" fmla="*/ 91440 h 241401"/>
                  <a:gd name="connsiteX17" fmla="*/ 376732 w 457200"/>
                  <a:gd name="connsiteY17" fmla="*/ 84125 h 241401"/>
                  <a:gd name="connsiteX18" fmla="*/ 398678 w 457200"/>
                  <a:gd name="connsiteY18" fmla="*/ 73152 h 241401"/>
                  <a:gd name="connsiteX19" fmla="*/ 424281 w 457200"/>
                  <a:gd name="connsiteY19" fmla="*/ 40233 h 241401"/>
                  <a:gd name="connsiteX20" fmla="*/ 431596 w 457200"/>
                  <a:gd name="connsiteY20" fmla="*/ 29261 h 241401"/>
                  <a:gd name="connsiteX21" fmla="*/ 438912 w 457200"/>
                  <a:gd name="connsiteY21" fmla="*/ 18288 h 241401"/>
                  <a:gd name="connsiteX22" fmla="*/ 457200 w 457200"/>
                  <a:gd name="connsiteY22" fmla="*/ 0 h 24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241401">
                    <a:moveTo>
                      <a:pt x="0" y="241401"/>
                    </a:moveTo>
                    <a:cubicBezTo>
                      <a:pt x="8534" y="236524"/>
                      <a:pt x="17232" y="231923"/>
                      <a:pt x="25603" y="226771"/>
                    </a:cubicBezTo>
                    <a:cubicBezTo>
                      <a:pt x="33090" y="222163"/>
                      <a:pt x="39208" y="214921"/>
                      <a:pt x="47548" y="212141"/>
                    </a:cubicBezTo>
                    <a:cubicBezTo>
                      <a:pt x="51206" y="210922"/>
                      <a:pt x="55151" y="210355"/>
                      <a:pt x="58521" y="208483"/>
                    </a:cubicBezTo>
                    <a:cubicBezTo>
                      <a:pt x="66206" y="204213"/>
                      <a:pt x="73152" y="198730"/>
                      <a:pt x="80467" y="193853"/>
                    </a:cubicBezTo>
                    <a:cubicBezTo>
                      <a:pt x="84125" y="191414"/>
                      <a:pt x="87508" y="188503"/>
                      <a:pt x="91440" y="186537"/>
                    </a:cubicBezTo>
                    <a:cubicBezTo>
                      <a:pt x="101193" y="181660"/>
                      <a:pt x="111627" y="177956"/>
                      <a:pt x="120700" y="171907"/>
                    </a:cubicBezTo>
                    <a:cubicBezTo>
                      <a:pt x="124358" y="169469"/>
                      <a:pt x="127741" y="166558"/>
                      <a:pt x="131673" y="164592"/>
                    </a:cubicBezTo>
                    <a:cubicBezTo>
                      <a:pt x="135122" y="162868"/>
                      <a:pt x="138939" y="161993"/>
                      <a:pt x="142646" y="160934"/>
                    </a:cubicBezTo>
                    <a:cubicBezTo>
                      <a:pt x="181246" y="149906"/>
                      <a:pt x="124048" y="169241"/>
                      <a:pt x="201168" y="149961"/>
                    </a:cubicBezTo>
                    <a:cubicBezTo>
                      <a:pt x="237901" y="140778"/>
                      <a:pt x="220896" y="145824"/>
                      <a:pt x="252374" y="135331"/>
                    </a:cubicBezTo>
                    <a:cubicBezTo>
                      <a:pt x="256032" y="134112"/>
                      <a:pt x="260139" y="133812"/>
                      <a:pt x="263347" y="131673"/>
                    </a:cubicBezTo>
                    <a:cubicBezTo>
                      <a:pt x="277528" y="122220"/>
                      <a:pt x="270150" y="125748"/>
                      <a:pt x="285292" y="120701"/>
                    </a:cubicBezTo>
                    <a:cubicBezTo>
                      <a:pt x="290286" y="115707"/>
                      <a:pt x="296660" y="108377"/>
                      <a:pt x="303580" y="106070"/>
                    </a:cubicBezTo>
                    <a:cubicBezTo>
                      <a:pt x="310616" y="103725"/>
                      <a:pt x="318229" y="103740"/>
                      <a:pt x="325526" y="102413"/>
                    </a:cubicBezTo>
                    <a:cubicBezTo>
                      <a:pt x="331642" y="101301"/>
                      <a:pt x="337816" y="100391"/>
                      <a:pt x="343814" y="98755"/>
                    </a:cubicBezTo>
                    <a:cubicBezTo>
                      <a:pt x="351253" y="96726"/>
                      <a:pt x="365760" y="91440"/>
                      <a:pt x="365760" y="91440"/>
                    </a:cubicBezTo>
                    <a:cubicBezTo>
                      <a:pt x="369417" y="89002"/>
                      <a:pt x="372800" y="86091"/>
                      <a:pt x="376732" y="84125"/>
                    </a:cubicBezTo>
                    <a:cubicBezTo>
                      <a:pt x="393227" y="75877"/>
                      <a:pt x="382956" y="86254"/>
                      <a:pt x="398678" y="73152"/>
                    </a:cubicBezTo>
                    <a:cubicBezTo>
                      <a:pt x="411571" y="62408"/>
                      <a:pt x="414085" y="55527"/>
                      <a:pt x="424281" y="40233"/>
                    </a:cubicBezTo>
                    <a:lnTo>
                      <a:pt x="431596" y="29261"/>
                    </a:lnTo>
                    <a:cubicBezTo>
                      <a:pt x="434035" y="25603"/>
                      <a:pt x="435803" y="21397"/>
                      <a:pt x="438912" y="18288"/>
                    </a:cubicBezTo>
                    <a:lnTo>
                      <a:pt x="457200" y="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Freeform 199">
                <a:extLst>
                  <a:ext uri="{FF2B5EF4-FFF2-40B4-BE49-F238E27FC236}">
                    <a16:creationId xmlns:a16="http://schemas.microsoft.com/office/drawing/2014/main" id="{417F3325-EE36-BDF5-9942-88728759140E}"/>
                  </a:ext>
                </a:extLst>
              </p:cNvPr>
              <p:cNvSpPr/>
              <p:nvPr/>
            </p:nvSpPr>
            <p:spPr>
              <a:xfrm>
                <a:off x="1345844" y="3737007"/>
                <a:ext cx="40900" cy="96560"/>
              </a:xfrm>
              <a:custGeom>
                <a:avLst/>
                <a:gdLst>
                  <a:gd name="connsiteX0" fmla="*/ 3824 w 37182"/>
                  <a:gd name="connsiteY0" fmla="*/ 0 h 87782"/>
                  <a:gd name="connsiteX1" fmla="*/ 166 w 37182"/>
                  <a:gd name="connsiteY1" fmla="*/ 25603 h 87782"/>
                  <a:gd name="connsiteX2" fmla="*/ 7482 w 37182"/>
                  <a:gd name="connsiteY2" fmla="*/ 32918 h 87782"/>
                  <a:gd name="connsiteX3" fmla="*/ 25770 w 37182"/>
                  <a:gd name="connsiteY3" fmla="*/ 47548 h 87782"/>
                  <a:gd name="connsiteX4" fmla="*/ 33085 w 37182"/>
                  <a:gd name="connsiteY4" fmla="*/ 54864 h 87782"/>
                  <a:gd name="connsiteX5" fmla="*/ 36742 w 37182"/>
                  <a:gd name="connsiteY5" fmla="*/ 87782 h 8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82" h="87782">
                    <a:moveTo>
                      <a:pt x="3824" y="0"/>
                    </a:moveTo>
                    <a:cubicBezTo>
                      <a:pt x="2605" y="8534"/>
                      <a:pt x="-786" y="17035"/>
                      <a:pt x="166" y="25603"/>
                    </a:cubicBezTo>
                    <a:cubicBezTo>
                      <a:pt x="547" y="29030"/>
                      <a:pt x="5328" y="30225"/>
                      <a:pt x="7482" y="32918"/>
                    </a:cubicBezTo>
                    <a:cubicBezTo>
                      <a:pt x="19515" y="47959"/>
                      <a:pt x="8364" y="41747"/>
                      <a:pt x="25770" y="47548"/>
                    </a:cubicBezTo>
                    <a:cubicBezTo>
                      <a:pt x="28208" y="49987"/>
                      <a:pt x="31311" y="51907"/>
                      <a:pt x="33085" y="54864"/>
                    </a:cubicBezTo>
                    <a:cubicBezTo>
                      <a:pt x="39055" y="64815"/>
                      <a:pt x="36742" y="77087"/>
                      <a:pt x="36742" y="87782"/>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Freeform 200">
                <a:extLst>
                  <a:ext uri="{FF2B5EF4-FFF2-40B4-BE49-F238E27FC236}">
                    <a16:creationId xmlns:a16="http://schemas.microsoft.com/office/drawing/2014/main" id="{3EF66698-860D-BA98-8259-8854851C6068}"/>
                  </a:ext>
                </a:extLst>
              </p:cNvPr>
              <p:cNvSpPr/>
              <p:nvPr/>
            </p:nvSpPr>
            <p:spPr>
              <a:xfrm>
                <a:off x="895411" y="3600213"/>
                <a:ext cx="217262" cy="313823"/>
              </a:xfrm>
              <a:custGeom>
                <a:avLst/>
                <a:gdLst>
                  <a:gd name="connsiteX0" fmla="*/ 197511 w 197511"/>
                  <a:gd name="connsiteY0" fmla="*/ 0 h 285293"/>
                  <a:gd name="connsiteX1" fmla="*/ 175565 w 197511"/>
                  <a:gd name="connsiteY1" fmla="*/ 25603 h 285293"/>
                  <a:gd name="connsiteX2" fmla="*/ 168250 w 197511"/>
                  <a:gd name="connsiteY2" fmla="*/ 47549 h 285293"/>
                  <a:gd name="connsiteX3" fmla="*/ 153619 w 197511"/>
                  <a:gd name="connsiteY3" fmla="*/ 65837 h 285293"/>
                  <a:gd name="connsiteX4" fmla="*/ 149962 w 197511"/>
                  <a:gd name="connsiteY4" fmla="*/ 76810 h 285293"/>
                  <a:gd name="connsiteX5" fmla="*/ 135331 w 197511"/>
                  <a:gd name="connsiteY5" fmla="*/ 95098 h 285293"/>
                  <a:gd name="connsiteX6" fmla="*/ 131674 w 197511"/>
                  <a:gd name="connsiteY6" fmla="*/ 106071 h 285293"/>
                  <a:gd name="connsiteX7" fmla="*/ 102413 w 197511"/>
                  <a:gd name="connsiteY7" fmla="*/ 128016 h 285293"/>
                  <a:gd name="connsiteX8" fmla="*/ 95098 w 197511"/>
                  <a:gd name="connsiteY8" fmla="*/ 138989 h 285293"/>
                  <a:gd name="connsiteX9" fmla="*/ 84125 w 197511"/>
                  <a:gd name="connsiteY9" fmla="*/ 146304 h 285293"/>
                  <a:gd name="connsiteX10" fmla="*/ 80467 w 197511"/>
                  <a:gd name="connsiteY10" fmla="*/ 157277 h 285293"/>
                  <a:gd name="connsiteX11" fmla="*/ 62179 w 197511"/>
                  <a:gd name="connsiteY11" fmla="*/ 175565 h 285293"/>
                  <a:gd name="connsiteX12" fmla="*/ 58522 w 197511"/>
                  <a:gd name="connsiteY12" fmla="*/ 186538 h 285293"/>
                  <a:gd name="connsiteX13" fmla="*/ 43891 w 197511"/>
                  <a:gd name="connsiteY13" fmla="*/ 204826 h 285293"/>
                  <a:gd name="connsiteX14" fmla="*/ 32919 w 197511"/>
                  <a:gd name="connsiteY14" fmla="*/ 226771 h 285293"/>
                  <a:gd name="connsiteX15" fmla="*/ 25603 w 197511"/>
                  <a:gd name="connsiteY15" fmla="*/ 248717 h 285293"/>
                  <a:gd name="connsiteX16" fmla="*/ 10973 w 197511"/>
                  <a:gd name="connsiteY16" fmla="*/ 270663 h 285293"/>
                  <a:gd name="connsiteX17" fmla="*/ 0 w 197511"/>
                  <a:gd name="connsiteY17" fmla="*/ 285293 h 28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511" h="285293">
                    <a:moveTo>
                      <a:pt x="197511" y="0"/>
                    </a:moveTo>
                    <a:cubicBezTo>
                      <a:pt x="190196" y="8534"/>
                      <a:pt x="181456" y="16030"/>
                      <a:pt x="175565" y="25603"/>
                    </a:cubicBezTo>
                    <a:cubicBezTo>
                      <a:pt x="171524" y="32170"/>
                      <a:pt x="172527" y="41133"/>
                      <a:pt x="168250" y="47549"/>
                    </a:cubicBezTo>
                    <a:cubicBezTo>
                      <a:pt x="159022" y="61391"/>
                      <a:pt x="164044" y="55414"/>
                      <a:pt x="153619" y="65837"/>
                    </a:cubicBezTo>
                    <a:cubicBezTo>
                      <a:pt x="152400" y="69495"/>
                      <a:pt x="151686" y="73362"/>
                      <a:pt x="149962" y="76810"/>
                    </a:cubicBezTo>
                    <a:cubicBezTo>
                      <a:pt x="145348" y="86040"/>
                      <a:pt x="142136" y="88294"/>
                      <a:pt x="135331" y="95098"/>
                    </a:cubicBezTo>
                    <a:cubicBezTo>
                      <a:pt x="134112" y="98756"/>
                      <a:pt x="133987" y="102987"/>
                      <a:pt x="131674" y="106071"/>
                    </a:cubicBezTo>
                    <a:cubicBezTo>
                      <a:pt x="117665" y="124751"/>
                      <a:pt x="118432" y="122677"/>
                      <a:pt x="102413" y="128016"/>
                    </a:cubicBezTo>
                    <a:cubicBezTo>
                      <a:pt x="99975" y="131674"/>
                      <a:pt x="98206" y="135881"/>
                      <a:pt x="95098" y="138989"/>
                    </a:cubicBezTo>
                    <a:cubicBezTo>
                      <a:pt x="91990" y="142097"/>
                      <a:pt x="86871" y="142871"/>
                      <a:pt x="84125" y="146304"/>
                    </a:cubicBezTo>
                    <a:cubicBezTo>
                      <a:pt x="81716" y="149315"/>
                      <a:pt x="82780" y="154193"/>
                      <a:pt x="80467" y="157277"/>
                    </a:cubicBezTo>
                    <a:cubicBezTo>
                      <a:pt x="75294" y="164174"/>
                      <a:pt x="62179" y="175565"/>
                      <a:pt x="62179" y="175565"/>
                    </a:cubicBezTo>
                    <a:cubicBezTo>
                      <a:pt x="60960" y="179223"/>
                      <a:pt x="60246" y="183090"/>
                      <a:pt x="58522" y="186538"/>
                    </a:cubicBezTo>
                    <a:cubicBezTo>
                      <a:pt x="53908" y="195768"/>
                      <a:pt x="50696" y="198022"/>
                      <a:pt x="43891" y="204826"/>
                    </a:cubicBezTo>
                    <a:cubicBezTo>
                      <a:pt x="30560" y="244826"/>
                      <a:pt x="51817" y="184252"/>
                      <a:pt x="32919" y="226771"/>
                    </a:cubicBezTo>
                    <a:cubicBezTo>
                      <a:pt x="29787" y="233817"/>
                      <a:pt x="29880" y="242301"/>
                      <a:pt x="25603" y="248717"/>
                    </a:cubicBezTo>
                    <a:lnTo>
                      <a:pt x="10973" y="270663"/>
                    </a:lnTo>
                    <a:cubicBezTo>
                      <a:pt x="2703" y="283068"/>
                      <a:pt x="6766" y="278527"/>
                      <a:pt x="0" y="285293"/>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reeform 201">
                <a:extLst>
                  <a:ext uri="{FF2B5EF4-FFF2-40B4-BE49-F238E27FC236}">
                    <a16:creationId xmlns:a16="http://schemas.microsoft.com/office/drawing/2014/main" id="{82DB4FB9-4177-1495-6D60-0BE798204A9E}"/>
                  </a:ext>
                </a:extLst>
              </p:cNvPr>
              <p:cNvSpPr/>
              <p:nvPr/>
            </p:nvSpPr>
            <p:spPr>
              <a:xfrm>
                <a:off x="859201" y="3809427"/>
                <a:ext cx="16562" cy="104608"/>
              </a:xfrm>
              <a:custGeom>
                <a:avLst/>
                <a:gdLst>
                  <a:gd name="connsiteX0" fmla="*/ 10973 w 15057"/>
                  <a:gd name="connsiteY0" fmla="*/ 0 h 95098"/>
                  <a:gd name="connsiteX1" fmla="*/ 10973 w 15057"/>
                  <a:gd name="connsiteY1" fmla="*/ 73152 h 95098"/>
                  <a:gd name="connsiteX2" fmla="*/ 7315 w 15057"/>
                  <a:gd name="connsiteY2" fmla="*/ 84125 h 95098"/>
                  <a:gd name="connsiteX3" fmla="*/ 0 w 15057"/>
                  <a:gd name="connsiteY3" fmla="*/ 95098 h 95098"/>
                </a:gdLst>
                <a:ahLst/>
                <a:cxnLst>
                  <a:cxn ang="0">
                    <a:pos x="connsiteX0" y="connsiteY0"/>
                  </a:cxn>
                  <a:cxn ang="0">
                    <a:pos x="connsiteX1" y="connsiteY1"/>
                  </a:cxn>
                  <a:cxn ang="0">
                    <a:pos x="connsiteX2" y="connsiteY2"/>
                  </a:cxn>
                  <a:cxn ang="0">
                    <a:pos x="connsiteX3" y="connsiteY3"/>
                  </a:cxn>
                </a:cxnLst>
                <a:rect l="l" t="t" r="r" b="b"/>
                <a:pathLst>
                  <a:path w="15057" h="95098">
                    <a:moveTo>
                      <a:pt x="10973" y="0"/>
                    </a:moveTo>
                    <a:cubicBezTo>
                      <a:pt x="16097" y="35873"/>
                      <a:pt x="16731" y="27088"/>
                      <a:pt x="10973" y="73152"/>
                    </a:cubicBezTo>
                    <a:cubicBezTo>
                      <a:pt x="10495" y="76978"/>
                      <a:pt x="9039" y="80676"/>
                      <a:pt x="7315" y="84125"/>
                    </a:cubicBezTo>
                    <a:cubicBezTo>
                      <a:pt x="5349" y="88057"/>
                      <a:pt x="0" y="95098"/>
                      <a:pt x="0" y="9509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99116F75-541A-2855-AF15-22C76A821BC4}"/>
                  </a:ext>
                </a:extLst>
              </p:cNvPr>
              <p:cNvSpPr/>
              <p:nvPr/>
            </p:nvSpPr>
            <p:spPr>
              <a:xfrm>
                <a:off x="1112673" y="3608259"/>
                <a:ext cx="221308" cy="241402"/>
              </a:xfrm>
              <a:custGeom>
                <a:avLst/>
                <a:gdLst>
                  <a:gd name="connsiteX0" fmla="*/ 0 w 201189"/>
                  <a:gd name="connsiteY0" fmla="*/ 0 h 219456"/>
                  <a:gd name="connsiteX1" fmla="*/ 14630 w 201189"/>
                  <a:gd name="connsiteY1" fmla="*/ 25604 h 219456"/>
                  <a:gd name="connsiteX2" fmla="*/ 25603 w 201189"/>
                  <a:gd name="connsiteY2" fmla="*/ 29261 h 219456"/>
                  <a:gd name="connsiteX3" fmla="*/ 36576 w 201189"/>
                  <a:gd name="connsiteY3" fmla="*/ 36576 h 219456"/>
                  <a:gd name="connsiteX4" fmla="*/ 51206 w 201189"/>
                  <a:gd name="connsiteY4" fmla="*/ 40234 h 219456"/>
                  <a:gd name="connsiteX5" fmla="*/ 73152 w 201189"/>
                  <a:gd name="connsiteY5" fmla="*/ 47549 h 219456"/>
                  <a:gd name="connsiteX6" fmla="*/ 91440 w 201189"/>
                  <a:gd name="connsiteY6" fmla="*/ 69495 h 219456"/>
                  <a:gd name="connsiteX7" fmla="*/ 113385 w 201189"/>
                  <a:gd name="connsiteY7" fmla="*/ 98756 h 219456"/>
                  <a:gd name="connsiteX8" fmla="*/ 146304 w 201189"/>
                  <a:gd name="connsiteY8" fmla="*/ 124359 h 219456"/>
                  <a:gd name="connsiteX9" fmla="*/ 153619 w 201189"/>
                  <a:gd name="connsiteY9" fmla="*/ 135332 h 219456"/>
                  <a:gd name="connsiteX10" fmla="*/ 160934 w 201189"/>
                  <a:gd name="connsiteY10" fmla="*/ 157277 h 219456"/>
                  <a:gd name="connsiteX11" fmla="*/ 164592 w 201189"/>
                  <a:gd name="connsiteY11" fmla="*/ 168250 h 219456"/>
                  <a:gd name="connsiteX12" fmla="*/ 168249 w 201189"/>
                  <a:gd name="connsiteY12" fmla="*/ 179223 h 219456"/>
                  <a:gd name="connsiteX13" fmla="*/ 175564 w 201189"/>
                  <a:gd name="connsiteY13" fmla="*/ 190196 h 219456"/>
                  <a:gd name="connsiteX14" fmla="*/ 182880 w 201189"/>
                  <a:gd name="connsiteY14" fmla="*/ 197511 h 219456"/>
                  <a:gd name="connsiteX15" fmla="*/ 190195 w 201189"/>
                  <a:gd name="connsiteY15" fmla="*/ 208484 h 219456"/>
                  <a:gd name="connsiteX16" fmla="*/ 201168 w 201189"/>
                  <a:gd name="connsiteY16" fmla="*/ 219456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189" h="219456">
                    <a:moveTo>
                      <a:pt x="0" y="0"/>
                    </a:moveTo>
                    <a:cubicBezTo>
                      <a:pt x="4877" y="8535"/>
                      <a:pt x="8157" y="18206"/>
                      <a:pt x="14630" y="25604"/>
                    </a:cubicBezTo>
                    <a:cubicBezTo>
                      <a:pt x="17169" y="28506"/>
                      <a:pt x="22155" y="27537"/>
                      <a:pt x="25603" y="29261"/>
                    </a:cubicBezTo>
                    <a:cubicBezTo>
                      <a:pt x="29535" y="31227"/>
                      <a:pt x="32536" y="34844"/>
                      <a:pt x="36576" y="36576"/>
                    </a:cubicBezTo>
                    <a:cubicBezTo>
                      <a:pt x="41196" y="38556"/>
                      <a:pt x="46391" y="38790"/>
                      <a:pt x="51206" y="40234"/>
                    </a:cubicBezTo>
                    <a:cubicBezTo>
                      <a:pt x="58592" y="42450"/>
                      <a:pt x="73152" y="47549"/>
                      <a:pt x="73152" y="47549"/>
                    </a:cubicBezTo>
                    <a:cubicBezTo>
                      <a:pt x="99286" y="86752"/>
                      <a:pt x="58590" y="27260"/>
                      <a:pt x="91440" y="69495"/>
                    </a:cubicBezTo>
                    <a:cubicBezTo>
                      <a:pt x="98494" y="78564"/>
                      <a:pt x="103576" y="91399"/>
                      <a:pt x="113385" y="98756"/>
                    </a:cubicBezTo>
                    <a:cubicBezTo>
                      <a:pt x="131512" y="112351"/>
                      <a:pt x="133893" y="109466"/>
                      <a:pt x="146304" y="124359"/>
                    </a:cubicBezTo>
                    <a:cubicBezTo>
                      <a:pt x="149118" y="127736"/>
                      <a:pt x="151181" y="131674"/>
                      <a:pt x="153619" y="135332"/>
                    </a:cubicBezTo>
                    <a:lnTo>
                      <a:pt x="160934" y="157277"/>
                    </a:lnTo>
                    <a:lnTo>
                      <a:pt x="164592" y="168250"/>
                    </a:lnTo>
                    <a:cubicBezTo>
                      <a:pt x="165811" y="171908"/>
                      <a:pt x="166110" y="176015"/>
                      <a:pt x="168249" y="179223"/>
                    </a:cubicBezTo>
                    <a:cubicBezTo>
                      <a:pt x="170687" y="182881"/>
                      <a:pt x="172818" y="186763"/>
                      <a:pt x="175564" y="190196"/>
                    </a:cubicBezTo>
                    <a:cubicBezTo>
                      <a:pt x="177718" y="192889"/>
                      <a:pt x="180726" y="194818"/>
                      <a:pt x="182880" y="197511"/>
                    </a:cubicBezTo>
                    <a:cubicBezTo>
                      <a:pt x="185626" y="200944"/>
                      <a:pt x="187087" y="205376"/>
                      <a:pt x="190195" y="208484"/>
                    </a:cubicBezTo>
                    <a:cubicBezTo>
                      <a:pt x="202182" y="220471"/>
                      <a:pt x="201168" y="210295"/>
                      <a:pt x="201168" y="219456"/>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4" name="Group 203">
                <a:extLst>
                  <a:ext uri="{FF2B5EF4-FFF2-40B4-BE49-F238E27FC236}">
                    <a16:creationId xmlns:a16="http://schemas.microsoft.com/office/drawing/2014/main" id="{36400921-A6CE-1DBD-35BF-EE889ECF1C65}"/>
                  </a:ext>
                </a:extLst>
              </p:cNvPr>
              <p:cNvGrpSpPr/>
              <p:nvPr/>
            </p:nvGrpSpPr>
            <p:grpSpPr>
              <a:xfrm>
                <a:off x="782276" y="4122124"/>
                <a:ext cx="259200" cy="275217"/>
                <a:chOff x="1493101" y="3993266"/>
                <a:chExt cx="555618" cy="648948"/>
              </a:xfrm>
            </p:grpSpPr>
            <p:sp>
              <p:nvSpPr>
                <p:cNvPr id="210" name="Freeform 209">
                  <a:extLst>
                    <a:ext uri="{FF2B5EF4-FFF2-40B4-BE49-F238E27FC236}">
                      <a16:creationId xmlns:a16="http://schemas.microsoft.com/office/drawing/2014/main" id="{CA43C4BF-BABB-69E0-3923-22B04136E8FD}"/>
                    </a:ext>
                  </a:extLst>
                </p:cNvPr>
                <p:cNvSpPr/>
                <p:nvPr/>
              </p:nvSpPr>
              <p:spPr>
                <a:xfrm>
                  <a:off x="1493101" y="3993266"/>
                  <a:ext cx="300975" cy="601883"/>
                </a:xfrm>
                <a:custGeom>
                  <a:avLst/>
                  <a:gdLst>
                    <a:gd name="connsiteX0" fmla="*/ 300975 w 300975"/>
                    <a:gd name="connsiteY0" fmla="*/ 0 h 601883"/>
                    <a:gd name="connsiteX1" fmla="*/ 219952 w 300975"/>
                    <a:gd name="connsiteY1" fmla="*/ 57873 h 601883"/>
                    <a:gd name="connsiteX2" fmla="*/ 196803 w 300975"/>
                    <a:gd name="connsiteY2" fmla="*/ 81023 h 601883"/>
                    <a:gd name="connsiteX3" fmla="*/ 208377 w 300975"/>
                    <a:gd name="connsiteY3" fmla="*/ 138896 h 601883"/>
                    <a:gd name="connsiteX4" fmla="*/ 196803 w 300975"/>
                    <a:gd name="connsiteY4" fmla="*/ 231493 h 601883"/>
                    <a:gd name="connsiteX5" fmla="*/ 104205 w 300975"/>
                    <a:gd name="connsiteY5" fmla="*/ 312516 h 601883"/>
                    <a:gd name="connsiteX6" fmla="*/ 92631 w 300975"/>
                    <a:gd name="connsiteY6" fmla="*/ 347240 h 601883"/>
                    <a:gd name="connsiteX7" fmla="*/ 115780 w 300975"/>
                    <a:gd name="connsiteY7" fmla="*/ 370390 h 601883"/>
                    <a:gd name="connsiteX8" fmla="*/ 138929 w 300975"/>
                    <a:gd name="connsiteY8" fmla="*/ 405114 h 601883"/>
                    <a:gd name="connsiteX9" fmla="*/ 127355 w 300975"/>
                    <a:gd name="connsiteY9" fmla="*/ 462987 h 601883"/>
                    <a:gd name="connsiteX10" fmla="*/ 57907 w 300975"/>
                    <a:gd name="connsiteY10" fmla="*/ 486137 h 601883"/>
                    <a:gd name="connsiteX11" fmla="*/ 11608 w 300975"/>
                    <a:gd name="connsiteY11" fmla="*/ 578734 h 601883"/>
                    <a:gd name="connsiteX12" fmla="*/ 23183 w 300975"/>
                    <a:gd name="connsiteY12" fmla="*/ 601883 h 60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0975" h="601883">
                      <a:moveTo>
                        <a:pt x="300975" y="0"/>
                      </a:moveTo>
                      <a:cubicBezTo>
                        <a:pt x="273967" y="19291"/>
                        <a:pt x="246150" y="37496"/>
                        <a:pt x="219952" y="57873"/>
                      </a:cubicBezTo>
                      <a:cubicBezTo>
                        <a:pt x="211338" y="64573"/>
                        <a:pt x="198346" y="70220"/>
                        <a:pt x="196803" y="81023"/>
                      </a:cubicBezTo>
                      <a:cubicBezTo>
                        <a:pt x="194021" y="100498"/>
                        <a:pt x="204519" y="119605"/>
                        <a:pt x="208377" y="138896"/>
                      </a:cubicBezTo>
                      <a:cubicBezTo>
                        <a:pt x="204519" y="169762"/>
                        <a:pt x="209838" y="203250"/>
                        <a:pt x="196803" y="231493"/>
                      </a:cubicBezTo>
                      <a:cubicBezTo>
                        <a:pt x="181756" y="264095"/>
                        <a:pt x="134776" y="292135"/>
                        <a:pt x="104205" y="312516"/>
                      </a:cubicBezTo>
                      <a:cubicBezTo>
                        <a:pt x="100347" y="324091"/>
                        <a:pt x="90238" y="335276"/>
                        <a:pt x="92631" y="347240"/>
                      </a:cubicBezTo>
                      <a:cubicBezTo>
                        <a:pt x="94771" y="357941"/>
                        <a:pt x="108963" y="361868"/>
                        <a:pt x="115780" y="370390"/>
                      </a:cubicBezTo>
                      <a:cubicBezTo>
                        <a:pt x="124470" y="381253"/>
                        <a:pt x="131213" y="393539"/>
                        <a:pt x="138929" y="405114"/>
                      </a:cubicBezTo>
                      <a:cubicBezTo>
                        <a:pt x="135071" y="424405"/>
                        <a:pt x="141266" y="449076"/>
                        <a:pt x="127355" y="462987"/>
                      </a:cubicBezTo>
                      <a:cubicBezTo>
                        <a:pt x="110101" y="480242"/>
                        <a:pt x="57907" y="486137"/>
                        <a:pt x="57907" y="486137"/>
                      </a:cubicBezTo>
                      <a:cubicBezTo>
                        <a:pt x="-2141" y="546184"/>
                        <a:pt x="-11481" y="521014"/>
                        <a:pt x="11608" y="578734"/>
                      </a:cubicBezTo>
                      <a:cubicBezTo>
                        <a:pt x="14812" y="586744"/>
                        <a:pt x="19325" y="594167"/>
                        <a:pt x="23183" y="601883"/>
                      </a:cubicBezTo>
                    </a:path>
                  </a:pathLst>
                </a:custGeom>
                <a:solidFill>
                  <a:srgbClr val="C0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Freeform 210">
                  <a:extLst>
                    <a:ext uri="{FF2B5EF4-FFF2-40B4-BE49-F238E27FC236}">
                      <a16:creationId xmlns:a16="http://schemas.microsoft.com/office/drawing/2014/main" id="{46F9F333-4F7A-15CF-0CF0-839303B06042}"/>
                    </a:ext>
                  </a:extLst>
                </p:cNvPr>
                <p:cNvSpPr/>
                <p:nvPr/>
              </p:nvSpPr>
              <p:spPr>
                <a:xfrm>
                  <a:off x="1632030" y="4051139"/>
                  <a:ext cx="231494" cy="591075"/>
                </a:xfrm>
                <a:custGeom>
                  <a:avLst/>
                  <a:gdLst>
                    <a:gd name="connsiteX0" fmla="*/ 231494 w 231494"/>
                    <a:gd name="connsiteY0" fmla="*/ 0 h 591075"/>
                    <a:gd name="connsiteX1" fmla="*/ 219919 w 231494"/>
                    <a:gd name="connsiteY1" fmla="*/ 81023 h 591075"/>
                    <a:gd name="connsiteX2" fmla="*/ 185195 w 231494"/>
                    <a:gd name="connsiteY2" fmla="*/ 115747 h 591075"/>
                    <a:gd name="connsiteX3" fmla="*/ 162046 w 231494"/>
                    <a:gd name="connsiteY3" fmla="*/ 150471 h 591075"/>
                    <a:gd name="connsiteX4" fmla="*/ 173621 w 231494"/>
                    <a:gd name="connsiteY4" fmla="*/ 231494 h 591075"/>
                    <a:gd name="connsiteX5" fmla="*/ 162046 w 231494"/>
                    <a:gd name="connsiteY5" fmla="*/ 289367 h 591075"/>
                    <a:gd name="connsiteX6" fmla="*/ 81023 w 231494"/>
                    <a:gd name="connsiteY6" fmla="*/ 358815 h 591075"/>
                    <a:gd name="connsiteX7" fmla="*/ 57874 w 231494"/>
                    <a:gd name="connsiteY7" fmla="*/ 428264 h 591075"/>
                    <a:gd name="connsiteX8" fmla="*/ 11575 w 231494"/>
                    <a:gd name="connsiteY8" fmla="*/ 590309 h 591075"/>
                    <a:gd name="connsiteX9" fmla="*/ 0 w 231494"/>
                    <a:gd name="connsiteY9" fmla="*/ 590309 h 59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494" h="591075">
                      <a:moveTo>
                        <a:pt x="231494" y="0"/>
                      </a:moveTo>
                      <a:cubicBezTo>
                        <a:pt x="227636" y="27008"/>
                        <a:pt x="230051" y="55692"/>
                        <a:pt x="219919" y="81023"/>
                      </a:cubicBezTo>
                      <a:cubicBezTo>
                        <a:pt x="213840" y="96221"/>
                        <a:pt x="195674" y="103172"/>
                        <a:pt x="185195" y="115747"/>
                      </a:cubicBezTo>
                      <a:cubicBezTo>
                        <a:pt x="176289" y="126434"/>
                        <a:pt x="169762" y="138896"/>
                        <a:pt x="162046" y="150471"/>
                      </a:cubicBezTo>
                      <a:cubicBezTo>
                        <a:pt x="165904" y="177479"/>
                        <a:pt x="173621" y="204212"/>
                        <a:pt x="173621" y="231494"/>
                      </a:cubicBezTo>
                      <a:cubicBezTo>
                        <a:pt x="173621" y="251167"/>
                        <a:pt x="171600" y="272170"/>
                        <a:pt x="162046" y="289367"/>
                      </a:cubicBezTo>
                      <a:cubicBezTo>
                        <a:pt x="145535" y="319087"/>
                        <a:pt x="108652" y="340396"/>
                        <a:pt x="81023" y="358815"/>
                      </a:cubicBezTo>
                      <a:cubicBezTo>
                        <a:pt x="73307" y="381965"/>
                        <a:pt x="59901" y="403946"/>
                        <a:pt x="57874" y="428264"/>
                      </a:cubicBezTo>
                      <a:cubicBezTo>
                        <a:pt x="48696" y="538401"/>
                        <a:pt x="83892" y="554151"/>
                        <a:pt x="11575" y="590309"/>
                      </a:cubicBezTo>
                      <a:cubicBezTo>
                        <a:pt x="8124" y="592034"/>
                        <a:pt x="3858" y="590309"/>
                        <a:pt x="0" y="590309"/>
                      </a:cubicBezTo>
                    </a:path>
                  </a:pathLst>
                </a:custGeom>
                <a:solidFill>
                  <a:srgbClr val="C0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Freeform 211">
                  <a:extLst>
                    <a:ext uri="{FF2B5EF4-FFF2-40B4-BE49-F238E27FC236}">
                      <a16:creationId xmlns:a16="http://schemas.microsoft.com/office/drawing/2014/main" id="{67F24342-23E0-D5D7-43D6-7F5A7BA02C7E}"/>
                    </a:ext>
                  </a:extLst>
                </p:cNvPr>
                <p:cNvSpPr/>
                <p:nvPr/>
              </p:nvSpPr>
              <p:spPr>
                <a:xfrm>
                  <a:off x="1817225" y="4120587"/>
                  <a:ext cx="127322" cy="474562"/>
                </a:xfrm>
                <a:custGeom>
                  <a:avLst/>
                  <a:gdLst>
                    <a:gd name="connsiteX0" fmla="*/ 127322 w 127322"/>
                    <a:gd name="connsiteY0" fmla="*/ 0 h 474562"/>
                    <a:gd name="connsiteX1" fmla="*/ 115747 w 127322"/>
                    <a:gd name="connsiteY1" fmla="*/ 92598 h 474562"/>
                    <a:gd name="connsiteX2" fmla="*/ 81023 w 127322"/>
                    <a:gd name="connsiteY2" fmla="*/ 115747 h 474562"/>
                    <a:gd name="connsiteX3" fmla="*/ 57874 w 127322"/>
                    <a:gd name="connsiteY3" fmla="*/ 138897 h 474562"/>
                    <a:gd name="connsiteX4" fmla="*/ 46299 w 127322"/>
                    <a:gd name="connsiteY4" fmla="*/ 173621 h 474562"/>
                    <a:gd name="connsiteX5" fmla="*/ 46299 w 127322"/>
                    <a:gd name="connsiteY5" fmla="*/ 335666 h 474562"/>
                    <a:gd name="connsiteX6" fmla="*/ 0 w 127322"/>
                    <a:gd name="connsiteY6" fmla="*/ 381965 h 474562"/>
                    <a:gd name="connsiteX7" fmla="*/ 11575 w 127322"/>
                    <a:gd name="connsiteY7" fmla="*/ 428264 h 474562"/>
                    <a:gd name="connsiteX8" fmla="*/ 57874 w 127322"/>
                    <a:gd name="connsiteY8" fmla="*/ 474562 h 47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22" h="474562">
                      <a:moveTo>
                        <a:pt x="127322" y="0"/>
                      </a:moveTo>
                      <a:cubicBezTo>
                        <a:pt x="123464" y="30866"/>
                        <a:pt x="127300" y="63717"/>
                        <a:pt x="115747" y="92598"/>
                      </a:cubicBezTo>
                      <a:cubicBezTo>
                        <a:pt x="110581" y="105514"/>
                        <a:pt x="91886" y="107057"/>
                        <a:pt x="81023" y="115747"/>
                      </a:cubicBezTo>
                      <a:cubicBezTo>
                        <a:pt x="72502" y="122564"/>
                        <a:pt x="65590" y="131180"/>
                        <a:pt x="57874" y="138897"/>
                      </a:cubicBezTo>
                      <a:cubicBezTo>
                        <a:pt x="54016" y="150472"/>
                        <a:pt x="46299" y="161420"/>
                        <a:pt x="46299" y="173621"/>
                      </a:cubicBezTo>
                      <a:cubicBezTo>
                        <a:pt x="46299" y="264122"/>
                        <a:pt x="92772" y="214839"/>
                        <a:pt x="46299" y="335666"/>
                      </a:cubicBezTo>
                      <a:cubicBezTo>
                        <a:pt x="38464" y="356037"/>
                        <a:pt x="0" y="381965"/>
                        <a:pt x="0" y="381965"/>
                      </a:cubicBezTo>
                      <a:cubicBezTo>
                        <a:pt x="3858" y="397398"/>
                        <a:pt x="3682" y="414452"/>
                        <a:pt x="11575" y="428264"/>
                      </a:cubicBezTo>
                      <a:cubicBezTo>
                        <a:pt x="11579" y="428272"/>
                        <a:pt x="47583" y="464272"/>
                        <a:pt x="57874" y="474562"/>
                      </a:cubicBezTo>
                    </a:path>
                  </a:pathLst>
                </a:custGeom>
                <a:solidFill>
                  <a:srgbClr val="C0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0A2804E7-F581-CE05-BE52-5DCE130C30AA}"/>
                    </a:ext>
                  </a:extLst>
                </p:cNvPr>
                <p:cNvSpPr/>
                <p:nvPr/>
              </p:nvSpPr>
              <p:spPr>
                <a:xfrm>
                  <a:off x="1942974" y="4166886"/>
                  <a:ext cx="105745" cy="451413"/>
                </a:xfrm>
                <a:custGeom>
                  <a:avLst/>
                  <a:gdLst>
                    <a:gd name="connsiteX0" fmla="*/ 105745 w 105745"/>
                    <a:gd name="connsiteY0" fmla="*/ 0 h 451413"/>
                    <a:gd name="connsiteX1" fmla="*/ 82596 w 105745"/>
                    <a:gd name="connsiteY1" fmla="*/ 81023 h 451413"/>
                    <a:gd name="connsiteX2" fmla="*/ 47872 w 105745"/>
                    <a:gd name="connsiteY2" fmla="*/ 92598 h 451413"/>
                    <a:gd name="connsiteX3" fmla="*/ 36297 w 105745"/>
                    <a:gd name="connsiteY3" fmla="*/ 127322 h 451413"/>
                    <a:gd name="connsiteX4" fmla="*/ 24722 w 105745"/>
                    <a:gd name="connsiteY4" fmla="*/ 219919 h 451413"/>
                    <a:gd name="connsiteX5" fmla="*/ 1573 w 105745"/>
                    <a:gd name="connsiteY5" fmla="*/ 254643 h 451413"/>
                    <a:gd name="connsiteX6" fmla="*/ 47872 w 105745"/>
                    <a:gd name="connsiteY6" fmla="*/ 335666 h 451413"/>
                    <a:gd name="connsiteX7" fmla="*/ 36297 w 105745"/>
                    <a:gd name="connsiteY7" fmla="*/ 428263 h 451413"/>
                    <a:gd name="connsiteX8" fmla="*/ 13148 w 105745"/>
                    <a:gd name="connsiteY8" fmla="*/ 451413 h 45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45" h="451413">
                      <a:moveTo>
                        <a:pt x="105745" y="0"/>
                      </a:moveTo>
                      <a:cubicBezTo>
                        <a:pt x="98029" y="27008"/>
                        <a:pt x="97483" y="57204"/>
                        <a:pt x="82596" y="81023"/>
                      </a:cubicBezTo>
                      <a:cubicBezTo>
                        <a:pt x="76130" y="91369"/>
                        <a:pt x="56499" y="83971"/>
                        <a:pt x="47872" y="92598"/>
                      </a:cubicBezTo>
                      <a:cubicBezTo>
                        <a:pt x="39245" y="101225"/>
                        <a:pt x="40155" y="115747"/>
                        <a:pt x="36297" y="127322"/>
                      </a:cubicBezTo>
                      <a:cubicBezTo>
                        <a:pt x="32439" y="158188"/>
                        <a:pt x="32907" y="189909"/>
                        <a:pt x="24722" y="219919"/>
                      </a:cubicBezTo>
                      <a:cubicBezTo>
                        <a:pt x="21062" y="233340"/>
                        <a:pt x="3298" y="240839"/>
                        <a:pt x="1573" y="254643"/>
                      </a:cubicBezTo>
                      <a:cubicBezTo>
                        <a:pt x="-5578" y="311855"/>
                        <a:pt x="11949" y="311718"/>
                        <a:pt x="47872" y="335666"/>
                      </a:cubicBezTo>
                      <a:cubicBezTo>
                        <a:pt x="44014" y="366532"/>
                        <a:pt x="45235" y="398469"/>
                        <a:pt x="36297" y="428263"/>
                      </a:cubicBezTo>
                      <a:cubicBezTo>
                        <a:pt x="33161" y="438716"/>
                        <a:pt x="13148" y="451413"/>
                        <a:pt x="13148" y="451413"/>
                      </a:cubicBezTo>
                    </a:path>
                  </a:pathLst>
                </a:custGeom>
                <a:solidFill>
                  <a:srgbClr val="C0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5" name="Group 204">
                <a:extLst>
                  <a:ext uri="{FF2B5EF4-FFF2-40B4-BE49-F238E27FC236}">
                    <a16:creationId xmlns:a16="http://schemas.microsoft.com/office/drawing/2014/main" id="{16FE7997-8832-EFD9-FCBE-DD483F890E82}"/>
                  </a:ext>
                </a:extLst>
              </p:cNvPr>
              <p:cNvGrpSpPr/>
              <p:nvPr/>
            </p:nvGrpSpPr>
            <p:grpSpPr>
              <a:xfrm rot="19916314">
                <a:off x="1178879" y="4139251"/>
                <a:ext cx="259200" cy="275217"/>
                <a:chOff x="1493101" y="3993266"/>
                <a:chExt cx="555618" cy="648948"/>
              </a:xfrm>
            </p:grpSpPr>
            <p:sp>
              <p:nvSpPr>
                <p:cNvPr id="206" name="Freeform 205">
                  <a:extLst>
                    <a:ext uri="{FF2B5EF4-FFF2-40B4-BE49-F238E27FC236}">
                      <a16:creationId xmlns:a16="http://schemas.microsoft.com/office/drawing/2014/main" id="{BE3F0547-E264-B1A4-EC06-1579BBAEC0BB}"/>
                    </a:ext>
                  </a:extLst>
                </p:cNvPr>
                <p:cNvSpPr/>
                <p:nvPr/>
              </p:nvSpPr>
              <p:spPr>
                <a:xfrm>
                  <a:off x="1493101" y="3993266"/>
                  <a:ext cx="300975" cy="601883"/>
                </a:xfrm>
                <a:custGeom>
                  <a:avLst/>
                  <a:gdLst>
                    <a:gd name="connsiteX0" fmla="*/ 300975 w 300975"/>
                    <a:gd name="connsiteY0" fmla="*/ 0 h 601883"/>
                    <a:gd name="connsiteX1" fmla="*/ 219952 w 300975"/>
                    <a:gd name="connsiteY1" fmla="*/ 57873 h 601883"/>
                    <a:gd name="connsiteX2" fmla="*/ 196803 w 300975"/>
                    <a:gd name="connsiteY2" fmla="*/ 81023 h 601883"/>
                    <a:gd name="connsiteX3" fmla="*/ 208377 w 300975"/>
                    <a:gd name="connsiteY3" fmla="*/ 138896 h 601883"/>
                    <a:gd name="connsiteX4" fmla="*/ 196803 w 300975"/>
                    <a:gd name="connsiteY4" fmla="*/ 231493 h 601883"/>
                    <a:gd name="connsiteX5" fmla="*/ 104205 w 300975"/>
                    <a:gd name="connsiteY5" fmla="*/ 312516 h 601883"/>
                    <a:gd name="connsiteX6" fmla="*/ 92631 w 300975"/>
                    <a:gd name="connsiteY6" fmla="*/ 347240 h 601883"/>
                    <a:gd name="connsiteX7" fmla="*/ 115780 w 300975"/>
                    <a:gd name="connsiteY7" fmla="*/ 370390 h 601883"/>
                    <a:gd name="connsiteX8" fmla="*/ 138929 w 300975"/>
                    <a:gd name="connsiteY8" fmla="*/ 405114 h 601883"/>
                    <a:gd name="connsiteX9" fmla="*/ 127355 w 300975"/>
                    <a:gd name="connsiteY9" fmla="*/ 462987 h 601883"/>
                    <a:gd name="connsiteX10" fmla="*/ 57907 w 300975"/>
                    <a:gd name="connsiteY10" fmla="*/ 486137 h 601883"/>
                    <a:gd name="connsiteX11" fmla="*/ 11608 w 300975"/>
                    <a:gd name="connsiteY11" fmla="*/ 578734 h 601883"/>
                    <a:gd name="connsiteX12" fmla="*/ 23183 w 300975"/>
                    <a:gd name="connsiteY12" fmla="*/ 601883 h 60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0975" h="601883">
                      <a:moveTo>
                        <a:pt x="300975" y="0"/>
                      </a:moveTo>
                      <a:cubicBezTo>
                        <a:pt x="273967" y="19291"/>
                        <a:pt x="246150" y="37496"/>
                        <a:pt x="219952" y="57873"/>
                      </a:cubicBezTo>
                      <a:cubicBezTo>
                        <a:pt x="211338" y="64573"/>
                        <a:pt x="198346" y="70220"/>
                        <a:pt x="196803" y="81023"/>
                      </a:cubicBezTo>
                      <a:cubicBezTo>
                        <a:pt x="194021" y="100498"/>
                        <a:pt x="204519" y="119605"/>
                        <a:pt x="208377" y="138896"/>
                      </a:cubicBezTo>
                      <a:cubicBezTo>
                        <a:pt x="204519" y="169762"/>
                        <a:pt x="209838" y="203250"/>
                        <a:pt x="196803" y="231493"/>
                      </a:cubicBezTo>
                      <a:cubicBezTo>
                        <a:pt x="181756" y="264095"/>
                        <a:pt x="134776" y="292135"/>
                        <a:pt x="104205" y="312516"/>
                      </a:cubicBezTo>
                      <a:cubicBezTo>
                        <a:pt x="100347" y="324091"/>
                        <a:pt x="90238" y="335276"/>
                        <a:pt x="92631" y="347240"/>
                      </a:cubicBezTo>
                      <a:cubicBezTo>
                        <a:pt x="94771" y="357941"/>
                        <a:pt x="108963" y="361868"/>
                        <a:pt x="115780" y="370390"/>
                      </a:cubicBezTo>
                      <a:cubicBezTo>
                        <a:pt x="124470" y="381253"/>
                        <a:pt x="131213" y="393539"/>
                        <a:pt x="138929" y="405114"/>
                      </a:cubicBezTo>
                      <a:cubicBezTo>
                        <a:pt x="135071" y="424405"/>
                        <a:pt x="141266" y="449076"/>
                        <a:pt x="127355" y="462987"/>
                      </a:cubicBezTo>
                      <a:cubicBezTo>
                        <a:pt x="110101" y="480242"/>
                        <a:pt x="57907" y="486137"/>
                        <a:pt x="57907" y="486137"/>
                      </a:cubicBezTo>
                      <a:cubicBezTo>
                        <a:pt x="-2141" y="546184"/>
                        <a:pt x="-11481" y="521014"/>
                        <a:pt x="11608" y="578734"/>
                      </a:cubicBezTo>
                      <a:cubicBezTo>
                        <a:pt x="14812" y="586744"/>
                        <a:pt x="19325" y="594167"/>
                        <a:pt x="23183" y="601883"/>
                      </a:cubicBezTo>
                    </a:path>
                  </a:pathLst>
                </a:custGeom>
                <a:solidFill>
                  <a:srgbClr val="C0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Freeform 206">
                  <a:extLst>
                    <a:ext uri="{FF2B5EF4-FFF2-40B4-BE49-F238E27FC236}">
                      <a16:creationId xmlns:a16="http://schemas.microsoft.com/office/drawing/2014/main" id="{9905EBA2-BDF8-E0BA-0E3B-A1278D225187}"/>
                    </a:ext>
                  </a:extLst>
                </p:cNvPr>
                <p:cNvSpPr/>
                <p:nvPr/>
              </p:nvSpPr>
              <p:spPr>
                <a:xfrm>
                  <a:off x="1632030" y="4051139"/>
                  <a:ext cx="231494" cy="591075"/>
                </a:xfrm>
                <a:custGeom>
                  <a:avLst/>
                  <a:gdLst>
                    <a:gd name="connsiteX0" fmla="*/ 231494 w 231494"/>
                    <a:gd name="connsiteY0" fmla="*/ 0 h 591075"/>
                    <a:gd name="connsiteX1" fmla="*/ 219919 w 231494"/>
                    <a:gd name="connsiteY1" fmla="*/ 81023 h 591075"/>
                    <a:gd name="connsiteX2" fmla="*/ 185195 w 231494"/>
                    <a:gd name="connsiteY2" fmla="*/ 115747 h 591075"/>
                    <a:gd name="connsiteX3" fmla="*/ 162046 w 231494"/>
                    <a:gd name="connsiteY3" fmla="*/ 150471 h 591075"/>
                    <a:gd name="connsiteX4" fmla="*/ 173621 w 231494"/>
                    <a:gd name="connsiteY4" fmla="*/ 231494 h 591075"/>
                    <a:gd name="connsiteX5" fmla="*/ 162046 w 231494"/>
                    <a:gd name="connsiteY5" fmla="*/ 289367 h 591075"/>
                    <a:gd name="connsiteX6" fmla="*/ 81023 w 231494"/>
                    <a:gd name="connsiteY6" fmla="*/ 358815 h 591075"/>
                    <a:gd name="connsiteX7" fmla="*/ 57874 w 231494"/>
                    <a:gd name="connsiteY7" fmla="*/ 428264 h 591075"/>
                    <a:gd name="connsiteX8" fmla="*/ 11575 w 231494"/>
                    <a:gd name="connsiteY8" fmla="*/ 590309 h 591075"/>
                    <a:gd name="connsiteX9" fmla="*/ 0 w 231494"/>
                    <a:gd name="connsiteY9" fmla="*/ 590309 h 59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494" h="591075">
                      <a:moveTo>
                        <a:pt x="231494" y="0"/>
                      </a:moveTo>
                      <a:cubicBezTo>
                        <a:pt x="227636" y="27008"/>
                        <a:pt x="230051" y="55692"/>
                        <a:pt x="219919" y="81023"/>
                      </a:cubicBezTo>
                      <a:cubicBezTo>
                        <a:pt x="213840" y="96221"/>
                        <a:pt x="195674" y="103172"/>
                        <a:pt x="185195" y="115747"/>
                      </a:cubicBezTo>
                      <a:cubicBezTo>
                        <a:pt x="176289" y="126434"/>
                        <a:pt x="169762" y="138896"/>
                        <a:pt x="162046" y="150471"/>
                      </a:cubicBezTo>
                      <a:cubicBezTo>
                        <a:pt x="165904" y="177479"/>
                        <a:pt x="173621" y="204212"/>
                        <a:pt x="173621" y="231494"/>
                      </a:cubicBezTo>
                      <a:cubicBezTo>
                        <a:pt x="173621" y="251167"/>
                        <a:pt x="171600" y="272170"/>
                        <a:pt x="162046" y="289367"/>
                      </a:cubicBezTo>
                      <a:cubicBezTo>
                        <a:pt x="145535" y="319087"/>
                        <a:pt x="108652" y="340396"/>
                        <a:pt x="81023" y="358815"/>
                      </a:cubicBezTo>
                      <a:cubicBezTo>
                        <a:pt x="73307" y="381965"/>
                        <a:pt x="59901" y="403946"/>
                        <a:pt x="57874" y="428264"/>
                      </a:cubicBezTo>
                      <a:cubicBezTo>
                        <a:pt x="48696" y="538401"/>
                        <a:pt x="83892" y="554151"/>
                        <a:pt x="11575" y="590309"/>
                      </a:cubicBezTo>
                      <a:cubicBezTo>
                        <a:pt x="8124" y="592034"/>
                        <a:pt x="3858" y="590309"/>
                        <a:pt x="0" y="590309"/>
                      </a:cubicBezTo>
                    </a:path>
                  </a:pathLst>
                </a:custGeom>
                <a:solidFill>
                  <a:srgbClr val="C0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Freeform 207">
                  <a:extLst>
                    <a:ext uri="{FF2B5EF4-FFF2-40B4-BE49-F238E27FC236}">
                      <a16:creationId xmlns:a16="http://schemas.microsoft.com/office/drawing/2014/main" id="{6D4264CA-7636-CDD1-D8BF-9F209605DB8D}"/>
                    </a:ext>
                  </a:extLst>
                </p:cNvPr>
                <p:cNvSpPr/>
                <p:nvPr/>
              </p:nvSpPr>
              <p:spPr>
                <a:xfrm>
                  <a:off x="1817225" y="4120587"/>
                  <a:ext cx="127322" cy="474562"/>
                </a:xfrm>
                <a:custGeom>
                  <a:avLst/>
                  <a:gdLst>
                    <a:gd name="connsiteX0" fmla="*/ 127322 w 127322"/>
                    <a:gd name="connsiteY0" fmla="*/ 0 h 474562"/>
                    <a:gd name="connsiteX1" fmla="*/ 115747 w 127322"/>
                    <a:gd name="connsiteY1" fmla="*/ 92598 h 474562"/>
                    <a:gd name="connsiteX2" fmla="*/ 81023 w 127322"/>
                    <a:gd name="connsiteY2" fmla="*/ 115747 h 474562"/>
                    <a:gd name="connsiteX3" fmla="*/ 57874 w 127322"/>
                    <a:gd name="connsiteY3" fmla="*/ 138897 h 474562"/>
                    <a:gd name="connsiteX4" fmla="*/ 46299 w 127322"/>
                    <a:gd name="connsiteY4" fmla="*/ 173621 h 474562"/>
                    <a:gd name="connsiteX5" fmla="*/ 46299 w 127322"/>
                    <a:gd name="connsiteY5" fmla="*/ 335666 h 474562"/>
                    <a:gd name="connsiteX6" fmla="*/ 0 w 127322"/>
                    <a:gd name="connsiteY6" fmla="*/ 381965 h 474562"/>
                    <a:gd name="connsiteX7" fmla="*/ 11575 w 127322"/>
                    <a:gd name="connsiteY7" fmla="*/ 428264 h 474562"/>
                    <a:gd name="connsiteX8" fmla="*/ 57874 w 127322"/>
                    <a:gd name="connsiteY8" fmla="*/ 474562 h 47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22" h="474562">
                      <a:moveTo>
                        <a:pt x="127322" y="0"/>
                      </a:moveTo>
                      <a:cubicBezTo>
                        <a:pt x="123464" y="30866"/>
                        <a:pt x="127300" y="63717"/>
                        <a:pt x="115747" y="92598"/>
                      </a:cubicBezTo>
                      <a:cubicBezTo>
                        <a:pt x="110581" y="105514"/>
                        <a:pt x="91886" y="107057"/>
                        <a:pt x="81023" y="115747"/>
                      </a:cubicBezTo>
                      <a:cubicBezTo>
                        <a:pt x="72502" y="122564"/>
                        <a:pt x="65590" y="131180"/>
                        <a:pt x="57874" y="138897"/>
                      </a:cubicBezTo>
                      <a:cubicBezTo>
                        <a:pt x="54016" y="150472"/>
                        <a:pt x="46299" y="161420"/>
                        <a:pt x="46299" y="173621"/>
                      </a:cubicBezTo>
                      <a:cubicBezTo>
                        <a:pt x="46299" y="264122"/>
                        <a:pt x="92772" y="214839"/>
                        <a:pt x="46299" y="335666"/>
                      </a:cubicBezTo>
                      <a:cubicBezTo>
                        <a:pt x="38464" y="356037"/>
                        <a:pt x="0" y="381965"/>
                        <a:pt x="0" y="381965"/>
                      </a:cubicBezTo>
                      <a:cubicBezTo>
                        <a:pt x="3858" y="397398"/>
                        <a:pt x="3682" y="414452"/>
                        <a:pt x="11575" y="428264"/>
                      </a:cubicBezTo>
                      <a:cubicBezTo>
                        <a:pt x="11579" y="428272"/>
                        <a:pt x="47583" y="464272"/>
                        <a:pt x="57874" y="474562"/>
                      </a:cubicBezTo>
                    </a:path>
                  </a:pathLst>
                </a:custGeom>
                <a:solidFill>
                  <a:srgbClr val="C0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Freeform 208">
                  <a:extLst>
                    <a:ext uri="{FF2B5EF4-FFF2-40B4-BE49-F238E27FC236}">
                      <a16:creationId xmlns:a16="http://schemas.microsoft.com/office/drawing/2014/main" id="{AF27E854-EAA7-93B9-F9B2-692C8C1D8886}"/>
                    </a:ext>
                  </a:extLst>
                </p:cNvPr>
                <p:cNvSpPr/>
                <p:nvPr/>
              </p:nvSpPr>
              <p:spPr>
                <a:xfrm>
                  <a:off x="1942974" y="4166886"/>
                  <a:ext cx="105745" cy="451413"/>
                </a:xfrm>
                <a:custGeom>
                  <a:avLst/>
                  <a:gdLst>
                    <a:gd name="connsiteX0" fmla="*/ 105745 w 105745"/>
                    <a:gd name="connsiteY0" fmla="*/ 0 h 451413"/>
                    <a:gd name="connsiteX1" fmla="*/ 82596 w 105745"/>
                    <a:gd name="connsiteY1" fmla="*/ 81023 h 451413"/>
                    <a:gd name="connsiteX2" fmla="*/ 47872 w 105745"/>
                    <a:gd name="connsiteY2" fmla="*/ 92598 h 451413"/>
                    <a:gd name="connsiteX3" fmla="*/ 36297 w 105745"/>
                    <a:gd name="connsiteY3" fmla="*/ 127322 h 451413"/>
                    <a:gd name="connsiteX4" fmla="*/ 24722 w 105745"/>
                    <a:gd name="connsiteY4" fmla="*/ 219919 h 451413"/>
                    <a:gd name="connsiteX5" fmla="*/ 1573 w 105745"/>
                    <a:gd name="connsiteY5" fmla="*/ 254643 h 451413"/>
                    <a:gd name="connsiteX6" fmla="*/ 47872 w 105745"/>
                    <a:gd name="connsiteY6" fmla="*/ 335666 h 451413"/>
                    <a:gd name="connsiteX7" fmla="*/ 36297 w 105745"/>
                    <a:gd name="connsiteY7" fmla="*/ 428263 h 451413"/>
                    <a:gd name="connsiteX8" fmla="*/ 13148 w 105745"/>
                    <a:gd name="connsiteY8" fmla="*/ 451413 h 45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45" h="451413">
                      <a:moveTo>
                        <a:pt x="105745" y="0"/>
                      </a:moveTo>
                      <a:cubicBezTo>
                        <a:pt x="98029" y="27008"/>
                        <a:pt x="97483" y="57204"/>
                        <a:pt x="82596" y="81023"/>
                      </a:cubicBezTo>
                      <a:cubicBezTo>
                        <a:pt x="76130" y="91369"/>
                        <a:pt x="56499" y="83971"/>
                        <a:pt x="47872" y="92598"/>
                      </a:cubicBezTo>
                      <a:cubicBezTo>
                        <a:pt x="39245" y="101225"/>
                        <a:pt x="40155" y="115747"/>
                        <a:pt x="36297" y="127322"/>
                      </a:cubicBezTo>
                      <a:cubicBezTo>
                        <a:pt x="32439" y="158188"/>
                        <a:pt x="32907" y="189909"/>
                        <a:pt x="24722" y="219919"/>
                      </a:cubicBezTo>
                      <a:cubicBezTo>
                        <a:pt x="21062" y="233340"/>
                        <a:pt x="3298" y="240839"/>
                        <a:pt x="1573" y="254643"/>
                      </a:cubicBezTo>
                      <a:cubicBezTo>
                        <a:pt x="-5578" y="311855"/>
                        <a:pt x="11949" y="311718"/>
                        <a:pt x="47872" y="335666"/>
                      </a:cubicBezTo>
                      <a:cubicBezTo>
                        <a:pt x="44014" y="366532"/>
                        <a:pt x="45235" y="398469"/>
                        <a:pt x="36297" y="428263"/>
                      </a:cubicBezTo>
                      <a:cubicBezTo>
                        <a:pt x="33161" y="438716"/>
                        <a:pt x="13148" y="451413"/>
                        <a:pt x="13148" y="451413"/>
                      </a:cubicBezTo>
                    </a:path>
                  </a:pathLst>
                </a:custGeom>
                <a:solidFill>
                  <a:srgbClr val="C0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4" name="TextBox 213">
                <a:extLst>
                  <a:ext uri="{FF2B5EF4-FFF2-40B4-BE49-F238E27FC236}">
                    <a16:creationId xmlns:a16="http://schemas.microsoft.com/office/drawing/2014/main" id="{10AC1C27-06C4-91CD-AD02-78DE3F21ED16}"/>
                  </a:ext>
                </a:extLst>
              </p:cNvPr>
              <p:cNvSpPr txBox="1"/>
              <p:nvPr/>
            </p:nvSpPr>
            <p:spPr>
              <a:xfrm>
                <a:off x="44561" y="2830749"/>
                <a:ext cx="6045245" cy="400110"/>
              </a:xfrm>
              <a:prstGeom prst="rect">
                <a:avLst/>
              </a:prstGeom>
              <a:noFill/>
            </p:spPr>
            <p:txBody>
              <a:bodyPr wrap="none" rtlCol="0">
                <a:spAutoFit/>
              </a:bodyPr>
              <a:lstStyle/>
              <a:p>
                <a:pPr algn="ctr"/>
                <a:r>
                  <a:rPr lang="en-US" sz="2000" b="1" dirty="0">
                    <a:latin typeface="Helvetica" pitchFamily="2" charset="0"/>
                  </a:rPr>
                  <a:t>Bronchiectasis:</a:t>
                </a:r>
                <a:r>
                  <a:rPr lang="en-US" sz="1400" dirty="0">
                    <a:latin typeface="Helvetica" pitchFamily="2" charset="0"/>
                  </a:rPr>
                  <a:t> </a:t>
                </a:r>
                <a:r>
                  <a:rPr lang="en-US" sz="2000" dirty="0">
                    <a:latin typeface="Helvetica" pitchFamily="2" charset="0"/>
                  </a:rPr>
                  <a:t>RML,</a:t>
                </a:r>
                <a:r>
                  <a:rPr lang="en-US" sz="1400" dirty="0">
                    <a:latin typeface="Helvetica" pitchFamily="2" charset="0"/>
                  </a:rPr>
                  <a:t> </a:t>
                </a:r>
                <a:r>
                  <a:rPr lang="en-US" dirty="0">
                    <a:latin typeface="Helvetica" pitchFamily="2" charset="0"/>
                  </a:rPr>
                  <a:t>Lingu</a:t>
                </a:r>
                <a:r>
                  <a:rPr lang="en-US" sz="1600" dirty="0">
                    <a:latin typeface="Helvetica" pitchFamily="2" charset="0"/>
                  </a:rPr>
                  <a:t> </a:t>
                </a:r>
                <a:r>
                  <a:rPr lang="en-US" sz="2000" dirty="0">
                    <a:latin typeface="Helvetica" pitchFamily="2" charset="0"/>
                  </a:rPr>
                  <a:t>&gt;</a:t>
                </a:r>
                <a:r>
                  <a:rPr lang="en-US" sz="1600" dirty="0">
                    <a:latin typeface="Helvetica" pitchFamily="2" charset="0"/>
                  </a:rPr>
                  <a:t> </a:t>
                </a:r>
                <a:r>
                  <a:rPr lang="en-US" sz="1400" dirty="0">
                    <a:latin typeface="Helvetica" pitchFamily="2" charset="0"/>
                  </a:rPr>
                  <a:t>others </a:t>
                </a:r>
                <a:r>
                  <a:rPr lang="en-US" sz="2000" dirty="0">
                    <a:latin typeface="Helvetica" pitchFamily="2" charset="0"/>
                  </a:rPr>
                  <a:t>(OR 1.76-22.58)</a:t>
                </a:r>
              </a:p>
            </p:txBody>
          </p:sp>
          <p:pic>
            <p:nvPicPr>
              <p:cNvPr id="11" name="Picture 10">
                <a:extLst>
                  <a:ext uri="{FF2B5EF4-FFF2-40B4-BE49-F238E27FC236}">
                    <a16:creationId xmlns:a16="http://schemas.microsoft.com/office/drawing/2014/main" id="{6E8F8E57-023D-D38A-FCF7-DDA601B741FC}"/>
                  </a:ext>
                </a:extLst>
              </p:cNvPr>
              <p:cNvPicPr>
                <a:picLocks noChangeAspect="1"/>
              </p:cNvPicPr>
              <p:nvPr/>
            </p:nvPicPr>
            <p:blipFill>
              <a:blip r:embed="rId7"/>
              <a:srcRect l="7639" t="9575" r="13603" b="11808"/>
              <a:stretch>
                <a:fillRect/>
              </a:stretch>
            </p:blipFill>
            <p:spPr>
              <a:xfrm>
                <a:off x="2511402" y="3399013"/>
                <a:ext cx="2366922" cy="1422926"/>
              </a:xfrm>
              <a:prstGeom prst="rect">
                <a:avLst/>
              </a:prstGeom>
            </p:spPr>
          </p:pic>
        </p:grpSp>
      </p:grpSp>
      <p:grpSp>
        <p:nvGrpSpPr>
          <p:cNvPr id="25" name="Group 24">
            <a:extLst>
              <a:ext uri="{FF2B5EF4-FFF2-40B4-BE49-F238E27FC236}">
                <a16:creationId xmlns:a16="http://schemas.microsoft.com/office/drawing/2014/main" id="{93BCBBF9-E743-5118-3BD3-6511B0168659}"/>
              </a:ext>
            </a:extLst>
          </p:cNvPr>
          <p:cNvGrpSpPr/>
          <p:nvPr/>
        </p:nvGrpSpPr>
        <p:grpSpPr>
          <a:xfrm>
            <a:off x="35864" y="705765"/>
            <a:ext cx="6242663" cy="2108409"/>
            <a:chOff x="35864" y="705765"/>
            <a:chExt cx="6242663" cy="2108409"/>
          </a:xfrm>
        </p:grpSpPr>
        <p:sp>
          <p:nvSpPr>
            <p:cNvPr id="91" name="TextBox 90">
              <a:extLst>
                <a:ext uri="{FF2B5EF4-FFF2-40B4-BE49-F238E27FC236}">
                  <a16:creationId xmlns:a16="http://schemas.microsoft.com/office/drawing/2014/main" id="{74B9E843-9CE2-D0D2-7690-C72D29FAA83E}"/>
                </a:ext>
              </a:extLst>
            </p:cNvPr>
            <p:cNvSpPr txBox="1"/>
            <p:nvPr/>
          </p:nvSpPr>
          <p:spPr>
            <a:xfrm>
              <a:off x="35864" y="705765"/>
              <a:ext cx="6105069" cy="400110"/>
            </a:xfrm>
            <a:prstGeom prst="rect">
              <a:avLst/>
            </a:prstGeom>
            <a:noFill/>
          </p:spPr>
          <p:txBody>
            <a:bodyPr wrap="none" rtlCol="0">
              <a:spAutoFit/>
            </a:bodyPr>
            <a:lstStyle/>
            <a:p>
              <a:pPr algn="ctr"/>
              <a:r>
                <a:rPr lang="en-US" sz="2000" b="1" dirty="0">
                  <a:latin typeface="Helvetica" pitchFamily="2" charset="0"/>
                </a:rPr>
                <a:t>Atelectasis: </a:t>
              </a:r>
              <a:r>
                <a:rPr lang="en-US" sz="2000" dirty="0">
                  <a:latin typeface="Helvetica" pitchFamily="2" charset="0"/>
                </a:rPr>
                <a:t>Lingu,</a:t>
              </a:r>
              <a:r>
                <a:rPr lang="en-US" sz="1400" dirty="0">
                  <a:latin typeface="Helvetica" pitchFamily="2" charset="0"/>
                </a:rPr>
                <a:t> </a:t>
              </a:r>
              <a:r>
                <a:rPr lang="en-US" dirty="0">
                  <a:latin typeface="Helvetica" pitchFamily="2" charset="0"/>
                </a:rPr>
                <a:t>RML,</a:t>
              </a:r>
              <a:r>
                <a:rPr lang="en-US" sz="1400" dirty="0">
                  <a:latin typeface="Helvetica" pitchFamily="2" charset="0"/>
                </a:rPr>
                <a:t> </a:t>
              </a:r>
              <a:r>
                <a:rPr lang="en-US" sz="1600" dirty="0">
                  <a:latin typeface="Helvetica" pitchFamily="2" charset="0"/>
                </a:rPr>
                <a:t>RUL </a:t>
              </a:r>
              <a:r>
                <a:rPr lang="en-US" sz="2000" dirty="0">
                  <a:latin typeface="Helvetica" pitchFamily="2" charset="0"/>
                </a:rPr>
                <a:t>&gt;</a:t>
              </a:r>
              <a:r>
                <a:rPr lang="en-US" sz="1600" dirty="0">
                  <a:latin typeface="Helvetica" pitchFamily="2" charset="0"/>
                </a:rPr>
                <a:t> </a:t>
              </a:r>
              <a:r>
                <a:rPr lang="en-US" sz="1400" dirty="0">
                  <a:latin typeface="Helvetica" pitchFamily="2" charset="0"/>
                </a:rPr>
                <a:t>others </a:t>
              </a:r>
              <a:r>
                <a:rPr lang="en-US" sz="2000" dirty="0">
                  <a:latin typeface="Helvetica" pitchFamily="2" charset="0"/>
                </a:rPr>
                <a:t>(OR 1.71-20.45)</a:t>
              </a:r>
            </a:p>
          </p:txBody>
        </p:sp>
        <p:sp>
          <p:nvSpPr>
            <p:cNvPr id="95" name="TextBox 94">
              <a:extLst>
                <a:ext uri="{FF2B5EF4-FFF2-40B4-BE49-F238E27FC236}">
                  <a16:creationId xmlns:a16="http://schemas.microsoft.com/office/drawing/2014/main" id="{21FADDC8-D38B-F800-0BE2-6EAEBC14CA2E}"/>
                </a:ext>
              </a:extLst>
            </p:cNvPr>
            <p:cNvSpPr txBox="1"/>
            <p:nvPr/>
          </p:nvSpPr>
          <p:spPr>
            <a:xfrm>
              <a:off x="2111870" y="2191704"/>
              <a:ext cx="478278" cy="307777"/>
            </a:xfrm>
            <a:prstGeom prst="rect">
              <a:avLst/>
            </a:prstGeom>
            <a:noFill/>
          </p:spPr>
          <p:txBody>
            <a:bodyPr wrap="none" rtlCol="0">
              <a:spAutoFit/>
            </a:bodyPr>
            <a:lstStyle/>
            <a:p>
              <a:r>
                <a:rPr lang="en-US" sz="1600">
                  <a:latin typeface="Helvetica" pitchFamily="2" charset="0"/>
                </a:rPr>
                <a:t>100</a:t>
              </a:r>
            </a:p>
          </p:txBody>
        </p:sp>
        <p:sp>
          <p:nvSpPr>
            <p:cNvPr id="98" name="TextBox 97">
              <a:extLst>
                <a:ext uri="{FF2B5EF4-FFF2-40B4-BE49-F238E27FC236}">
                  <a16:creationId xmlns:a16="http://schemas.microsoft.com/office/drawing/2014/main" id="{EC0EFABF-0D58-CADC-69AF-4ADC6ABAFDE8}"/>
                </a:ext>
              </a:extLst>
            </p:cNvPr>
            <p:cNvSpPr txBox="1"/>
            <p:nvPr/>
          </p:nvSpPr>
          <p:spPr>
            <a:xfrm>
              <a:off x="2112281" y="1776636"/>
              <a:ext cx="478278" cy="307777"/>
            </a:xfrm>
            <a:prstGeom prst="rect">
              <a:avLst/>
            </a:prstGeom>
            <a:noFill/>
          </p:spPr>
          <p:txBody>
            <a:bodyPr wrap="none" rtlCol="0">
              <a:spAutoFit/>
            </a:bodyPr>
            <a:lstStyle/>
            <a:p>
              <a:r>
                <a:rPr lang="en-US" sz="1600">
                  <a:latin typeface="Helvetica" pitchFamily="2" charset="0"/>
                </a:rPr>
                <a:t>200</a:t>
              </a:r>
            </a:p>
          </p:txBody>
        </p:sp>
        <p:sp>
          <p:nvSpPr>
            <p:cNvPr id="99" name="TextBox 98">
              <a:extLst>
                <a:ext uri="{FF2B5EF4-FFF2-40B4-BE49-F238E27FC236}">
                  <a16:creationId xmlns:a16="http://schemas.microsoft.com/office/drawing/2014/main" id="{622C1978-0E62-8457-3F1A-B6D286C277AC}"/>
                </a:ext>
              </a:extLst>
            </p:cNvPr>
            <p:cNvSpPr txBox="1"/>
            <p:nvPr/>
          </p:nvSpPr>
          <p:spPr>
            <a:xfrm>
              <a:off x="2113347" y="1360625"/>
              <a:ext cx="478278" cy="307777"/>
            </a:xfrm>
            <a:prstGeom prst="rect">
              <a:avLst/>
            </a:prstGeom>
            <a:noFill/>
          </p:spPr>
          <p:txBody>
            <a:bodyPr wrap="none" rtlCol="0">
              <a:spAutoFit/>
            </a:bodyPr>
            <a:lstStyle/>
            <a:p>
              <a:r>
                <a:rPr lang="en-US" sz="1600">
                  <a:latin typeface="Helvetica" pitchFamily="2" charset="0"/>
                </a:rPr>
                <a:t>300</a:t>
              </a:r>
            </a:p>
          </p:txBody>
        </p:sp>
        <p:sp>
          <p:nvSpPr>
            <p:cNvPr id="101" name="TextBox 100">
              <a:extLst>
                <a:ext uri="{FF2B5EF4-FFF2-40B4-BE49-F238E27FC236}">
                  <a16:creationId xmlns:a16="http://schemas.microsoft.com/office/drawing/2014/main" id="{9827829C-D229-0B69-4DBC-6CC2261DCDE5}"/>
                </a:ext>
              </a:extLst>
            </p:cNvPr>
            <p:cNvSpPr txBox="1"/>
            <p:nvPr/>
          </p:nvSpPr>
          <p:spPr>
            <a:xfrm>
              <a:off x="2519631" y="1089290"/>
              <a:ext cx="518091" cy="292388"/>
            </a:xfrm>
            <a:prstGeom prst="rect">
              <a:avLst/>
            </a:prstGeom>
            <a:noFill/>
          </p:spPr>
          <p:txBody>
            <a:bodyPr wrap="none" rtlCol="0">
              <a:spAutoFit/>
            </a:bodyPr>
            <a:lstStyle/>
            <a:p>
              <a:pPr algn="ctr"/>
              <a:r>
                <a:rPr lang="en-US" sz="1300">
                  <a:latin typeface="Helvetica" pitchFamily="2" charset="0"/>
                </a:rPr>
                <a:t>RUL</a:t>
              </a:r>
            </a:p>
          </p:txBody>
        </p:sp>
        <p:sp>
          <p:nvSpPr>
            <p:cNvPr id="102" name="TextBox 101">
              <a:extLst>
                <a:ext uri="{FF2B5EF4-FFF2-40B4-BE49-F238E27FC236}">
                  <a16:creationId xmlns:a16="http://schemas.microsoft.com/office/drawing/2014/main" id="{AAD32F58-B7C1-CF01-9E5F-0B831953FA61}"/>
                </a:ext>
              </a:extLst>
            </p:cNvPr>
            <p:cNvSpPr txBox="1"/>
            <p:nvPr/>
          </p:nvSpPr>
          <p:spPr>
            <a:xfrm>
              <a:off x="2909929" y="1089290"/>
              <a:ext cx="537327" cy="292388"/>
            </a:xfrm>
            <a:prstGeom prst="rect">
              <a:avLst/>
            </a:prstGeom>
            <a:noFill/>
          </p:spPr>
          <p:txBody>
            <a:bodyPr wrap="none" rtlCol="0">
              <a:spAutoFit/>
            </a:bodyPr>
            <a:lstStyle/>
            <a:p>
              <a:pPr algn="ctr"/>
              <a:r>
                <a:rPr lang="en-US" sz="1300">
                  <a:latin typeface="Helvetica" pitchFamily="2" charset="0"/>
                </a:rPr>
                <a:t>RML</a:t>
              </a:r>
            </a:p>
          </p:txBody>
        </p:sp>
        <p:sp>
          <p:nvSpPr>
            <p:cNvPr id="104" name="TextBox 103">
              <a:extLst>
                <a:ext uri="{FF2B5EF4-FFF2-40B4-BE49-F238E27FC236}">
                  <a16:creationId xmlns:a16="http://schemas.microsoft.com/office/drawing/2014/main" id="{A4BCC5E1-D9A9-159F-6676-5FB8C299F148}"/>
                </a:ext>
              </a:extLst>
            </p:cNvPr>
            <p:cNvSpPr txBox="1"/>
            <p:nvPr/>
          </p:nvSpPr>
          <p:spPr>
            <a:xfrm>
              <a:off x="3319463" y="1089290"/>
              <a:ext cx="490839" cy="292388"/>
            </a:xfrm>
            <a:prstGeom prst="rect">
              <a:avLst/>
            </a:prstGeom>
            <a:noFill/>
          </p:spPr>
          <p:txBody>
            <a:bodyPr wrap="none" rtlCol="0">
              <a:spAutoFit/>
            </a:bodyPr>
            <a:lstStyle/>
            <a:p>
              <a:pPr algn="ctr"/>
              <a:r>
                <a:rPr lang="en-US" sz="1300">
                  <a:latin typeface="Helvetica" pitchFamily="2" charset="0"/>
                </a:rPr>
                <a:t>RLL</a:t>
              </a:r>
            </a:p>
          </p:txBody>
        </p:sp>
        <p:sp>
          <p:nvSpPr>
            <p:cNvPr id="108" name="TextBox 107">
              <a:extLst>
                <a:ext uri="{FF2B5EF4-FFF2-40B4-BE49-F238E27FC236}">
                  <a16:creationId xmlns:a16="http://schemas.microsoft.com/office/drawing/2014/main" id="{B6702565-13F4-A494-C0ED-E94D6E9FE35E}"/>
                </a:ext>
              </a:extLst>
            </p:cNvPr>
            <p:cNvSpPr txBox="1"/>
            <p:nvPr/>
          </p:nvSpPr>
          <p:spPr>
            <a:xfrm>
              <a:off x="4090899" y="1089290"/>
              <a:ext cx="500458" cy="292388"/>
            </a:xfrm>
            <a:prstGeom prst="rect">
              <a:avLst/>
            </a:prstGeom>
            <a:noFill/>
          </p:spPr>
          <p:txBody>
            <a:bodyPr wrap="none" rtlCol="0">
              <a:spAutoFit/>
            </a:bodyPr>
            <a:lstStyle/>
            <a:p>
              <a:pPr algn="ctr"/>
              <a:r>
                <a:rPr lang="en-US" sz="1300">
                  <a:latin typeface="Helvetica" pitchFamily="2" charset="0"/>
                </a:rPr>
                <a:t>Ling</a:t>
              </a:r>
            </a:p>
          </p:txBody>
        </p:sp>
        <p:sp>
          <p:nvSpPr>
            <p:cNvPr id="109" name="TextBox 108">
              <a:extLst>
                <a:ext uri="{FF2B5EF4-FFF2-40B4-BE49-F238E27FC236}">
                  <a16:creationId xmlns:a16="http://schemas.microsoft.com/office/drawing/2014/main" id="{160E9CA4-4960-C36F-B143-F7F3E61F57D0}"/>
                </a:ext>
              </a:extLst>
            </p:cNvPr>
            <p:cNvSpPr txBox="1"/>
            <p:nvPr/>
          </p:nvSpPr>
          <p:spPr>
            <a:xfrm>
              <a:off x="4505129" y="1089290"/>
              <a:ext cx="463588" cy="292388"/>
            </a:xfrm>
            <a:prstGeom prst="rect">
              <a:avLst/>
            </a:prstGeom>
            <a:noFill/>
          </p:spPr>
          <p:txBody>
            <a:bodyPr wrap="none" rtlCol="0">
              <a:spAutoFit/>
            </a:bodyPr>
            <a:lstStyle/>
            <a:p>
              <a:pPr algn="ctr"/>
              <a:r>
                <a:rPr lang="en-US" sz="1300">
                  <a:latin typeface="Helvetica" pitchFamily="2" charset="0"/>
                </a:rPr>
                <a:t>LLL</a:t>
              </a:r>
            </a:p>
          </p:txBody>
        </p:sp>
        <p:sp>
          <p:nvSpPr>
            <p:cNvPr id="110" name="TextBox 109">
              <a:extLst>
                <a:ext uri="{FF2B5EF4-FFF2-40B4-BE49-F238E27FC236}">
                  <a16:creationId xmlns:a16="http://schemas.microsoft.com/office/drawing/2014/main" id="{7BCFCDF8-9EF7-88B5-9B91-C0B2171EF5C1}"/>
                </a:ext>
              </a:extLst>
            </p:cNvPr>
            <p:cNvSpPr txBox="1"/>
            <p:nvPr/>
          </p:nvSpPr>
          <p:spPr>
            <a:xfrm>
              <a:off x="3696364" y="1089290"/>
              <a:ext cx="508473" cy="292388"/>
            </a:xfrm>
            <a:prstGeom prst="rect">
              <a:avLst/>
            </a:prstGeom>
            <a:noFill/>
          </p:spPr>
          <p:txBody>
            <a:bodyPr wrap="none" rtlCol="0">
              <a:spAutoFit/>
            </a:bodyPr>
            <a:lstStyle/>
            <a:p>
              <a:pPr algn="ctr"/>
              <a:r>
                <a:rPr lang="en-US" sz="1300">
                  <a:latin typeface="Helvetica" pitchFamily="2" charset="0"/>
                </a:rPr>
                <a:t>LUS</a:t>
              </a:r>
            </a:p>
          </p:txBody>
        </p:sp>
        <p:sp>
          <p:nvSpPr>
            <p:cNvPr id="112" name="TextBox 111">
              <a:extLst>
                <a:ext uri="{FF2B5EF4-FFF2-40B4-BE49-F238E27FC236}">
                  <a16:creationId xmlns:a16="http://schemas.microsoft.com/office/drawing/2014/main" id="{2F46C236-1609-8AA5-A0BD-8AE5F6AB161B}"/>
                </a:ext>
              </a:extLst>
            </p:cNvPr>
            <p:cNvSpPr txBox="1"/>
            <p:nvPr/>
          </p:nvSpPr>
          <p:spPr>
            <a:xfrm>
              <a:off x="1779068" y="1124421"/>
              <a:ext cx="889987" cy="338554"/>
            </a:xfrm>
            <a:prstGeom prst="rect">
              <a:avLst/>
            </a:prstGeom>
            <a:noFill/>
          </p:spPr>
          <p:txBody>
            <a:bodyPr wrap="none" rtlCol="0">
              <a:spAutoFit/>
            </a:bodyPr>
            <a:lstStyle/>
            <a:p>
              <a:pPr algn="ctr"/>
              <a:r>
                <a:rPr lang="en-US" sz="1600" b="1">
                  <a:latin typeface="Helvetica" pitchFamily="2" charset="0"/>
                </a:rPr>
                <a:t>Counts</a:t>
              </a:r>
            </a:p>
          </p:txBody>
        </p:sp>
        <p:grpSp>
          <p:nvGrpSpPr>
            <p:cNvPr id="121" name="Group 120">
              <a:extLst>
                <a:ext uri="{FF2B5EF4-FFF2-40B4-BE49-F238E27FC236}">
                  <a16:creationId xmlns:a16="http://schemas.microsoft.com/office/drawing/2014/main" id="{3FB9487E-7CB8-3BF9-1444-B30FC39AF280}"/>
                </a:ext>
              </a:extLst>
            </p:cNvPr>
            <p:cNvGrpSpPr/>
            <p:nvPr/>
          </p:nvGrpSpPr>
          <p:grpSpPr>
            <a:xfrm>
              <a:off x="355590" y="1187448"/>
              <a:ext cx="1559569" cy="1480501"/>
              <a:chOff x="29248627" y="30215646"/>
              <a:chExt cx="2283366" cy="2167602"/>
            </a:xfrm>
          </p:grpSpPr>
          <p:sp>
            <p:nvSpPr>
              <p:cNvPr id="122" name="Freeform 207">
                <a:extLst>
                  <a:ext uri="{FF2B5EF4-FFF2-40B4-BE49-F238E27FC236}">
                    <a16:creationId xmlns:a16="http://schemas.microsoft.com/office/drawing/2014/main" id="{51B4A26E-A457-8A0E-73F0-8FD565DF1E05}"/>
                  </a:ext>
                </a:extLst>
              </p:cNvPr>
              <p:cNvSpPr>
                <a:spLocks/>
              </p:cNvSpPr>
              <p:nvPr/>
            </p:nvSpPr>
            <p:spPr bwMode="auto">
              <a:xfrm>
                <a:off x="29842446" y="30238763"/>
                <a:ext cx="443342" cy="751243"/>
              </a:xfrm>
              <a:custGeom>
                <a:avLst/>
                <a:gdLst>
                  <a:gd name="T0" fmla="*/ 328 w 328"/>
                  <a:gd name="T1" fmla="*/ 0 h 536"/>
                  <a:gd name="T2" fmla="*/ 320 w 328"/>
                  <a:gd name="T3" fmla="*/ 88 h 536"/>
                  <a:gd name="T4" fmla="*/ 312 w 328"/>
                  <a:gd name="T5" fmla="*/ 184 h 536"/>
                  <a:gd name="T6" fmla="*/ 296 w 328"/>
                  <a:gd name="T7" fmla="*/ 288 h 536"/>
                  <a:gd name="T8" fmla="*/ 264 w 328"/>
                  <a:gd name="T9" fmla="*/ 384 h 536"/>
                  <a:gd name="T10" fmla="*/ 224 w 328"/>
                  <a:gd name="T11" fmla="*/ 464 h 536"/>
                  <a:gd name="T12" fmla="*/ 168 w 328"/>
                  <a:gd name="T13" fmla="*/ 520 h 536"/>
                  <a:gd name="T14" fmla="*/ 136 w 328"/>
                  <a:gd name="T15" fmla="*/ 536 h 536"/>
                  <a:gd name="T16" fmla="*/ 96 w 328"/>
                  <a:gd name="T17" fmla="*/ 536 h 536"/>
                  <a:gd name="T18" fmla="*/ 48 w 328"/>
                  <a:gd name="T19" fmla="*/ 528 h 536"/>
                  <a:gd name="T20" fmla="*/ 0 w 328"/>
                  <a:gd name="T21" fmla="*/ 512 h 536"/>
                  <a:gd name="T22" fmla="*/ 328 w 328"/>
                  <a:gd name="T23"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lnTo>
                      <a:pt x="328"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23" name="Freeform 208">
                <a:extLst>
                  <a:ext uri="{FF2B5EF4-FFF2-40B4-BE49-F238E27FC236}">
                    <a16:creationId xmlns:a16="http://schemas.microsoft.com/office/drawing/2014/main" id="{E1BEE45C-1576-3343-F7A1-C036DB30BE58}"/>
                  </a:ext>
                </a:extLst>
              </p:cNvPr>
              <p:cNvSpPr>
                <a:spLocks/>
              </p:cNvSpPr>
              <p:nvPr/>
            </p:nvSpPr>
            <p:spPr bwMode="auto">
              <a:xfrm>
                <a:off x="30392276" y="30215646"/>
                <a:ext cx="547657" cy="730438"/>
              </a:xfrm>
              <a:custGeom>
                <a:avLst/>
                <a:gdLst>
                  <a:gd name="T0" fmla="*/ 0 w 408"/>
                  <a:gd name="T1" fmla="*/ 0 h 520"/>
                  <a:gd name="T2" fmla="*/ 24 w 408"/>
                  <a:gd name="T3" fmla="*/ 104 h 520"/>
                  <a:gd name="T4" fmla="*/ 40 w 408"/>
                  <a:gd name="T5" fmla="*/ 208 h 520"/>
                  <a:gd name="T6" fmla="*/ 56 w 408"/>
                  <a:gd name="T7" fmla="*/ 296 h 520"/>
                  <a:gd name="T8" fmla="*/ 80 w 408"/>
                  <a:gd name="T9" fmla="*/ 376 h 520"/>
                  <a:gd name="T10" fmla="*/ 120 w 408"/>
                  <a:gd name="T11" fmla="*/ 440 h 520"/>
                  <a:gd name="T12" fmla="*/ 184 w 408"/>
                  <a:gd name="T13" fmla="*/ 480 h 520"/>
                  <a:gd name="T14" fmla="*/ 232 w 408"/>
                  <a:gd name="T15" fmla="*/ 504 h 520"/>
                  <a:gd name="T16" fmla="*/ 280 w 408"/>
                  <a:gd name="T17" fmla="*/ 512 h 520"/>
                  <a:gd name="T18" fmla="*/ 336 w 408"/>
                  <a:gd name="T19" fmla="*/ 520 h 520"/>
                  <a:gd name="T20" fmla="*/ 408 w 408"/>
                  <a:gd name="T21" fmla="*/ 520 h 520"/>
                  <a:gd name="T22" fmla="*/ 0 w 408"/>
                  <a:gd name="T23"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520">
                    <a:moveTo>
                      <a:pt x="0" y="0"/>
                    </a:moveTo>
                    <a:lnTo>
                      <a:pt x="24" y="104"/>
                    </a:lnTo>
                    <a:lnTo>
                      <a:pt x="40" y="208"/>
                    </a:lnTo>
                    <a:lnTo>
                      <a:pt x="56" y="296"/>
                    </a:lnTo>
                    <a:lnTo>
                      <a:pt x="80" y="376"/>
                    </a:lnTo>
                    <a:lnTo>
                      <a:pt x="120" y="440"/>
                    </a:lnTo>
                    <a:lnTo>
                      <a:pt x="184" y="480"/>
                    </a:lnTo>
                    <a:lnTo>
                      <a:pt x="232" y="504"/>
                    </a:lnTo>
                    <a:lnTo>
                      <a:pt x="280" y="512"/>
                    </a:lnTo>
                    <a:lnTo>
                      <a:pt x="336" y="520"/>
                    </a:lnTo>
                    <a:lnTo>
                      <a:pt x="408"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24" name="Freeform 209">
                <a:extLst>
                  <a:ext uri="{FF2B5EF4-FFF2-40B4-BE49-F238E27FC236}">
                    <a16:creationId xmlns:a16="http://schemas.microsoft.com/office/drawing/2014/main" id="{371FECB8-A11D-B56A-B69E-90D5D37A3F26}"/>
                  </a:ext>
                </a:extLst>
              </p:cNvPr>
              <p:cNvSpPr>
                <a:spLocks/>
              </p:cNvSpPr>
              <p:nvPr/>
            </p:nvSpPr>
            <p:spPr bwMode="auto">
              <a:xfrm>
                <a:off x="29842446" y="30238763"/>
                <a:ext cx="443342" cy="751243"/>
              </a:xfrm>
              <a:custGeom>
                <a:avLst/>
                <a:gdLst>
                  <a:gd name="T0" fmla="*/ 328 w 328"/>
                  <a:gd name="T1" fmla="*/ 0 h 536"/>
                  <a:gd name="T2" fmla="*/ 320 w 328"/>
                  <a:gd name="T3" fmla="*/ 88 h 536"/>
                  <a:gd name="T4" fmla="*/ 320 w 328"/>
                  <a:gd name="T5" fmla="*/ 88 h 536"/>
                  <a:gd name="T6" fmla="*/ 312 w 328"/>
                  <a:gd name="T7" fmla="*/ 184 h 536"/>
                  <a:gd name="T8" fmla="*/ 312 w 328"/>
                  <a:gd name="T9" fmla="*/ 184 h 536"/>
                  <a:gd name="T10" fmla="*/ 296 w 328"/>
                  <a:gd name="T11" fmla="*/ 288 h 536"/>
                  <a:gd name="T12" fmla="*/ 296 w 328"/>
                  <a:gd name="T13" fmla="*/ 288 h 536"/>
                  <a:gd name="T14" fmla="*/ 264 w 328"/>
                  <a:gd name="T15" fmla="*/ 384 h 536"/>
                  <a:gd name="T16" fmla="*/ 264 w 328"/>
                  <a:gd name="T17" fmla="*/ 384 h 536"/>
                  <a:gd name="T18" fmla="*/ 224 w 328"/>
                  <a:gd name="T19" fmla="*/ 464 h 536"/>
                  <a:gd name="T20" fmla="*/ 224 w 328"/>
                  <a:gd name="T21" fmla="*/ 464 h 536"/>
                  <a:gd name="T22" fmla="*/ 168 w 328"/>
                  <a:gd name="T23" fmla="*/ 520 h 536"/>
                  <a:gd name="T24" fmla="*/ 168 w 328"/>
                  <a:gd name="T25" fmla="*/ 520 h 536"/>
                  <a:gd name="T26" fmla="*/ 136 w 328"/>
                  <a:gd name="T27" fmla="*/ 536 h 536"/>
                  <a:gd name="T28" fmla="*/ 136 w 328"/>
                  <a:gd name="T29" fmla="*/ 536 h 536"/>
                  <a:gd name="T30" fmla="*/ 96 w 328"/>
                  <a:gd name="T31" fmla="*/ 536 h 536"/>
                  <a:gd name="T32" fmla="*/ 96 w 328"/>
                  <a:gd name="T33" fmla="*/ 536 h 536"/>
                  <a:gd name="T34" fmla="*/ 48 w 328"/>
                  <a:gd name="T35" fmla="*/ 528 h 536"/>
                  <a:gd name="T36" fmla="*/ 48 w 328"/>
                  <a:gd name="T37" fmla="*/ 528 h 536"/>
                  <a:gd name="T38" fmla="*/ 0 w 328"/>
                  <a:gd name="T39" fmla="*/ 51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8" h="536">
                    <a:moveTo>
                      <a:pt x="328" y="0"/>
                    </a:moveTo>
                    <a:lnTo>
                      <a:pt x="320" y="88"/>
                    </a:lnTo>
                    <a:lnTo>
                      <a:pt x="320" y="88"/>
                    </a:lnTo>
                    <a:lnTo>
                      <a:pt x="312" y="184"/>
                    </a:lnTo>
                    <a:lnTo>
                      <a:pt x="312" y="184"/>
                    </a:lnTo>
                    <a:lnTo>
                      <a:pt x="296" y="288"/>
                    </a:lnTo>
                    <a:lnTo>
                      <a:pt x="296" y="288"/>
                    </a:lnTo>
                    <a:lnTo>
                      <a:pt x="264" y="384"/>
                    </a:lnTo>
                    <a:lnTo>
                      <a:pt x="264" y="384"/>
                    </a:lnTo>
                    <a:lnTo>
                      <a:pt x="224" y="464"/>
                    </a:lnTo>
                    <a:lnTo>
                      <a:pt x="224" y="464"/>
                    </a:lnTo>
                    <a:lnTo>
                      <a:pt x="168" y="520"/>
                    </a:lnTo>
                    <a:lnTo>
                      <a:pt x="168" y="520"/>
                    </a:lnTo>
                    <a:lnTo>
                      <a:pt x="136" y="536"/>
                    </a:lnTo>
                    <a:lnTo>
                      <a:pt x="136" y="536"/>
                    </a:lnTo>
                    <a:lnTo>
                      <a:pt x="96" y="536"/>
                    </a:lnTo>
                    <a:lnTo>
                      <a:pt x="96" y="536"/>
                    </a:lnTo>
                    <a:lnTo>
                      <a:pt x="48" y="528"/>
                    </a:lnTo>
                    <a:lnTo>
                      <a:pt x="48" y="528"/>
                    </a:lnTo>
                    <a:lnTo>
                      <a:pt x="0" y="512"/>
                    </a:lnTo>
                  </a:path>
                </a:pathLst>
              </a:custGeom>
              <a:solidFill>
                <a:schemeClr val="bg1"/>
              </a:solidFill>
              <a:ln w="12700">
                <a:solidFill>
                  <a:srgbClr val="000000"/>
                </a:solidFill>
                <a:prstDash val="solid"/>
                <a:round/>
                <a:headEnd/>
                <a:tailEnd/>
              </a:ln>
            </p:spPr>
            <p:txBody>
              <a:bodyPr/>
              <a:lstStyle/>
              <a:p>
                <a:endParaRPr lang="en-US" sz="1400"/>
              </a:p>
            </p:txBody>
          </p:sp>
          <p:sp>
            <p:nvSpPr>
              <p:cNvPr id="125" name="Freeform 211">
                <a:extLst>
                  <a:ext uri="{FF2B5EF4-FFF2-40B4-BE49-F238E27FC236}">
                    <a16:creationId xmlns:a16="http://schemas.microsoft.com/office/drawing/2014/main" id="{D3F7F226-3AE7-24AD-1FA3-0A21EF33D78B}"/>
                  </a:ext>
                </a:extLst>
              </p:cNvPr>
              <p:cNvSpPr>
                <a:spLocks/>
              </p:cNvSpPr>
              <p:nvPr/>
            </p:nvSpPr>
            <p:spPr bwMode="auto">
              <a:xfrm>
                <a:off x="29959799" y="30754230"/>
                <a:ext cx="399875" cy="809030"/>
              </a:xfrm>
              <a:custGeom>
                <a:avLst/>
                <a:gdLst>
                  <a:gd name="T0" fmla="*/ 296 w 296"/>
                  <a:gd name="T1" fmla="*/ 0 h 576"/>
                  <a:gd name="T2" fmla="*/ 240 w 296"/>
                  <a:gd name="T3" fmla="*/ 80 h 576"/>
                  <a:gd name="T4" fmla="*/ 176 w 296"/>
                  <a:gd name="T5" fmla="*/ 144 h 576"/>
                  <a:gd name="T6" fmla="*/ 112 w 296"/>
                  <a:gd name="T7" fmla="*/ 208 h 576"/>
                  <a:gd name="T8" fmla="*/ 64 w 296"/>
                  <a:gd name="T9" fmla="*/ 288 h 576"/>
                  <a:gd name="T10" fmla="*/ 64 w 296"/>
                  <a:gd name="T11" fmla="*/ 288 h 576"/>
                  <a:gd name="T12" fmla="*/ 32 w 296"/>
                  <a:gd name="T13" fmla="*/ 408 h 576"/>
                  <a:gd name="T14" fmla="*/ 8 w 296"/>
                  <a:gd name="T15" fmla="*/ 536 h 576"/>
                  <a:gd name="T16" fmla="*/ 8 w 296"/>
                  <a:gd name="T17" fmla="*/ 536 h 576"/>
                  <a:gd name="T18" fmla="*/ 8 w 296"/>
                  <a:gd name="T19" fmla="*/ 544 h 576"/>
                  <a:gd name="T20" fmla="*/ 8 w 296"/>
                  <a:gd name="T21" fmla="*/ 560 h 576"/>
                  <a:gd name="T22" fmla="*/ 8 w 296"/>
                  <a:gd name="T23" fmla="*/ 576 h 576"/>
                  <a:gd name="T24" fmla="*/ 0 w 296"/>
                  <a:gd name="T25" fmla="*/ 576 h 576"/>
                  <a:gd name="T26" fmla="*/ 296 w 296"/>
                  <a:gd name="T27"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6" h="576">
                    <a:moveTo>
                      <a:pt x="296" y="0"/>
                    </a:moveTo>
                    <a:lnTo>
                      <a:pt x="240" y="80"/>
                    </a:lnTo>
                    <a:lnTo>
                      <a:pt x="176" y="144"/>
                    </a:lnTo>
                    <a:lnTo>
                      <a:pt x="112" y="208"/>
                    </a:lnTo>
                    <a:lnTo>
                      <a:pt x="64" y="288"/>
                    </a:lnTo>
                    <a:lnTo>
                      <a:pt x="64" y="288"/>
                    </a:lnTo>
                    <a:lnTo>
                      <a:pt x="32" y="408"/>
                    </a:lnTo>
                    <a:lnTo>
                      <a:pt x="8" y="536"/>
                    </a:lnTo>
                    <a:lnTo>
                      <a:pt x="8" y="536"/>
                    </a:lnTo>
                    <a:lnTo>
                      <a:pt x="8" y="544"/>
                    </a:lnTo>
                    <a:lnTo>
                      <a:pt x="8" y="560"/>
                    </a:lnTo>
                    <a:lnTo>
                      <a:pt x="8" y="576"/>
                    </a:lnTo>
                    <a:lnTo>
                      <a:pt x="0" y="576"/>
                    </a:lnTo>
                    <a:lnTo>
                      <a:pt x="29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26" name="Freeform 212">
                <a:extLst>
                  <a:ext uri="{FF2B5EF4-FFF2-40B4-BE49-F238E27FC236}">
                    <a16:creationId xmlns:a16="http://schemas.microsoft.com/office/drawing/2014/main" id="{6B6BF712-8BAB-BF71-5C7C-9267584D008E}"/>
                  </a:ext>
                </a:extLst>
              </p:cNvPr>
              <p:cNvSpPr>
                <a:spLocks/>
              </p:cNvSpPr>
              <p:nvPr/>
            </p:nvSpPr>
            <p:spPr bwMode="auto">
              <a:xfrm>
                <a:off x="30359674" y="30754230"/>
                <a:ext cx="365103" cy="730438"/>
              </a:xfrm>
              <a:custGeom>
                <a:avLst/>
                <a:gdLst>
                  <a:gd name="T0" fmla="*/ 0 w 272"/>
                  <a:gd name="T1" fmla="*/ 0 h 520"/>
                  <a:gd name="T2" fmla="*/ 16 w 272"/>
                  <a:gd name="T3" fmla="*/ 32 h 520"/>
                  <a:gd name="T4" fmla="*/ 40 w 272"/>
                  <a:gd name="T5" fmla="*/ 72 h 520"/>
                  <a:gd name="T6" fmla="*/ 56 w 272"/>
                  <a:gd name="T7" fmla="*/ 112 h 520"/>
                  <a:gd name="T8" fmla="*/ 80 w 272"/>
                  <a:gd name="T9" fmla="*/ 144 h 520"/>
                  <a:gd name="T10" fmla="*/ 80 w 272"/>
                  <a:gd name="T11" fmla="*/ 144 h 520"/>
                  <a:gd name="T12" fmla="*/ 112 w 272"/>
                  <a:gd name="T13" fmla="*/ 160 h 520"/>
                  <a:gd name="T14" fmla="*/ 144 w 272"/>
                  <a:gd name="T15" fmla="*/ 168 h 520"/>
                  <a:gd name="T16" fmla="*/ 176 w 272"/>
                  <a:gd name="T17" fmla="*/ 176 h 520"/>
                  <a:gd name="T18" fmla="*/ 200 w 272"/>
                  <a:gd name="T19" fmla="*/ 192 h 520"/>
                  <a:gd name="T20" fmla="*/ 200 w 272"/>
                  <a:gd name="T21" fmla="*/ 192 h 520"/>
                  <a:gd name="T22" fmla="*/ 216 w 272"/>
                  <a:gd name="T23" fmla="*/ 232 h 520"/>
                  <a:gd name="T24" fmla="*/ 216 w 272"/>
                  <a:gd name="T25" fmla="*/ 288 h 520"/>
                  <a:gd name="T26" fmla="*/ 216 w 272"/>
                  <a:gd name="T27" fmla="*/ 344 h 520"/>
                  <a:gd name="T28" fmla="*/ 216 w 272"/>
                  <a:gd name="T29" fmla="*/ 392 h 520"/>
                  <a:gd name="T30" fmla="*/ 216 w 272"/>
                  <a:gd name="T31" fmla="*/ 392 h 520"/>
                  <a:gd name="T32" fmla="*/ 224 w 272"/>
                  <a:gd name="T33" fmla="*/ 424 h 520"/>
                  <a:gd name="T34" fmla="*/ 240 w 272"/>
                  <a:gd name="T35" fmla="*/ 456 h 520"/>
                  <a:gd name="T36" fmla="*/ 256 w 272"/>
                  <a:gd name="T37" fmla="*/ 488 h 520"/>
                  <a:gd name="T38" fmla="*/ 272 w 272"/>
                  <a:gd name="T39" fmla="*/ 520 h 520"/>
                  <a:gd name="T40" fmla="*/ 0 w 272"/>
                  <a:gd name="T41"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520">
                    <a:moveTo>
                      <a:pt x="0" y="0"/>
                    </a:moveTo>
                    <a:lnTo>
                      <a:pt x="16" y="32"/>
                    </a:lnTo>
                    <a:lnTo>
                      <a:pt x="40" y="72"/>
                    </a:lnTo>
                    <a:lnTo>
                      <a:pt x="56" y="112"/>
                    </a:lnTo>
                    <a:lnTo>
                      <a:pt x="80" y="144"/>
                    </a:lnTo>
                    <a:lnTo>
                      <a:pt x="80" y="144"/>
                    </a:lnTo>
                    <a:lnTo>
                      <a:pt x="112" y="160"/>
                    </a:lnTo>
                    <a:lnTo>
                      <a:pt x="144" y="168"/>
                    </a:lnTo>
                    <a:lnTo>
                      <a:pt x="176" y="176"/>
                    </a:lnTo>
                    <a:lnTo>
                      <a:pt x="200" y="192"/>
                    </a:lnTo>
                    <a:lnTo>
                      <a:pt x="200" y="192"/>
                    </a:lnTo>
                    <a:lnTo>
                      <a:pt x="216" y="232"/>
                    </a:lnTo>
                    <a:lnTo>
                      <a:pt x="216" y="288"/>
                    </a:lnTo>
                    <a:lnTo>
                      <a:pt x="216" y="344"/>
                    </a:lnTo>
                    <a:lnTo>
                      <a:pt x="216" y="392"/>
                    </a:lnTo>
                    <a:lnTo>
                      <a:pt x="216" y="392"/>
                    </a:lnTo>
                    <a:lnTo>
                      <a:pt x="224" y="424"/>
                    </a:lnTo>
                    <a:lnTo>
                      <a:pt x="240" y="456"/>
                    </a:lnTo>
                    <a:lnTo>
                      <a:pt x="256" y="488"/>
                    </a:lnTo>
                    <a:lnTo>
                      <a:pt x="272"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27" name="Freeform 216">
                <a:extLst>
                  <a:ext uri="{FF2B5EF4-FFF2-40B4-BE49-F238E27FC236}">
                    <a16:creationId xmlns:a16="http://schemas.microsoft.com/office/drawing/2014/main" id="{BEC393C9-6DD9-A36C-F189-3D48A6208C43}"/>
                  </a:ext>
                </a:extLst>
              </p:cNvPr>
              <p:cNvSpPr>
                <a:spLocks/>
              </p:cNvSpPr>
              <p:nvPr/>
            </p:nvSpPr>
            <p:spPr bwMode="auto">
              <a:xfrm>
                <a:off x="29690320" y="31036234"/>
                <a:ext cx="312946" cy="134069"/>
              </a:xfrm>
              <a:custGeom>
                <a:avLst/>
                <a:gdLst>
                  <a:gd name="T0" fmla="*/ 232 w 232"/>
                  <a:gd name="T1" fmla="*/ 0 h 96"/>
                  <a:gd name="T2" fmla="*/ 176 w 232"/>
                  <a:gd name="T3" fmla="*/ 40 h 96"/>
                  <a:gd name="T4" fmla="*/ 120 w 232"/>
                  <a:gd name="T5" fmla="*/ 64 h 96"/>
                  <a:gd name="T6" fmla="*/ 64 w 232"/>
                  <a:gd name="T7" fmla="*/ 80 h 96"/>
                  <a:gd name="T8" fmla="*/ 0 w 232"/>
                  <a:gd name="T9" fmla="*/ 96 h 96"/>
                  <a:gd name="T10" fmla="*/ 232 w 232"/>
                  <a:gd name="T11" fmla="*/ 0 h 96"/>
                </a:gdLst>
                <a:ahLst/>
                <a:cxnLst>
                  <a:cxn ang="0">
                    <a:pos x="T0" y="T1"/>
                  </a:cxn>
                  <a:cxn ang="0">
                    <a:pos x="T2" y="T3"/>
                  </a:cxn>
                  <a:cxn ang="0">
                    <a:pos x="T4" y="T5"/>
                  </a:cxn>
                  <a:cxn ang="0">
                    <a:pos x="T6" y="T7"/>
                  </a:cxn>
                  <a:cxn ang="0">
                    <a:pos x="T8" y="T9"/>
                  </a:cxn>
                  <a:cxn ang="0">
                    <a:pos x="T10" y="T11"/>
                  </a:cxn>
                </a:cxnLst>
                <a:rect l="0" t="0" r="r" b="b"/>
                <a:pathLst>
                  <a:path w="232" h="96">
                    <a:moveTo>
                      <a:pt x="232" y="0"/>
                    </a:moveTo>
                    <a:lnTo>
                      <a:pt x="176" y="40"/>
                    </a:lnTo>
                    <a:lnTo>
                      <a:pt x="120" y="64"/>
                    </a:lnTo>
                    <a:lnTo>
                      <a:pt x="64" y="80"/>
                    </a:lnTo>
                    <a:lnTo>
                      <a:pt x="0" y="96"/>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28" name="Freeform 218">
                <a:extLst>
                  <a:ext uri="{FF2B5EF4-FFF2-40B4-BE49-F238E27FC236}">
                    <a16:creationId xmlns:a16="http://schemas.microsoft.com/office/drawing/2014/main" id="{2260B521-D475-C24B-C083-0C0B3D1D3362}"/>
                  </a:ext>
                </a:extLst>
              </p:cNvPr>
              <p:cNvSpPr>
                <a:spLocks/>
              </p:cNvSpPr>
              <p:nvPr/>
            </p:nvSpPr>
            <p:spPr bwMode="auto">
              <a:xfrm>
                <a:off x="29690320" y="31036234"/>
                <a:ext cx="312946" cy="134069"/>
              </a:xfrm>
              <a:custGeom>
                <a:avLst/>
                <a:gdLst>
                  <a:gd name="T0" fmla="*/ 232 w 232"/>
                  <a:gd name="T1" fmla="*/ 0 h 96"/>
                  <a:gd name="T2" fmla="*/ 176 w 232"/>
                  <a:gd name="T3" fmla="*/ 40 h 96"/>
                  <a:gd name="T4" fmla="*/ 176 w 232"/>
                  <a:gd name="T5" fmla="*/ 40 h 96"/>
                  <a:gd name="T6" fmla="*/ 120 w 232"/>
                  <a:gd name="T7" fmla="*/ 64 h 96"/>
                  <a:gd name="T8" fmla="*/ 120 w 232"/>
                  <a:gd name="T9" fmla="*/ 64 h 96"/>
                  <a:gd name="T10" fmla="*/ 64 w 232"/>
                  <a:gd name="T11" fmla="*/ 80 h 96"/>
                  <a:gd name="T12" fmla="*/ 64 w 232"/>
                  <a:gd name="T13" fmla="*/ 80 h 96"/>
                  <a:gd name="T14" fmla="*/ 0 w 232"/>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96">
                    <a:moveTo>
                      <a:pt x="232" y="0"/>
                    </a:moveTo>
                    <a:lnTo>
                      <a:pt x="176" y="40"/>
                    </a:lnTo>
                    <a:lnTo>
                      <a:pt x="176" y="40"/>
                    </a:lnTo>
                    <a:lnTo>
                      <a:pt x="120" y="64"/>
                    </a:lnTo>
                    <a:lnTo>
                      <a:pt x="120" y="64"/>
                    </a:lnTo>
                    <a:lnTo>
                      <a:pt x="64" y="80"/>
                    </a:lnTo>
                    <a:lnTo>
                      <a:pt x="64" y="80"/>
                    </a:lnTo>
                    <a:lnTo>
                      <a:pt x="0" y="96"/>
                    </a:lnTo>
                  </a:path>
                </a:pathLst>
              </a:custGeom>
              <a:solidFill>
                <a:schemeClr val="bg1"/>
              </a:solidFill>
              <a:ln w="12700">
                <a:solidFill>
                  <a:srgbClr val="000000"/>
                </a:solidFill>
                <a:prstDash val="solid"/>
                <a:round/>
                <a:headEnd/>
                <a:tailEnd/>
              </a:ln>
            </p:spPr>
            <p:txBody>
              <a:bodyPr/>
              <a:lstStyle/>
              <a:p>
                <a:endParaRPr lang="en-US" sz="1400"/>
              </a:p>
            </p:txBody>
          </p:sp>
          <p:sp>
            <p:nvSpPr>
              <p:cNvPr id="129" name="Freeform 219">
                <a:extLst>
                  <a:ext uri="{FF2B5EF4-FFF2-40B4-BE49-F238E27FC236}">
                    <a16:creationId xmlns:a16="http://schemas.microsoft.com/office/drawing/2014/main" id="{49557EDC-9747-E937-F121-3443CFDEDC11}"/>
                  </a:ext>
                </a:extLst>
              </p:cNvPr>
              <p:cNvSpPr>
                <a:spLocks/>
              </p:cNvSpPr>
              <p:nvPr/>
            </p:nvSpPr>
            <p:spPr bwMode="auto">
              <a:xfrm>
                <a:off x="29703358" y="31080152"/>
                <a:ext cx="310774" cy="159495"/>
              </a:xfrm>
              <a:custGeom>
                <a:avLst/>
                <a:gdLst>
                  <a:gd name="T0" fmla="*/ 232 w 232"/>
                  <a:gd name="T1" fmla="*/ 0 h 112"/>
                  <a:gd name="T2" fmla="*/ 184 w 232"/>
                  <a:gd name="T3" fmla="*/ 40 h 112"/>
                  <a:gd name="T4" fmla="*/ 120 w 232"/>
                  <a:gd name="T5" fmla="*/ 72 h 112"/>
                  <a:gd name="T6" fmla="*/ 56 w 232"/>
                  <a:gd name="T7" fmla="*/ 88 h 112"/>
                  <a:gd name="T8" fmla="*/ 0 w 232"/>
                  <a:gd name="T9" fmla="*/ 112 h 112"/>
                  <a:gd name="T10" fmla="*/ 232 w 232"/>
                  <a:gd name="T11" fmla="*/ 0 h 112"/>
                </a:gdLst>
                <a:ahLst/>
                <a:cxnLst>
                  <a:cxn ang="0">
                    <a:pos x="T0" y="T1"/>
                  </a:cxn>
                  <a:cxn ang="0">
                    <a:pos x="T2" y="T3"/>
                  </a:cxn>
                  <a:cxn ang="0">
                    <a:pos x="T4" y="T5"/>
                  </a:cxn>
                  <a:cxn ang="0">
                    <a:pos x="T6" y="T7"/>
                  </a:cxn>
                  <a:cxn ang="0">
                    <a:pos x="T8" y="T9"/>
                  </a:cxn>
                  <a:cxn ang="0">
                    <a:pos x="T10" y="T11"/>
                  </a:cxn>
                </a:cxnLst>
                <a:rect l="0" t="0" r="r" b="b"/>
                <a:pathLst>
                  <a:path w="232" h="112">
                    <a:moveTo>
                      <a:pt x="232" y="0"/>
                    </a:moveTo>
                    <a:lnTo>
                      <a:pt x="184" y="40"/>
                    </a:lnTo>
                    <a:lnTo>
                      <a:pt x="120" y="72"/>
                    </a:lnTo>
                    <a:lnTo>
                      <a:pt x="56" y="88"/>
                    </a:lnTo>
                    <a:lnTo>
                      <a:pt x="0" y="112"/>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30" name="Freeform 220">
                <a:extLst>
                  <a:ext uri="{FF2B5EF4-FFF2-40B4-BE49-F238E27FC236}">
                    <a16:creationId xmlns:a16="http://schemas.microsoft.com/office/drawing/2014/main" id="{79563DFA-2413-8BF4-6178-01635912D9D1}"/>
                  </a:ext>
                </a:extLst>
              </p:cNvPr>
              <p:cNvSpPr>
                <a:spLocks/>
              </p:cNvSpPr>
              <p:nvPr/>
            </p:nvSpPr>
            <p:spPr bwMode="auto">
              <a:xfrm>
                <a:off x="29714226" y="31070907"/>
                <a:ext cx="299908" cy="379086"/>
              </a:xfrm>
              <a:custGeom>
                <a:avLst/>
                <a:gdLst>
                  <a:gd name="T0" fmla="*/ 224 w 224"/>
                  <a:gd name="T1" fmla="*/ 0 h 272"/>
                  <a:gd name="T2" fmla="*/ 184 w 224"/>
                  <a:gd name="T3" fmla="*/ 80 h 272"/>
                  <a:gd name="T4" fmla="*/ 128 w 224"/>
                  <a:gd name="T5" fmla="*/ 152 h 272"/>
                  <a:gd name="T6" fmla="*/ 72 w 224"/>
                  <a:gd name="T7" fmla="*/ 224 h 272"/>
                  <a:gd name="T8" fmla="*/ 0 w 224"/>
                  <a:gd name="T9" fmla="*/ 272 h 272"/>
                  <a:gd name="T10" fmla="*/ 224 w 224"/>
                  <a:gd name="T11" fmla="*/ 0 h 272"/>
                </a:gdLst>
                <a:ahLst/>
                <a:cxnLst>
                  <a:cxn ang="0">
                    <a:pos x="T0" y="T1"/>
                  </a:cxn>
                  <a:cxn ang="0">
                    <a:pos x="T2" y="T3"/>
                  </a:cxn>
                  <a:cxn ang="0">
                    <a:pos x="T4" y="T5"/>
                  </a:cxn>
                  <a:cxn ang="0">
                    <a:pos x="T6" y="T7"/>
                  </a:cxn>
                  <a:cxn ang="0">
                    <a:pos x="T8" y="T9"/>
                  </a:cxn>
                  <a:cxn ang="0">
                    <a:pos x="T10" y="T11"/>
                  </a:cxn>
                </a:cxnLst>
                <a:rect l="0" t="0" r="r" b="b"/>
                <a:pathLst>
                  <a:path w="224" h="272">
                    <a:moveTo>
                      <a:pt x="224" y="0"/>
                    </a:moveTo>
                    <a:lnTo>
                      <a:pt x="184" y="80"/>
                    </a:lnTo>
                    <a:lnTo>
                      <a:pt x="128" y="152"/>
                    </a:lnTo>
                    <a:lnTo>
                      <a:pt x="72" y="224"/>
                    </a:lnTo>
                    <a:lnTo>
                      <a:pt x="0" y="272"/>
                    </a:lnTo>
                    <a:lnTo>
                      <a:pt x="224"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31" name="Freeform 221">
                <a:extLst>
                  <a:ext uri="{FF2B5EF4-FFF2-40B4-BE49-F238E27FC236}">
                    <a16:creationId xmlns:a16="http://schemas.microsoft.com/office/drawing/2014/main" id="{86C0556B-4176-DD59-DBC1-E16E2B5B455E}"/>
                  </a:ext>
                </a:extLst>
              </p:cNvPr>
              <p:cNvSpPr>
                <a:spLocks/>
              </p:cNvSpPr>
              <p:nvPr/>
            </p:nvSpPr>
            <p:spPr bwMode="auto">
              <a:xfrm>
                <a:off x="29703358" y="31080152"/>
                <a:ext cx="310774" cy="159495"/>
              </a:xfrm>
              <a:custGeom>
                <a:avLst/>
                <a:gdLst>
                  <a:gd name="T0" fmla="*/ 232 w 232"/>
                  <a:gd name="T1" fmla="*/ 0 h 112"/>
                  <a:gd name="T2" fmla="*/ 184 w 232"/>
                  <a:gd name="T3" fmla="*/ 40 h 112"/>
                  <a:gd name="T4" fmla="*/ 184 w 232"/>
                  <a:gd name="T5" fmla="*/ 40 h 112"/>
                  <a:gd name="T6" fmla="*/ 120 w 232"/>
                  <a:gd name="T7" fmla="*/ 72 h 112"/>
                  <a:gd name="T8" fmla="*/ 120 w 232"/>
                  <a:gd name="T9" fmla="*/ 72 h 112"/>
                  <a:gd name="T10" fmla="*/ 56 w 232"/>
                  <a:gd name="T11" fmla="*/ 88 h 112"/>
                  <a:gd name="T12" fmla="*/ 56 w 232"/>
                  <a:gd name="T13" fmla="*/ 88 h 112"/>
                  <a:gd name="T14" fmla="*/ 0 w 23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2">
                    <a:moveTo>
                      <a:pt x="232" y="0"/>
                    </a:moveTo>
                    <a:lnTo>
                      <a:pt x="184" y="40"/>
                    </a:lnTo>
                    <a:lnTo>
                      <a:pt x="184" y="40"/>
                    </a:lnTo>
                    <a:lnTo>
                      <a:pt x="120" y="72"/>
                    </a:lnTo>
                    <a:lnTo>
                      <a:pt x="120" y="72"/>
                    </a:lnTo>
                    <a:lnTo>
                      <a:pt x="56" y="88"/>
                    </a:lnTo>
                    <a:lnTo>
                      <a:pt x="56" y="88"/>
                    </a:lnTo>
                    <a:lnTo>
                      <a:pt x="0" y="112"/>
                    </a:lnTo>
                  </a:path>
                </a:pathLst>
              </a:custGeom>
              <a:solidFill>
                <a:schemeClr val="bg1"/>
              </a:solidFill>
              <a:ln w="12700">
                <a:solidFill>
                  <a:srgbClr val="000000"/>
                </a:solidFill>
                <a:prstDash val="solid"/>
                <a:round/>
                <a:headEnd/>
                <a:tailEnd/>
              </a:ln>
            </p:spPr>
            <p:txBody>
              <a:bodyPr/>
              <a:lstStyle/>
              <a:p>
                <a:endParaRPr lang="en-US" sz="1400"/>
              </a:p>
            </p:txBody>
          </p:sp>
          <p:sp>
            <p:nvSpPr>
              <p:cNvPr id="132" name="Freeform 223">
                <a:extLst>
                  <a:ext uri="{FF2B5EF4-FFF2-40B4-BE49-F238E27FC236}">
                    <a16:creationId xmlns:a16="http://schemas.microsoft.com/office/drawing/2014/main" id="{FCDE7D28-94EA-2987-4ECE-C167CEF02BE9}"/>
                  </a:ext>
                </a:extLst>
              </p:cNvPr>
              <p:cNvSpPr>
                <a:spLocks/>
              </p:cNvSpPr>
              <p:nvPr/>
            </p:nvSpPr>
            <p:spPr bwMode="auto">
              <a:xfrm>
                <a:off x="29733783" y="31239648"/>
                <a:ext cx="239054" cy="279694"/>
              </a:xfrm>
              <a:custGeom>
                <a:avLst/>
                <a:gdLst>
                  <a:gd name="T0" fmla="*/ 176 w 176"/>
                  <a:gd name="T1" fmla="*/ 0 h 200"/>
                  <a:gd name="T2" fmla="*/ 96 w 176"/>
                  <a:gd name="T3" fmla="*/ 112 h 200"/>
                  <a:gd name="T4" fmla="*/ 0 w 176"/>
                  <a:gd name="T5" fmla="*/ 200 h 200"/>
                  <a:gd name="T6" fmla="*/ 176 w 176"/>
                  <a:gd name="T7" fmla="*/ 0 h 200"/>
                </a:gdLst>
                <a:ahLst/>
                <a:cxnLst>
                  <a:cxn ang="0">
                    <a:pos x="T0" y="T1"/>
                  </a:cxn>
                  <a:cxn ang="0">
                    <a:pos x="T2" y="T3"/>
                  </a:cxn>
                  <a:cxn ang="0">
                    <a:pos x="T4" y="T5"/>
                  </a:cxn>
                  <a:cxn ang="0">
                    <a:pos x="T6" y="T7"/>
                  </a:cxn>
                </a:cxnLst>
                <a:rect l="0" t="0" r="r" b="b"/>
                <a:pathLst>
                  <a:path w="176" h="200">
                    <a:moveTo>
                      <a:pt x="176" y="0"/>
                    </a:moveTo>
                    <a:lnTo>
                      <a:pt x="96" y="112"/>
                    </a:lnTo>
                    <a:lnTo>
                      <a:pt x="0" y="200"/>
                    </a:lnTo>
                    <a:lnTo>
                      <a:pt x="17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33" name="Freeform 227">
                <a:extLst>
                  <a:ext uri="{FF2B5EF4-FFF2-40B4-BE49-F238E27FC236}">
                    <a16:creationId xmlns:a16="http://schemas.microsoft.com/office/drawing/2014/main" id="{D66C5517-BB22-776E-8C0C-0F798338D40A}"/>
                  </a:ext>
                </a:extLst>
              </p:cNvPr>
              <p:cNvSpPr>
                <a:spLocks/>
              </p:cNvSpPr>
              <p:nvPr/>
            </p:nvSpPr>
            <p:spPr bwMode="auto">
              <a:xfrm>
                <a:off x="30703049" y="30980760"/>
                <a:ext cx="258616" cy="41606"/>
              </a:xfrm>
              <a:custGeom>
                <a:avLst/>
                <a:gdLst>
                  <a:gd name="T0" fmla="*/ 0 w 192"/>
                  <a:gd name="T1" fmla="*/ 0 h 32"/>
                  <a:gd name="T2" fmla="*/ 96 w 192"/>
                  <a:gd name="T3" fmla="*/ 24 h 32"/>
                  <a:gd name="T4" fmla="*/ 192 w 192"/>
                  <a:gd name="T5" fmla="*/ 32 h 32"/>
                  <a:gd name="T6" fmla="*/ 0 w 192"/>
                  <a:gd name="T7" fmla="*/ 0 h 32"/>
                </a:gdLst>
                <a:ahLst/>
                <a:cxnLst>
                  <a:cxn ang="0">
                    <a:pos x="T0" y="T1"/>
                  </a:cxn>
                  <a:cxn ang="0">
                    <a:pos x="T2" y="T3"/>
                  </a:cxn>
                  <a:cxn ang="0">
                    <a:pos x="T4" y="T5"/>
                  </a:cxn>
                  <a:cxn ang="0">
                    <a:pos x="T6" y="T7"/>
                  </a:cxn>
                </a:cxnLst>
                <a:rect l="0" t="0" r="r" b="b"/>
                <a:pathLst>
                  <a:path w="192" h="32">
                    <a:moveTo>
                      <a:pt x="0" y="0"/>
                    </a:moveTo>
                    <a:lnTo>
                      <a:pt x="96" y="24"/>
                    </a:lnTo>
                    <a:lnTo>
                      <a:pt x="192" y="32"/>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34" name="Freeform 228">
                <a:extLst>
                  <a:ext uri="{FF2B5EF4-FFF2-40B4-BE49-F238E27FC236}">
                    <a16:creationId xmlns:a16="http://schemas.microsoft.com/office/drawing/2014/main" id="{BCE863B4-0769-1012-D66A-D2C93B63AC6F}"/>
                  </a:ext>
                </a:extLst>
              </p:cNvPr>
              <p:cNvSpPr>
                <a:spLocks/>
              </p:cNvSpPr>
              <p:nvPr/>
            </p:nvSpPr>
            <p:spPr bwMode="auto">
              <a:xfrm>
                <a:off x="30716088" y="30980760"/>
                <a:ext cx="343372" cy="335170"/>
              </a:xfrm>
              <a:custGeom>
                <a:avLst/>
                <a:gdLst>
                  <a:gd name="T0" fmla="*/ 0 w 256"/>
                  <a:gd name="T1" fmla="*/ 0 h 240"/>
                  <a:gd name="T2" fmla="*/ 64 w 256"/>
                  <a:gd name="T3" fmla="*/ 64 h 240"/>
                  <a:gd name="T4" fmla="*/ 128 w 256"/>
                  <a:gd name="T5" fmla="*/ 128 h 240"/>
                  <a:gd name="T6" fmla="*/ 192 w 256"/>
                  <a:gd name="T7" fmla="*/ 192 h 240"/>
                  <a:gd name="T8" fmla="*/ 256 w 256"/>
                  <a:gd name="T9" fmla="*/ 240 h 240"/>
                  <a:gd name="T10" fmla="*/ 0 w 256"/>
                  <a:gd name="T11" fmla="*/ 0 h 240"/>
                </a:gdLst>
                <a:ahLst/>
                <a:cxnLst>
                  <a:cxn ang="0">
                    <a:pos x="T0" y="T1"/>
                  </a:cxn>
                  <a:cxn ang="0">
                    <a:pos x="T2" y="T3"/>
                  </a:cxn>
                  <a:cxn ang="0">
                    <a:pos x="T4" y="T5"/>
                  </a:cxn>
                  <a:cxn ang="0">
                    <a:pos x="T6" y="T7"/>
                  </a:cxn>
                  <a:cxn ang="0">
                    <a:pos x="T8" y="T9"/>
                  </a:cxn>
                  <a:cxn ang="0">
                    <a:pos x="T10" y="T11"/>
                  </a:cxn>
                </a:cxnLst>
                <a:rect l="0" t="0" r="r" b="b"/>
                <a:pathLst>
                  <a:path w="256" h="240">
                    <a:moveTo>
                      <a:pt x="0" y="0"/>
                    </a:moveTo>
                    <a:lnTo>
                      <a:pt x="64" y="64"/>
                    </a:lnTo>
                    <a:lnTo>
                      <a:pt x="128" y="128"/>
                    </a:lnTo>
                    <a:lnTo>
                      <a:pt x="192" y="192"/>
                    </a:lnTo>
                    <a:lnTo>
                      <a:pt x="256" y="24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35" name="Freeform 229">
                <a:extLst>
                  <a:ext uri="{FF2B5EF4-FFF2-40B4-BE49-F238E27FC236}">
                    <a16:creationId xmlns:a16="http://schemas.microsoft.com/office/drawing/2014/main" id="{2D3F4480-06DC-0B9F-AAFA-062C9ED1C736}"/>
                  </a:ext>
                </a:extLst>
              </p:cNvPr>
              <p:cNvSpPr>
                <a:spLocks/>
              </p:cNvSpPr>
              <p:nvPr/>
            </p:nvSpPr>
            <p:spPr bwMode="auto">
              <a:xfrm>
                <a:off x="30703049" y="30980760"/>
                <a:ext cx="258616" cy="41606"/>
              </a:xfrm>
              <a:custGeom>
                <a:avLst/>
                <a:gdLst>
                  <a:gd name="T0" fmla="*/ 0 w 192"/>
                  <a:gd name="T1" fmla="*/ 0 h 32"/>
                  <a:gd name="T2" fmla="*/ 96 w 192"/>
                  <a:gd name="T3" fmla="*/ 24 h 32"/>
                  <a:gd name="T4" fmla="*/ 96 w 192"/>
                  <a:gd name="T5" fmla="*/ 24 h 32"/>
                  <a:gd name="T6" fmla="*/ 192 w 192"/>
                  <a:gd name="T7" fmla="*/ 32 h 32"/>
                </a:gdLst>
                <a:ahLst/>
                <a:cxnLst>
                  <a:cxn ang="0">
                    <a:pos x="T0" y="T1"/>
                  </a:cxn>
                  <a:cxn ang="0">
                    <a:pos x="T2" y="T3"/>
                  </a:cxn>
                  <a:cxn ang="0">
                    <a:pos x="T4" y="T5"/>
                  </a:cxn>
                  <a:cxn ang="0">
                    <a:pos x="T6" y="T7"/>
                  </a:cxn>
                </a:cxnLst>
                <a:rect l="0" t="0" r="r" b="b"/>
                <a:pathLst>
                  <a:path w="192" h="32">
                    <a:moveTo>
                      <a:pt x="0" y="0"/>
                    </a:moveTo>
                    <a:lnTo>
                      <a:pt x="96" y="24"/>
                    </a:lnTo>
                    <a:lnTo>
                      <a:pt x="96" y="24"/>
                    </a:lnTo>
                    <a:lnTo>
                      <a:pt x="192" y="32"/>
                    </a:lnTo>
                  </a:path>
                </a:pathLst>
              </a:custGeom>
              <a:solidFill>
                <a:schemeClr val="bg1"/>
              </a:solidFill>
              <a:ln w="12700">
                <a:solidFill>
                  <a:srgbClr val="000000"/>
                </a:solidFill>
                <a:prstDash val="solid"/>
                <a:round/>
                <a:headEnd/>
                <a:tailEnd/>
              </a:ln>
            </p:spPr>
            <p:txBody>
              <a:bodyPr/>
              <a:lstStyle/>
              <a:p>
                <a:endParaRPr lang="en-US" sz="1400"/>
              </a:p>
            </p:txBody>
          </p:sp>
          <p:sp>
            <p:nvSpPr>
              <p:cNvPr id="136" name="Freeform 232">
                <a:extLst>
                  <a:ext uri="{FF2B5EF4-FFF2-40B4-BE49-F238E27FC236}">
                    <a16:creationId xmlns:a16="http://schemas.microsoft.com/office/drawing/2014/main" id="{89DCB504-37C5-2779-B839-B55E4FB30797}"/>
                  </a:ext>
                </a:extLst>
              </p:cNvPr>
              <p:cNvSpPr>
                <a:spLocks/>
              </p:cNvSpPr>
              <p:nvPr/>
            </p:nvSpPr>
            <p:spPr bwMode="auto">
              <a:xfrm>
                <a:off x="30692184" y="31045482"/>
                <a:ext cx="97795" cy="473860"/>
              </a:xfrm>
              <a:custGeom>
                <a:avLst/>
                <a:gdLst>
                  <a:gd name="T0" fmla="*/ 16 w 72"/>
                  <a:gd name="T1" fmla="*/ 0 h 336"/>
                  <a:gd name="T2" fmla="*/ 16 w 72"/>
                  <a:gd name="T3" fmla="*/ 40 h 336"/>
                  <a:gd name="T4" fmla="*/ 8 w 72"/>
                  <a:gd name="T5" fmla="*/ 80 h 336"/>
                  <a:gd name="T6" fmla="*/ 0 w 72"/>
                  <a:gd name="T7" fmla="*/ 120 h 336"/>
                  <a:gd name="T8" fmla="*/ 0 w 72"/>
                  <a:gd name="T9" fmla="*/ 160 h 336"/>
                  <a:gd name="T10" fmla="*/ 0 w 72"/>
                  <a:gd name="T11" fmla="*/ 160 h 336"/>
                  <a:gd name="T12" fmla="*/ 16 w 72"/>
                  <a:gd name="T13" fmla="*/ 200 h 336"/>
                  <a:gd name="T14" fmla="*/ 40 w 72"/>
                  <a:gd name="T15" fmla="*/ 248 h 336"/>
                  <a:gd name="T16" fmla="*/ 56 w 72"/>
                  <a:gd name="T17" fmla="*/ 288 h 336"/>
                  <a:gd name="T18" fmla="*/ 72 w 72"/>
                  <a:gd name="T19" fmla="*/ 336 h 336"/>
                  <a:gd name="T20" fmla="*/ 16 w 72"/>
                  <a:gd name="T21"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336">
                    <a:moveTo>
                      <a:pt x="16" y="0"/>
                    </a:moveTo>
                    <a:lnTo>
                      <a:pt x="16" y="40"/>
                    </a:lnTo>
                    <a:lnTo>
                      <a:pt x="8" y="80"/>
                    </a:lnTo>
                    <a:lnTo>
                      <a:pt x="0" y="120"/>
                    </a:lnTo>
                    <a:lnTo>
                      <a:pt x="0" y="160"/>
                    </a:lnTo>
                    <a:lnTo>
                      <a:pt x="0" y="160"/>
                    </a:lnTo>
                    <a:lnTo>
                      <a:pt x="16" y="200"/>
                    </a:lnTo>
                    <a:lnTo>
                      <a:pt x="40" y="248"/>
                    </a:lnTo>
                    <a:lnTo>
                      <a:pt x="56" y="288"/>
                    </a:lnTo>
                    <a:lnTo>
                      <a:pt x="72" y="336"/>
                    </a:lnTo>
                    <a:lnTo>
                      <a:pt x="1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37" name="Freeform 136">
                <a:extLst>
                  <a:ext uri="{FF2B5EF4-FFF2-40B4-BE49-F238E27FC236}">
                    <a16:creationId xmlns:a16="http://schemas.microsoft.com/office/drawing/2014/main" id="{F9561B97-C456-65CF-DDB7-E58C77A757B5}"/>
                  </a:ext>
                </a:extLst>
              </p:cNvPr>
              <p:cNvSpPr/>
              <p:nvPr/>
            </p:nvSpPr>
            <p:spPr>
              <a:xfrm>
                <a:off x="30454278" y="30231646"/>
                <a:ext cx="469593" cy="692722"/>
              </a:xfrm>
              <a:custGeom>
                <a:avLst/>
                <a:gdLst>
                  <a:gd name="connsiteX0" fmla="*/ 0 w 783839"/>
                  <a:gd name="connsiteY0" fmla="*/ 0 h 1102439"/>
                  <a:gd name="connsiteX1" fmla="*/ 9921 w 783839"/>
                  <a:gd name="connsiteY1" fmla="*/ 49608 h 1102439"/>
                  <a:gd name="connsiteX2" fmla="*/ 19842 w 783839"/>
                  <a:gd name="connsiteY2" fmla="*/ 79373 h 1102439"/>
                  <a:gd name="connsiteX3" fmla="*/ 29763 w 783839"/>
                  <a:gd name="connsiteY3" fmla="*/ 168668 h 1102439"/>
                  <a:gd name="connsiteX4" fmla="*/ 29763 w 783839"/>
                  <a:gd name="connsiteY4" fmla="*/ 386943 h 1102439"/>
                  <a:gd name="connsiteX5" fmla="*/ 49605 w 783839"/>
                  <a:gd name="connsiteY5" fmla="*/ 446473 h 1102439"/>
                  <a:gd name="connsiteX6" fmla="*/ 79369 w 783839"/>
                  <a:gd name="connsiteY6" fmla="*/ 704434 h 1102439"/>
                  <a:gd name="connsiteX7" fmla="*/ 99211 w 783839"/>
                  <a:gd name="connsiteY7" fmla="*/ 763964 h 1102439"/>
                  <a:gd name="connsiteX8" fmla="*/ 109132 w 783839"/>
                  <a:gd name="connsiteY8" fmla="*/ 793729 h 1102439"/>
                  <a:gd name="connsiteX9" fmla="*/ 188502 w 783839"/>
                  <a:gd name="connsiteY9" fmla="*/ 863180 h 1102439"/>
                  <a:gd name="connsiteX10" fmla="*/ 218265 w 783839"/>
                  <a:gd name="connsiteY10" fmla="*/ 873102 h 1102439"/>
                  <a:gd name="connsiteX11" fmla="*/ 277792 w 783839"/>
                  <a:gd name="connsiteY11" fmla="*/ 902866 h 1102439"/>
                  <a:gd name="connsiteX12" fmla="*/ 297634 w 783839"/>
                  <a:gd name="connsiteY12" fmla="*/ 922710 h 1102439"/>
                  <a:gd name="connsiteX13" fmla="*/ 357161 w 783839"/>
                  <a:gd name="connsiteY13" fmla="*/ 942553 h 1102439"/>
                  <a:gd name="connsiteX14" fmla="*/ 377004 w 783839"/>
                  <a:gd name="connsiteY14" fmla="*/ 962396 h 1102439"/>
                  <a:gd name="connsiteX15" fmla="*/ 436531 w 783839"/>
                  <a:gd name="connsiteY15" fmla="*/ 982239 h 1102439"/>
                  <a:gd name="connsiteX16" fmla="*/ 466294 w 783839"/>
                  <a:gd name="connsiteY16" fmla="*/ 992161 h 1102439"/>
                  <a:gd name="connsiteX17" fmla="*/ 525821 w 783839"/>
                  <a:gd name="connsiteY17" fmla="*/ 1021926 h 1102439"/>
                  <a:gd name="connsiteX18" fmla="*/ 615111 w 783839"/>
                  <a:gd name="connsiteY18" fmla="*/ 1061612 h 1102439"/>
                  <a:gd name="connsiteX19" fmla="*/ 674638 w 783839"/>
                  <a:gd name="connsiteY19" fmla="*/ 1081455 h 1102439"/>
                  <a:gd name="connsiteX20" fmla="*/ 783771 w 783839"/>
                  <a:gd name="connsiteY20" fmla="*/ 1071534 h 11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3839" h="1102439">
                    <a:moveTo>
                      <a:pt x="0" y="0"/>
                    </a:moveTo>
                    <a:cubicBezTo>
                      <a:pt x="3307" y="16536"/>
                      <a:pt x="5831" y="33248"/>
                      <a:pt x="9921" y="49608"/>
                    </a:cubicBezTo>
                    <a:cubicBezTo>
                      <a:pt x="12457" y="59754"/>
                      <a:pt x="18123" y="69057"/>
                      <a:pt x="19842" y="79373"/>
                    </a:cubicBezTo>
                    <a:cubicBezTo>
                      <a:pt x="24765" y="108914"/>
                      <a:pt x="26456" y="138903"/>
                      <a:pt x="29763" y="168668"/>
                    </a:cubicBezTo>
                    <a:cubicBezTo>
                      <a:pt x="21561" y="267103"/>
                      <a:pt x="12142" y="292957"/>
                      <a:pt x="29763" y="386943"/>
                    </a:cubicBezTo>
                    <a:cubicBezTo>
                      <a:pt x="33617" y="407501"/>
                      <a:pt x="49605" y="446473"/>
                      <a:pt x="49605" y="446473"/>
                    </a:cubicBezTo>
                    <a:cubicBezTo>
                      <a:pt x="56040" y="562297"/>
                      <a:pt x="47355" y="608384"/>
                      <a:pt x="79369" y="704434"/>
                    </a:cubicBezTo>
                    <a:lnTo>
                      <a:pt x="99211" y="763964"/>
                    </a:lnTo>
                    <a:cubicBezTo>
                      <a:pt x="102518" y="773886"/>
                      <a:pt x="101737" y="786334"/>
                      <a:pt x="109132" y="793729"/>
                    </a:cubicBezTo>
                    <a:cubicBezTo>
                      <a:pt x="134996" y="819594"/>
                      <a:pt x="155686" y="846771"/>
                      <a:pt x="188502" y="863180"/>
                    </a:cubicBezTo>
                    <a:cubicBezTo>
                      <a:pt x="197856" y="867857"/>
                      <a:pt x="208911" y="868425"/>
                      <a:pt x="218265" y="873102"/>
                    </a:cubicBezTo>
                    <a:cubicBezTo>
                      <a:pt x="295186" y="911565"/>
                      <a:pt x="202990" y="877932"/>
                      <a:pt x="277792" y="902866"/>
                    </a:cubicBezTo>
                    <a:cubicBezTo>
                      <a:pt x="284406" y="909481"/>
                      <a:pt x="289268" y="918527"/>
                      <a:pt x="297634" y="922710"/>
                    </a:cubicBezTo>
                    <a:cubicBezTo>
                      <a:pt x="316341" y="932064"/>
                      <a:pt x="357161" y="942553"/>
                      <a:pt x="357161" y="942553"/>
                    </a:cubicBezTo>
                    <a:cubicBezTo>
                      <a:pt x="363775" y="949167"/>
                      <a:pt x="368637" y="958213"/>
                      <a:pt x="377004" y="962396"/>
                    </a:cubicBezTo>
                    <a:cubicBezTo>
                      <a:pt x="395711" y="971750"/>
                      <a:pt x="416689" y="975625"/>
                      <a:pt x="436531" y="982239"/>
                    </a:cubicBezTo>
                    <a:cubicBezTo>
                      <a:pt x="446452" y="985546"/>
                      <a:pt x="457593" y="986360"/>
                      <a:pt x="466294" y="992161"/>
                    </a:cubicBezTo>
                    <a:cubicBezTo>
                      <a:pt x="551589" y="1049027"/>
                      <a:pt x="443671" y="980849"/>
                      <a:pt x="525821" y="1021926"/>
                    </a:cubicBezTo>
                    <a:cubicBezTo>
                      <a:pt x="620153" y="1069094"/>
                      <a:pt x="461537" y="1010418"/>
                      <a:pt x="615111" y="1061612"/>
                    </a:cubicBezTo>
                    <a:lnTo>
                      <a:pt x="674638" y="1081455"/>
                    </a:lnTo>
                    <a:cubicBezTo>
                      <a:pt x="790358" y="1091976"/>
                      <a:pt x="783771" y="1127905"/>
                      <a:pt x="783771" y="1071534"/>
                    </a:cubicBezTo>
                  </a:path>
                </a:pathLst>
              </a:custGeom>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138" name="Freeform 137">
                <a:extLst>
                  <a:ext uri="{FF2B5EF4-FFF2-40B4-BE49-F238E27FC236}">
                    <a16:creationId xmlns:a16="http://schemas.microsoft.com/office/drawing/2014/main" id="{8C25CE10-80A5-8430-335A-31BF42354F73}"/>
                  </a:ext>
                </a:extLst>
              </p:cNvPr>
              <p:cNvSpPr/>
              <p:nvPr/>
            </p:nvSpPr>
            <p:spPr>
              <a:xfrm>
                <a:off x="30468357" y="30357893"/>
                <a:ext cx="1063636" cy="2025355"/>
              </a:xfrm>
              <a:custGeom>
                <a:avLst/>
                <a:gdLst>
                  <a:gd name="connsiteX0" fmla="*/ 6077 w 771706"/>
                  <a:gd name="connsiteY0" fmla="*/ 97228 h 1519189"/>
                  <a:gd name="connsiteX1" fmla="*/ 48612 w 771706"/>
                  <a:gd name="connsiteY1" fmla="*/ 54690 h 1519189"/>
                  <a:gd name="connsiteX2" fmla="*/ 66841 w 771706"/>
                  <a:gd name="connsiteY2" fmla="*/ 48614 h 1519189"/>
                  <a:gd name="connsiteX3" fmla="*/ 78994 w 771706"/>
                  <a:gd name="connsiteY3" fmla="*/ 30383 h 1519189"/>
                  <a:gd name="connsiteX4" fmla="*/ 133682 w 771706"/>
                  <a:gd name="connsiteY4" fmla="*/ 6076 h 1519189"/>
                  <a:gd name="connsiteX5" fmla="*/ 151911 w 771706"/>
                  <a:gd name="connsiteY5" fmla="*/ 0 h 1519189"/>
                  <a:gd name="connsiteX6" fmla="*/ 236981 w 771706"/>
                  <a:gd name="connsiteY6" fmla="*/ 12153 h 1519189"/>
                  <a:gd name="connsiteX7" fmla="*/ 273439 w 771706"/>
                  <a:gd name="connsiteY7" fmla="*/ 24307 h 1519189"/>
                  <a:gd name="connsiteX8" fmla="*/ 309898 w 771706"/>
                  <a:gd name="connsiteY8" fmla="*/ 48614 h 1519189"/>
                  <a:gd name="connsiteX9" fmla="*/ 328127 w 771706"/>
                  <a:gd name="connsiteY9" fmla="*/ 60767 h 1519189"/>
                  <a:gd name="connsiteX10" fmla="*/ 370662 w 771706"/>
                  <a:gd name="connsiteY10" fmla="*/ 115458 h 1519189"/>
                  <a:gd name="connsiteX11" fmla="*/ 382815 w 771706"/>
                  <a:gd name="connsiteY11" fmla="*/ 133688 h 1519189"/>
                  <a:gd name="connsiteX12" fmla="*/ 394968 w 771706"/>
                  <a:gd name="connsiteY12" fmla="*/ 151918 h 1519189"/>
                  <a:gd name="connsiteX13" fmla="*/ 425350 w 771706"/>
                  <a:gd name="connsiteY13" fmla="*/ 188379 h 1519189"/>
                  <a:gd name="connsiteX14" fmla="*/ 455732 w 771706"/>
                  <a:gd name="connsiteY14" fmla="*/ 243070 h 1519189"/>
                  <a:gd name="connsiteX15" fmla="*/ 467885 w 771706"/>
                  <a:gd name="connsiteY15" fmla="*/ 261300 h 1519189"/>
                  <a:gd name="connsiteX16" fmla="*/ 498267 w 771706"/>
                  <a:gd name="connsiteY16" fmla="*/ 315991 h 1519189"/>
                  <a:gd name="connsiteX17" fmla="*/ 510420 w 771706"/>
                  <a:gd name="connsiteY17" fmla="*/ 334221 h 1519189"/>
                  <a:gd name="connsiteX18" fmla="*/ 516496 w 771706"/>
                  <a:gd name="connsiteY18" fmla="*/ 352451 h 1519189"/>
                  <a:gd name="connsiteX19" fmla="*/ 540802 w 771706"/>
                  <a:gd name="connsiteY19" fmla="*/ 388912 h 1519189"/>
                  <a:gd name="connsiteX20" fmla="*/ 552955 w 771706"/>
                  <a:gd name="connsiteY20" fmla="*/ 425372 h 1519189"/>
                  <a:gd name="connsiteX21" fmla="*/ 559031 w 771706"/>
                  <a:gd name="connsiteY21" fmla="*/ 443603 h 1519189"/>
                  <a:gd name="connsiteX22" fmla="*/ 571184 w 771706"/>
                  <a:gd name="connsiteY22" fmla="*/ 461833 h 1519189"/>
                  <a:gd name="connsiteX23" fmla="*/ 589413 w 771706"/>
                  <a:gd name="connsiteY23" fmla="*/ 516524 h 1519189"/>
                  <a:gd name="connsiteX24" fmla="*/ 595490 w 771706"/>
                  <a:gd name="connsiteY24" fmla="*/ 534754 h 1519189"/>
                  <a:gd name="connsiteX25" fmla="*/ 607643 w 771706"/>
                  <a:gd name="connsiteY25" fmla="*/ 552984 h 1519189"/>
                  <a:gd name="connsiteX26" fmla="*/ 668407 w 771706"/>
                  <a:gd name="connsiteY26" fmla="*/ 735287 h 1519189"/>
                  <a:gd name="connsiteX27" fmla="*/ 686636 w 771706"/>
                  <a:gd name="connsiteY27" fmla="*/ 789978 h 1519189"/>
                  <a:gd name="connsiteX28" fmla="*/ 692712 w 771706"/>
                  <a:gd name="connsiteY28" fmla="*/ 808208 h 1519189"/>
                  <a:gd name="connsiteX29" fmla="*/ 698789 w 771706"/>
                  <a:gd name="connsiteY29" fmla="*/ 826438 h 1519189"/>
                  <a:gd name="connsiteX30" fmla="*/ 710942 w 771706"/>
                  <a:gd name="connsiteY30" fmla="*/ 875052 h 1519189"/>
                  <a:gd name="connsiteX31" fmla="*/ 717018 w 771706"/>
                  <a:gd name="connsiteY31" fmla="*/ 911513 h 1519189"/>
                  <a:gd name="connsiteX32" fmla="*/ 729171 w 771706"/>
                  <a:gd name="connsiteY32" fmla="*/ 947974 h 1519189"/>
                  <a:gd name="connsiteX33" fmla="*/ 747400 w 771706"/>
                  <a:gd name="connsiteY33" fmla="*/ 1033048 h 1519189"/>
                  <a:gd name="connsiteX34" fmla="*/ 765629 w 771706"/>
                  <a:gd name="connsiteY34" fmla="*/ 1276118 h 1519189"/>
                  <a:gd name="connsiteX35" fmla="*/ 771706 w 771706"/>
                  <a:gd name="connsiteY35" fmla="*/ 1312579 h 1519189"/>
                  <a:gd name="connsiteX36" fmla="*/ 765629 w 771706"/>
                  <a:gd name="connsiteY36" fmla="*/ 1464498 h 1519189"/>
                  <a:gd name="connsiteX37" fmla="*/ 747400 w 771706"/>
                  <a:gd name="connsiteY37" fmla="*/ 1500958 h 1519189"/>
                  <a:gd name="connsiteX38" fmla="*/ 729171 w 771706"/>
                  <a:gd name="connsiteY38" fmla="*/ 1507035 h 1519189"/>
                  <a:gd name="connsiteX39" fmla="*/ 710942 w 771706"/>
                  <a:gd name="connsiteY39" fmla="*/ 1519189 h 1519189"/>
                  <a:gd name="connsiteX40" fmla="*/ 638025 w 771706"/>
                  <a:gd name="connsiteY40" fmla="*/ 1500958 h 1519189"/>
                  <a:gd name="connsiteX41" fmla="*/ 601566 w 771706"/>
                  <a:gd name="connsiteY41" fmla="*/ 1476651 h 1519189"/>
                  <a:gd name="connsiteX42" fmla="*/ 583337 w 771706"/>
                  <a:gd name="connsiteY42" fmla="*/ 1464498 h 1519189"/>
                  <a:gd name="connsiteX43" fmla="*/ 528649 w 771706"/>
                  <a:gd name="connsiteY43" fmla="*/ 1421961 h 1519189"/>
                  <a:gd name="connsiteX44" fmla="*/ 510420 w 771706"/>
                  <a:gd name="connsiteY44" fmla="*/ 1409807 h 1519189"/>
                  <a:gd name="connsiteX45" fmla="*/ 455732 w 771706"/>
                  <a:gd name="connsiteY45" fmla="*/ 1391577 h 1519189"/>
                  <a:gd name="connsiteX46" fmla="*/ 437503 w 771706"/>
                  <a:gd name="connsiteY46" fmla="*/ 1385500 h 1519189"/>
                  <a:gd name="connsiteX47" fmla="*/ 401044 w 771706"/>
                  <a:gd name="connsiteY47" fmla="*/ 1361193 h 1519189"/>
                  <a:gd name="connsiteX48" fmla="*/ 364586 w 771706"/>
                  <a:gd name="connsiteY48" fmla="*/ 1349040 h 1519189"/>
                  <a:gd name="connsiteX49" fmla="*/ 346356 w 771706"/>
                  <a:gd name="connsiteY49" fmla="*/ 1336886 h 1519189"/>
                  <a:gd name="connsiteX50" fmla="*/ 309898 w 771706"/>
                  <a:gd name="connsiteY50" fmla="*/ 1324733 h 1519189"/>
                  <a:gd name="connsiteX51" fmla="*/ 291669 w 771706"/>
                  <a:gd name="connsiteY51" fmla="*/ 1318656 h 1519189"/>
                  <a:gd name="connsiteX52" fmla="*/ 273439 w 771706"/>
                  <a:gd name="connsiteY52" fmla="*/ 1312579 h 1519189"/>
                  <a:gd name="connsiteX53" fmla="*/ 255210 w 771706"/>
                  <a:gd name="connsiteY53" fmla="*/ 1306502 h 1519189"/>
                  <a:gd name="connsiteX54" fmla="*/ 194446 w 771706"/>
                  <a:gd name="connsiteY54" fmla="*/ 1294349 h 1519189"/>
                  <a:gd name="connsiteX55" fmla="*/ 97223 w 771706"/>
                  <a:gd name="connsiteY55" fmla="*/ 1276118 h 1519189"/>
                  <a:gd name="connsiteX56" fmla="*/ 78994 w 771706"/>
                  <a:gd name="connsiteY56" fmla="*/ 1270042 h 1519189"/>
                  <a:gd name="connsiteX57" fmla="*/ 60765 w 771706"/>
                  <a:gd name="connsiteY57" fmla="*/ 1233581 h 1519189"/>
                  <a:gd name="connsiteX58" fmla="*/ 36459 w 771706"/>
                  <a:gd name="connsiteY58" fmla="*/ 1178890 h 1519189"/>
                  <a:gd name="connsiteX59" fmla="*/ 24306 w 771706"/>
                  <a:gd name="connsiteY59" fmla="*/ 1081662 h 1519189"/>
                  <a:gd name="connsiteX60" fmla="*/ 30383 w 771706"/>
                  <a:gd name="connsiteY60" fmla="*/ 990511 h 1519189"/>
                  <a:gd name="connsiteX61" fmla="*/ 24306 w 771706"/>
                  <a:gd name="connsiteY61" fmla="*/ 966204 h 1519189"/>
                  <a:gd name="connsiteX62" fmla="*/ 12153 w 771706"/>
                  <a:gd name="connsiteY62" fmla="*/ 905436 h 1519189"/>
                  <a:gd name="connsiteX63" fmla="*/ 0 w 771706"/>
                  <a:gd name="connsiteY63" fmla="*/ 808208 h 1519189"/>
                  <a:gd name="connsiteX64" fmla="*/ 6077 w 771706"/>
                  <a:gd name="connsiteY64" fmla="*/ 644136 h 1519189"/>
                  <a:gd name="connsiteX65" fmla="*/ 12153 w 771706"/>
                  <a:gd name="connsiteY65" fmla="*/ 619829 h 1519189"/>
                  <a:gd name="connsiteX66" fmla="*/ 24306 w 771706"/>
                  <a:gd name="connsiteY66" fmla="*/ 546908 h 1519189"/>
                  <a:gd name="connsiteX67" fmla="*/ 18230 w 771706"/>
                  <a:gd name="connsiteY67" fmla="*/ 516524 h 15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71706" h="1519189">
                    <a:moveTo>
                      <a:pt x="6077" y="97228"/>
                    </a:moveTo>
                    <a:cubicBezTo>
                      <a:pt x="23489" y="75461"/>
                      <a:pt x="26042" y="65976"/>
                      <a:pt x="48612" y="54690"/>
                    </a:cubicBezTo>
                    <a:cubicBezTo>
                      <a:pt x="54341" y="51825"/>
                      <a:pt x="60765" y="50639"/>
                      <a:pt x="66841" y="48614"/>
                    </a:cubicBezTo>
                    <a:cubicBezTo>
                      <a:pt x="70892" y="42537"/>
                      <a:pt x="73830" y="35547"/>
                      <a:pt x="78994" y="30383"/>
                    </a:cubicBezTo>
                    <a:cubicBezTo>
                      <a:pt x="93436" y="15940"/>
                      <a:pt x="115635" y="12092"/>
                      <a:pt x="133682" y="6076"/>
                    </a:cubicBezTo>
                    <a:lnTo>
                      <a:pt x="151911" y="0"/>
                    </a:lnTo>
                    <a:cubicBezTo>
                      <a:pt x="194141" y="4223"/>
                      <a:pt x="203941" y="2240"/>
                      <a:pt x="236981" y="12153"/>
                    </a:cubicBezTo>
                    <a:cubicBezTo>
                      <a:pt x="249251" y="15834"/>
                      <a:pt x="262780" y="17201"/>
                      <a:pt x="273439" y="24307"/>
                    </a:cubicBezTo>
                    <a:lnTo>
                      <a:pt x="309898" y="48614"/>
                    </a:lnTo>
                    <a:cubicBezTo>
                      <a:pt x="315974" y="52665"/>
                      <a:pt x="322963" y="55603"/>
                      <a:pt x="328127" y="60767"/>
                    </a:cubicBezTo>
                    <a:cubicBezTo>
                      <a:pt x="356685" y="89326"/>
                      <a:pt x="341589" y="71846"/>
                      <a:pt x="370662" y="115458"/>
                    </a:cubicBezTo>
                    <a:lnTo>
                      <a:pt x="382815" y="133688"/>
                    </a:lnTo>
                    <a:cubicBezTo>
                      <a:pt x="386866" y="139765"/>
                      <a:pt x="389804" y="146754"/>
                      <a:pt x="394968" y="151918"/>
                    </a:cubicBezTo>
                    <a:cubicBezTo>
                      <a:pt x="418361" y="175313"/>
                      <a:pt x="408430" y="162999"/>
                      <a:pt x="425350" y="188379"/>
                    </a:cubicBezTo>
                    <a:cubicBezTo>
                      <a:pt x="436044" y="220466"/>
                      <a:pt x="427873" y="201280"/>
                      <a:pt x="455732" y="243070"/>
                    </a:cubicBezTo>
                    <a:lnTo>
                      <a:pt x="467885" y="261300"/>
                    </a:lnTo>
                    <a:cubicBezTo>
                      <a:pt x="478579" y="293387"/>
                      <a:pt x="470408" y="274201"/>
                      <a:pt x="498267" y="315991"/>
                    </a:cubicBezTo>
                    <a:lnTo>
                      <a:pt x="510420" y="334221"/>
                    </a:lnTo>
                    <a:cubicBezTo>
                      <a:pt x="512445" y="340298"/>
                      <a:pt x="513385" y="346852"/>
                      <a:pt x="516496" y="352451"/>
                    </a:cubicBezTo>
                    <a:cubicBezTo>
                      <a:pt x="523589" y="365220"/>
                      <a:pt x="540802" y="388912"/>
                      <a:pt x="540802" y="388912"/>
                    </a:cubicBezTo>
                    <a:lnTo>
                      <a:pt x="552955" y="425372"/>
                    </a:lnTo>
                    <a:cubicBezTo>
                      <a:pt x="554980" y="431449"/>
                      <a:pt x="555478" y="438273"/>
                      <a:pt x="559031" y="443603"/>
                    </a:cubicBezTo>
                    <a:lnTo>
                      <a:pt x="571184" y="461833"/>
                    </a:lnTo>
                    <a:lnTo>
                      <a:pt x="589413" y="516524"/>
                    </a:lnTo>
                    <a:cubicBezTo>
                      <a:pt x="591439" y="522601"/>
                      <a:pt x="591937" y="529424"/>
                      <a:pt x="595490" y="534754"/>
                    </a:cubicBezTo>
                    <a:lnTo>
                      <a:pt x="607643" y="552984"/>
                    </a:lnTo>
                    <a:lnTo>
                      <a:pt x="668407" y="735287"/>
                    </a:lnTo>
                    <a:lnTo>
                      <a:pt x="686636" y="789978"/>
                    </a:lnTo>
                    <a:lnTo>
                      <a:pt x="692712" y="808208"/>
                    </a:lnTo>
                    <a:cubicBezTo>
                      <a:pt x="694738" y="814285"/>
                      <a:pt x="697236" y="820224"/>
                      <a:pt x="698789" y="826438"/>
                    </a:cubicBezTo>
                    <a:cubicBezTo>
                      <a:pt x="702840" y="842643"/>
                      <a:pt x="708196" y="858576"/>
                      <a:pt x="710942" y="875052"/>
                    </a:cubicBezTo>
                    <a:cubicBezTo>
                      <a:pt x="712967" y="887206"/>
                      <a:pt x="714030" y="899560"/>
                      <a:pt x="717018" y="911513"/>
                    </a:cubicBezTo>
                    <a:cubicBezTo>
                      <a:pt x="720125" y="923942"/>
                      <a:pt x="726064" y="935545"/>
                      <a:pt x="729171" y="947974"/>
                    </a:cubicBezTo>
                    <a:cubicBezTo>
                      <a:pt x="744312" y="1008541"/>
                      <a:pt x="738578" y="980112"/>
                      <a:pt x="747400" y="1033048"/>
                    </a:cubicBezTo>
                    <a:cubicBezTo>
                      <a:pt x="748580" y="1050161"/>
                      <a:pt x="758977" y="1219573"/>
                      <a:pt x="765629" y="1276118"/>
                    </a:cubicBezTo>
                    <a:cubicBezTo>
                      <a:pt x="767069" y="1288355"/>
                      <a:pt x="769680" y="1300425"/>
                      <a:pt x="771706" y="1312579"/>
                    </a:cubicBezTo>
                    <a:cubicBezTo>
                      <a:pt x="769680" y="1363219"/>
                      <a:pt x="769240" y="1413947"/>
                      <a:pt x="765629" y="1464498"/>
                    </a:cubicBezTo>
                    <a:cubicBezTo>
                      <a:pt x="764962" y="1473839"/>
                      <a:pt x="754306" y="1495433"/>
                      <a:pt x="747400" y="1500958"/>
                    </a:cubicBezTo>
                    <a:cubicBezTo>
                      <a:pt x="742399" y="1504959"/>
                      <a:pt x="734900" y="1504170"/>
                      <a:pt x="729171" y="1507035"/>
                    </a:cubicBezTo>
                    <a:cubicBezTo>
                      <a:pt x="722639" y="1510301"/>
                      <a:pt x="717018" y="1515138"/>
                      <a:pt x="710942" y="1519189"/>
                    </a:cubicBezTo>
                    <a:cubicBezTo>
                      <a:pt x="692716" y="1516151"/>
                      <a:pt x="654076" y="1511659"/>
                      <a:pt x="638025" y="1500958"/>
                    </a:cubicBezTo>
                    <a:lnTo>
                      <a:pt x="601566" y="1476651"/>
                    </a:lnTo>
                    <a:cubicBezTo>
                      <a:pt x="595490" y="1472600"/>
                      <a:pt x="588501" y="1469662"/>
                      <a:pt x="583337" y="1464498"/>
                    </a:cubicBezTo>
                    <a:cubicBezTo>
                      <a:pt x="554779" y="1435938"/>
                      <a:pt x="572260" y="1451037"/>
                      <a:pt x="528649" y="1421961"/>
                    </a:cubicBezTo>
                    <a:cubicBezTo>
                      <a:pt x="522573" y="1417910"/>
                      <a:pt x="517348" y="1412116"/>
                      <a:pt x="510420" y="1409807"/>
                    </a:cubicBezTo>
                    <a:lnTo>
                      <a:pt x="455732" y="1391577"/>
                    </a:lnTo>
                    <a:cubicBezTo>
                      <a:pt x="449656" y="1389551"/>
                      <a:pt x="442832" y="1389053"/>
                      <a:pt x="437503" y="1385500"/>
                    </a:cubicBezTo>
                    <a:cubicBezTo>
                      <a:pt x="425350" y="1377398"/>
                      <a:pt x="414901" y="1365812"/>
                      <a:pt x="401044" y="1361193"/>
                    </a:cubicBezTo>
                    <a:lnTo>
                      <a:pt x="364586" y="1349040"/>
                    </a:lnTo>
                    <a:cubicBezTo>
                      <a:pt x="358509" y="1344989"/>
                      <a:pt x="353030" y="1339852"/>
                      <a:pt x="346356" y="1336886"/>
                    </a:cubicBezTo>
                    <a:cubicBezTo>
                      <a:pt x="334650" y="1331683"/>
                      <a:pt x="322051" y="1328784"/>
                      <a:pt x="309898" y="1324733"/>
                    </a:cubicBezTo>
                    <a:lnTo>
                      <a:pt x="291669" y="1318656"/>
                    </a:lnTo>
                    <a:lnTo>
                      <a:pt x="273439" y="1312579"/>
                    </a:lnTo>
                    <a:cubicBezTo>
                      <a:pt x="267363" y="1310553"/>
                      <a:pt x="261491" y="1307758"/>
                      <a:pt x="255210" y="1306502"/>
                    </a:cubicBezTo>
                    <a:cubicBezTo>
                      <a:pt x="234955" y="1302451"/>
                      <a:pt x="214821" y="1297745"/>
                      <a:pt x="194446" y="1294349"/>
                    </a:cubicBezTo>
                    <a:cubicBezTo>
                      <a:pt x="172369" y="1290669"/>
                      <a:pt x="111798" y="1280976"/>
                      <a:pt x="97223" y="1276118"/>
                    </a:cubicBezTo>
                    <a:lnTo>
                      <a:pt x="78994" y="1270042"/>
                    </a:lnTo>
                    <a:cubicBezTo>
                      <a:pt x="44161" y="1217788"/>
                      <a:pt x="85925" y="1283904"/>
                      <a:pt x="60765" y="1233581"/>
                    </a:cubicBezTo>
                    <a:cubicBezTo>
                      <a:pt x="45282" y="1202613"/>
                      <a:pt x="44297" y="1225925"/>
                      <a:pt x="36459" y="1178890"/>
                    </a:cubicBezTo>
                    <a:cubicBezTo>
                      <a:pt x="27037" y="1122350"/>
                      <a:pt x="31609" y="1154690"/>
                      <a:pt x="24306" y="1081662"/>
                    </a:cubicBezTo>
                    <a:cubicBezTo>
                      <a:pt x="26332" y="1051278"/>
                      <a:pt x="30383" y="1020962"/>
                      <a:pt x="30383" y="990511"/>
                    </a:cubicBezTo>
                    <a:cubicBezTo>
                      <a:pt x="30383" y="982159"/>
                      <a:pt x="26056" y="974370"/>
                      <a:pt x="24306" y="966204"/>
                    </a:cubicBezTo>
                    <a:cubicBezTo>
                      <a:pt x="19978" y="946005"/>
                      <a:pt x="15549" y="925812"/>
                      <a:pt x="12153" y="905436"/>
                    </a:cubicBezTo>
                    <a:cubicBezTo>
                      <a:pt x="2731" y="848896"/>
                      <a:pt x="7303" y="881236"/>
                      <a:pt x="0" y="808208"/>
                    </a:cubicBezTo>
                    <a:cubicBezTo>
                      <a:pt x="2026" y="753517"/>
                      <a:pt x="2554" y="698751"/>
                      <a:pt x="6077" y="644136"/>
                    </a:cubicBezTo>
                    <a:cubicBezTo>
                      <a:pt x="6615" y="635802"/>
                      <a:pt x="10614" y="628038"/>
                      <a:pt x="12153" y="619829"/>
                    </a:cubicBezTo>
                    <a:cubicBezTo>
                      <a:pt x="16694" y="595609"/>
                      <a:pt x="24306" y="546908"/>
                      <a:pt x="24306" y="546908"/>
                    </a:cubicBezTo>
                    <a:lnTo>
                      <a:pt x="18230" y="516524"/>
                    </a:ln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139" name="Freeform 138">
                <a:extLst>
                  <a:ext uri="{FF2B5EF4-FFF2-40B4-BE49-F238E27FC236}">
                    <a16:creationId xmlns:a16="http://schemas.microsoft.com/office/drawing/2014/main" id="{E5F7D18A-BFD4-5E5E-22BA-996E185D6587}"/>
                  </a:ext>
                </a:extLst>
              </p:cNvPr>
              <p:cNvSpPr/>
              <p:nvPr/>
            </p:nvSpPr>
            <p:spPr>
              <a:xfrm>
                <a:off x="29248627" y="30402794"/>
                <a:ext cx="1031997" cy="1980454"/>
              </a:xfrm>
              <a:custGeom>
                <a:avLst/>
                <a:gdLst>
                  <a:gd name="connsiteX0" fmla="*/ 741323 w 760953"/>
                  <a:gd name="connsiteY0" fmla="*/ 78998 h 1507036"/>
                  <a:gd name="connsiteX1" fmla="*/ 710941 w 760953"/>
                  <a:gd name="connsiteY1" fmla="*/ 72921 h 1507036"/>
                  <a:gd name="connsiteX2" fmla="*/ 674483 w 760953"/>
                  <a:gd name="connsiteY2" fmla="*/ 48614 h 1507036"/>
                  <a:gd name="connsiteX3" fmla="*/ 656253 w 760953"/>
                  <a:gd name="connsiteY3" fmla="*/ 36461 h 1507036"/>
                  <a:gd name="connsiteX4" fmla="*/ 638024 w 760953"/>
                  <a:gd name="connsiteY4" fmla="*/ 24307 h 1507036"/>
                  <a:gd name="connsiteX5" fmla="*/ 619795 w 760953"/>
                  <a:gd name="connsiteY5" fmla="*/ 18230 h 1507036"/>
                  <a:gd name="connsiteX6" fmla="*/ 583336 w 760953"/>
                  <a:gd name="connsiteY6" fmla="*/ 0 h 1507036"/>
                  <a:gd name="connsiteX7" fmla="*/ 516496 w 760953"/>
                  <a:gd name="connsiteY7" fmla="*/ 6077 h 1507036"/>
                  <a:gd name="connsiteX8" fmla="*/ 473961 w 760953"/>
                  <a:gd name="connsiteY8" fmla="*/ 18230 h 1507036"/>
                  <a:gd name="connsiteX9" fmla="*/ 455732 w 760953"/>
                  <a:gd name="connsiteY9" fmla="*/ 30384 h 1507036"/>
                  <a:gd name="connsiteX10" fmla="*/ 437502 w 760953"/>
                  <a:gd name="connsiteY10" fmla="*/ 36461 h 1507036"/>
                  <a:gd name="connsiteX11" fmla="*/ 401044 w 760953"/>
                  <a:gd name="connsiteY11" fmla="*/ 60768 h 1507036"/>
                  <a:gd name="connsiteX12" fmla="*/ 382814 w 760953"/>
                  <a:gd name="connsiteY12" fmla="*/ 72921 h 1507036"/>
                  <a:gd name="connsiteX13" fmla="*/ 358509 w 760953"/>
                  <a:gd name="connsiteY13" fmla="*/ 109382 h 1507036"/>
                  <a:gd name="connsiteX14" fmla="*/ 346356 w 760953"/>
                  <a:gd name="connsiteY14" fmla="*/ 127612 h 1507036"/>
                  <a:gd name="connsiteX15" fmla="*/ 328127 w 760953"/>
                  <a:gd name="connsiteY15" fmla="*/ 164072 h 1507036"/>
                  <a:gd name="connsiteX16" fmla="*/ 322050 w 760953"/>
                  <a:gd name="connsiteY16" fmla="*/ 182303 h 1507036"/>
                  <a:gd name="connsiteX17" fmla="*/ 297745 w 760953"/>
                  <a:gd name="connsiteY17" fmla="*/ 218763 h 1507036"/>
                  <a:gd name="connsiteX18" fmla="*/ 273439 w 760953"/>
                  <a:gd name="connsiteY18" fmla="*/ 255224 h 1507036"/>
                  <a:gd name="connsiteX19" fmla="*/ 261286 w 760953"/>
                  <a:gd name="connsiteY19" fmla="*/ 273454 h 1507036"/>
                  <a:gd name="connsiteX20" fmla="*/ 255210 w 760953"/>
                  <a:gd name="connsiteY20" fmla="*/ 291684 h 1507036"/>
                  <a:gd name="connsiteX21" fmla="*/ 230904 w 760953"/>
                  <a:gd name="connsiteY21" fmla="*/ 328145 h 1507036"/>
                  <a:gd name="connsiteX22" fmla="*/ 200522 w 760953"/>
                  <a:gd name="connsiteY22" fmla="*/ 382836 h 1507036"/>
                  <a:gd name="connsiteX23" fmla="*/ 188369 w 760953"/>
                  <a:gd name="connsiteY23" fmla="*/ 401066 h 1507036"/>
                  <a:gd name="connsiteX24" fmla="*/ 182293 w 760953"/>
                  <a:gd name="connsiteY24" fmla="*/ 419296 h 1507036"/>
                  <a:gd name="connsiteX25" fmla="*/ 170140 w 760953"/>
                  <a:gd name="connsiteY25" fmla="*/ 437527 h 1507036"/>
                  <a:gd name="connsiteX26" fmla="*/ 145834 w 760953"/>
                  <a:gd name="connsiteY26" fmla="*/ 492217 h 1507036"/>
                  <a:gd name="connsiteX27" fmla="*/ 139758 w 760953"/>
                  <a:gd name="connsiteY27" fmla="*/ 510448 h 1507036"/>
                  <a:gd name="connsiteX28" fmla="*/ 127605 w 760953"/>
                  <a:gd name="connsiteY28" fmla="*/ 528678 h 1507036"/>
                  <a:gd name="connsiteX29" fmla="*/ 103299 w 760953"/>
                  <a:gd name="connsiteY29" fmla="*/ 583369 h 1507036"/>
                  <a:gd name="connsiteX30" fmla="*/ 97223 w 760953"/>
                  <a:gd name="connsiteY30" fmla="*/ 601599 h 1507036"/>
                  <a:gd name="connsiteX31" fmla="*/ 85070 w 760953"/>
                  <a:gd name="connsiteY31" fmla="*/ 710981 h 1507036"/>
                  <a:gd name="connsiteX32" fmla="*/ 66841 w 760953"/>
                  <a:gd name="connsiteY32" fmla="*/ 808209 h 1507036"/>
                  <a:gd name="connsiteX33" fmla="*/ 60764 w 760953"/>
                  <a:gd name="connsiteY33" fmla="*/ 826439 h 1507036"/>
                  <a:gd name="connsiteX34" fmla="*/ 48611 w 760953"/>
                  <a:gd name="connsiteY34" fmla="*/ 887207 h 1507036"/>
                  <a:gd name="connsiteX35" fmla="*/ 42535 w 760953"/>
                  <a:gd name="connsiteY35" fmla="*/ 911514 h 1507036"/>
                  <a:gd name="connsiteX36" fmla="*/ 36459 w 760953"/>
                  <a:gd name="connsiteY36" fmla="*/ 960128 h 1507036"/>
                  <a:gd name="connsiteX37" fmla="*/ 30382 w 760953"/>
                  <a:gd name="connsiteY37" fmla="*/ 1002665 h 1507036"/>
                  <a:gd name="connsiteX38" fmla="*/ 18229 w 760953"/>
                  <a:gd name="connsiteY38" fmla="*/ 1057356 h 1507036"/>
                  <a:gd name="connsiteX39" fmla="*/ 12153 w 760953"/>
                  <a:gd name="connsiteY39" fmla="*/ 1118123 h 1507036"/>
                  <a:gd name="connsiteX40" fmla="*/ 6076 w 760953"/>
                  <a:gd name="connsiteY40" fmla="*/ 1221428 h 1507036"/>
                  <a:gd name="connsiteX41" fmla="*/ 0 w 760953"/>
                  <a:gd name="connsiteY41" fmla="*/ 1300426 h 1507036"/>
                  <a:gd name="connsiteX42" fmla="*/ 12153 w 760953"/>
                  <a:gd name="connsiteY42" fmla="*/ 1397654 h 1507036"/>
                  <a:gd name="connsiteX43" fmla="*/ 24306 w 760953"/>
                  <a:gd name="connsiteY43" fmla="*/ 1434115 h 1507036"/>
                  <a:gd name="connsiteX44" fmla="*/ 30382 w 760953"/>
                  <a:gd name="connsiteY44" fmla="*/ 1452345 h 1507036"/>
                  <a:gd name="connsiteX45" fmla="*/ 72917 w 760953"/>
                  <a:gd name="connsiteY45" fmla="*/ 1500959 h 1507036"/>
                  <a:gd name="connsiteX46" fmla="*/ 97223 w 760953"/>
                  <a:gd name="connsiteY46" fmla="*/ 1507036 h 1507036"/>
                  <a:gd name="connsiteX47" fmla="*/ 157987 w 760953"/>
                  <a:gd name="connsiteY47" fmla="*/ 1494882 h 1507036"/>
                  <a:gd name="connsiteX48" fmla="*/ 176216 w 760953"/>
                  <a:gd name="connsiteY48" fmla="*/ 1488805 h 1507036"/>
                  <a:gd name="connsiteX49" fmla="*/ 212675 w 760953"/>
                  <a:gd name="connsiteY49" fmla="*/ 1458422 h 1507036"/>
                  <a:gd name="connsiteX50" fmla="*/ 230904 w 760953"/>
                  <a:gd name="connsiteY50" fmla="*/ 1446268 h 1507036"/>
                  <a:gd name="connsiteX51" fmla="*/ 261286 w 760953"/>
                  <a:gd name="connsiteY51" fmla="*/ 1415884 h 1507036"/>
                  <a:gd name="connsiteX52" fmla="*/ 273439 w 760953"/>
                  <a:gd name="connsiteY52" fmla="*/ 1397654 h 1507036"/>
                  <a:gd name="connsiteX53" fmla="*/ 309897 w 760953"/>
                  <a:gd name="connsiteY53" fmla="*/ 1373347 h 1507036"/>
                  <a:gd name="connsiteX54" fmla="*/ 358509 w 760953"/>
                  <a:gd name="connsiteY54" fmla="*/ 1330810 h 1507036"/>
                  <a:gd name="connsiteX55" fmla="*/ 394967 w 760953"/>
                  <a:gd name="connsiteY55" fmla="*/ 1306503 h 1507036"/>
                  <a:gd name="connsiteX56" fmla="*/ 413197 w 760953"/>
                  <a:gd name="connsiteY56" fmla="*/ 1294349 h 1507036"/>
                  <a:gd name="connsiteX57" fmla="*/ 431426 w 760953"/>
                  <a:gd name="connsiteY57" fmla="*/ 1288273 h 1507036"/>
                  <a:gd name="connsiteX58" fmla="*/ 486114 w 760953"/>
                  <a:gd name="connsiteY58" fmla="*/ 1263965 h 1507036"/>
                  <a:gd name="connsiteX59" fmla="*/ 504343 w 760953"/>
                  <a:gd name="connsiteY59" fmla="*/ 1257889 h 1507036"/>
                  <a:gd name="connsiteX60" fmla="*/ 522572 w 760953"/>
                  <a:gd name="connsiteY60" fmla="*/ 1251812 h 1507036"/>
                  <a:gd name="connsiteX61" fmla="*/ 552954 w 760953"/>
                  <a:gd name="connsiteY61" fmla="*/ 1245735 h 1507036"/>
                  <a:gd name="connsiteX62" fmla="*/ 619795 w 760953"/>
                  <a:gd name="connsiteY62" fmla="*/ 1245735 h 1507036"/>
                  <a:gd name="connsiteX63" fmla="*/ 656253 w 760953"/>
                  <a:gd name="connsiteY63" fmla="*/ 1233582 h 1507036"/>
                  <a:gd name="connsiteX64" fmla="*/ 674483 w 760953"/>
                  <a:gd name="connsiteY64" fmla="*/ 1227505 h 1507036"/>
                  <a:gd name="connsiteX65" fmla="*/ 723094 w 760953"/>
                  <a:gd name="connsiteY65" fmla="*/ 1184968 h 1507036"/>
                  <a:gd name="connsiteX66" fmla="*/ 735247 w 760953"/>
                  <a:gd name="connsiteY66" fmla="*/ 1148507 h 1507036"/>
                  <a:gd name="connsiteX67" fmla="*/ 741323 w 760953"/>
                  <a:gd name="connsiteY67" fmla="*/ 1130277 h 1507036"/>
                  <a:gd name="connsiteX68" fmla="*/ 747400 w 760953"/>
                  <a:gd name="connsiteY68" fmla="*/ 1093816 h 1507036"/>
                  <a:gd name="connsiteX69" fmla="*/ 753476 w 760953"/>
                  <a:gd name="connsiteY69" fmla="*/ 565138 h 1507036"/>
                  <a:gd name="connsiteX70" fmla="*/ 735247 w 760953"/>
                  <a:gd name="connsiteY70" fmla="*/ 498294 h 1507036"/>
                  <a:gd name="connsiteX71" fmla="*/ 717018 w 760953"/>
                  <a:gd name="connsiteY71" fmla="*/ 486141 h 1507036"/>
                  <a:gd name="connsiteX72" fmla="*/ 698788 w 760953"/>
                  <a:gd name="connsiteY72" fmla="*/ 467910 h 150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60953" h="1507036">
                    <a:moveTo>
                      <a:pt x="741323" y="78998"/>
                    </a:moveTo>
                    <a:cubicBezTo>
                      <a:pt x="731196" y="76972"/>
                      <a:pt x="720343" y="77195"/>
                      <a:pt x="710941" y="72921"/>
                    </a:cubicBezTo>
                    <a:cubicBezTo>
                      <a:pt x="697644" y="66877"/>
                      <a:pt x="686636" y="56716"/>
                      <a:pt x="674483" y="48614"/>
                    </a:cubicBezTo>
                    <a:lnTo>
                      <a:pt x="656253" y="36461"/>
                    </a:lnTo>
                    <a:cubicBezTo>
                      <a:pt x="650177" y="32410"/>
                      <a:pt x="644952" y="26617"/>
                      <a:pt x="638024" y="24307"/>
                    </a:cubicBezTo>
                    <a:cubicBezTo>
                      <a:pt x="631948" y="22281"/>
                      <a:pt x="625524" y="21095"/>
                      <a:pt x="619795" y="18230"/>
                    </a:cubicBezTo>
                    <a:cubicBezTo>
                      <a:pt x="572680" y="-5329"/>
                      <a:pt x="629155" y="15274"/>
                      <a:pt x="583336" y="0"/>
                    </a:cubicBezTo>
                    <a:cubicBezTo>
                      <a:pt x="561056" y="2026"/>
                      <a:pt x="538672" y="3120"/>
                      <a:pt x="516496" y="6077"/>
                    </a:cubicBezTo>
                    <a:cubicBezTo>
                      <a:pt x="503783" y="7772"/>
                      <a:pt x="486456" y="14065"/>
                      <a:pt x="473961" y="18230"/>
                    </a:cubicBezTo>
                    <a:cubicBezTo>
                      <a:pt x="467885" y="22281"/>
                      <a:pt x="462264" y="27118"/>
                      <a:pt x="455732" y="30384"/>
                    </a:cubicBezTo>
                    <a:cubicBezTo>
                      <a:pt x="450003" y="33249"/>
                      <a:pt x="443101" y="33350"/>
                      <a:pt x="437502" y="36461"/>
                    </a:cubicBezTo>
                    <a:cubicBezTo>
                      <a:pt x="424734" y="43555"/>
                      <a:pt x="413197" y="52666"/>
                      <a:pt x="401044" y="60768"/>
                    </a:cubicBezTo>
                    <a:lnTo>
                      <a:pt x="382814" y="72921"/>
                    </a:lnTo>
                    <a:lnTo>
                      <a:pt x="358509" y="109382"/>
                    </a:lnTo>
                    <a:lnTo>
                      <a:pt x="346356" y="127612"/>
                    </a:lnTo>
                    <a:cubicBezTo>
                      <a:pt x="331085" y="173430"/>
                      <a:pt x="351684" y="116957"/>
                      <a:pt x="328127" y="164072"/>
                    </a:cubicBezTo>
                    <a:cubicBezTo>
                      <a:pt x="325262" y="169801"/>
                      <a:pt x="325161" y="176703"/>
                      <a:pt x="322050" y="182303"/>
                    </a:cubicBezTo>
                    <a:cubicBezTo>
                      <a:pt x="314957" y="195071"/>
                      <a:pt x="305847" y="206610"/>
                      <a:pt x="297745" y="218763"/>
                    </a:cubicBezTo>
                    <a:lnTo>
                      <a:pt x="273439" y="255224"/>
                    </a:lnTo>
                    <a:lnTo>
                      <a:pt x="261286" y="273454"/>
                    </a:lnTo>
                    <a:cubicBezTo>
                      <a:pt x="259261" y="279531"/>
                      <a:pt x="258321" y="286085"/>
                      <a:pt x="255210" y="291684"/>
                    </a:cubicBezTo>
                    <a:cubicBezTo>
                      <a:pt x="248117" y="304453"/>
                      <a:pt x="230904" y="328145"/>
                      <a:pt x="230904" y="328145"/>
                    </a:cubicBezTo>
                    <a:cubicBezTo>
                      <a:pt x="220210" y="360232"/>
                      <a:pt x="228381" y="341046"/>
                      <a:pt x="200522" y="382836"/>
                    </a:cubicBezTo>
                    <a:lnTo>
                      <a:pt x="188369" y="401066"/>
                    </a:lnTo>
                    <a:cubicBezTo>
                      <a:pt x="186344" y="407143"/>
                      <a:pt x="185157" y="413567"/>
                      <a:pt x="182293" y="419296"/>
                    </a:cubicBezTo>
                    <a:cubicBezTo>
                      <a:pt x="179027" y="425829"/>
                      <a:pt x="173106" y="430853"/>
                      <a:pt x="170140" y="437527"/>
                    </a:cubicBezTo>
                    <a:cubicBezTo>
                      <a:pt x="141217" y="502607"/>
                      <a:pt x="173337" y="450962"/>
                      <a:pt x="145834" y="492217"/>
                    </a:cubicBezTo>
                    <a:cubicBezTo>
                      <a:pt x="143809" y="498294"/>
                      <a:pt x="142622" y="504719"/>
                      <a:pt x="139758" y="510448"/>
                    </a:cubicBezTo>
                    <a:cubicBezTo>
                      <a:pt x="136492" y="516980"/>
                      <a:pt x="130571" y="522004"/>
                      <a:pt x="127605" y="528678"/>
                    </a:cubicBezTo>
                    <a:cubicBezTo>
                      <a:pt x="98678" y="593765"/>
                      <a:pt x="130804" y="542108"/>
                      <a:pt x="103299" y="583369"/>
                    </a:cubicBezTo>
                    <a:cubicBezTo>
                      <a:pt x="101274" y="589446"/>
                      <a:pt x="98612" y="595346"/>
                      <a:pt x="97223" y="601599"/>
                    </a:cubicBezTo>
                    <a:cubicBezTo>
                      <a:pt x="88106" y="642628"/>
                      <a:pt x="90249" y="664366"/>
                      <a:pt x="85070" y="710981"/>
                    </a:cubicBezTo>
                    <a:cubicBezTo>
                      <a:pt x="83231" y="727529"/>
                      <a:pt x="68609" y="802905"/>
                      <a:pt x="66841" y="808209"/>
                    </a:cubicBezTo>
                    <a:cubicBezTo>
                      <a:pt x="64815" y="814286"/>
                      <a:pt x="62204" y="820198"/>
                      <a:pt x="60764" y="826439"/>
                    </a:cubicBezTo>
                    <a:cubicBezTo>
                      <a:pt x="56119" y="846567"/>
                      <a:pt x="53621" y="867167"/>
                      <a:pt x="48611" y="887207"/>
                    </a:cubicBezTo>
                    <a:cubicBezTo>
                      <a:pt x="46586" y="895309"/>
                      <a:pt x="43908" y="903276"/>
                      <a:pt x="42535" y="911514"/>
                    </a:cubicBezTo>
                    <a:cubicBezTo>
                      <a:pt x="39851" y="927623"/>
                      <a:pt x="38617" y="943941"/>
                      <a:pt x="36459" y="960128"/>
                    </a:cubicBezTo>
                    <a:cubicBezTo>
                      <a:pt x="34566" y="974325"/>
                      <a:pt x="32737" y="988537"/>
                      <a:pt x="30382" y="1002665"/>
                    </a:cubicBezTo>
                    <a:cubicBezTo>
                      <a:pt x="26523" y="1025821"/>
                      <a:pt x="23694" y="1035495"/>
                      <a:pt x="18229" y="1057356"/>
                    </a:cubicBezTo>
                    <a:cubicBezTo>
                      <a:pt x="16204" y="1077612"/>
                      <a:pt x="13657" y="1097822"/>
                      <a:pt x="12153" y="1118123"/>
                    </a:cubicBezTo>
                    <a:cubicBezTo>
                      <a:pt x="9605" y="1152523"/>
                      <a:pt x="8370" y="1187010"/>
                      <a:pt x="6076" y="1221428"/>
                    </a:cubicBezTo>
                    <a:cubicBezTo>
                      <a:pt x="4319" y="1247780"/>
                      <a:pt x="2025" y="1274093"/>
                      <a:pt x="0" y="1300426"/>
                    </a:cubicBezTo>
                    <a:cubicBezTo>
                      <a:pt x="17613" y="1353270"/>
                      <a:pt x="-7551" y="1272857"/>
                      <a:pt x="12153" y="1397654"/>
                    </a:cubicBezTo>
                    <a:cubicBezTo>
                      <a:pt x="14151" y="1410308"/>
                      <a:pt x="20255" y="1421961"/>
                      <a:pt x="24306" y="1434115"/>
                    </a:cubicBezTo>
                    <a:cubicBezTo>
                      <a:pt x="26331" y="1440192"/>
                      <a:pt x="26829" y="1447015"/>
                      <a:pt x="30382" y="1452345"/>
                    </a:cubicBezTo>
                    <a:cubicBezTo>
                      <a:pt x="45234" y="1474623"/>
                      <a:pt x="49288" y="1490831"/>
                      <a:pt x="72917" y="1500959"/>
                    </a:cubicBezTo>
                    <a:cubicBezTo>
                      <a:pt x="80593" y="1504249"/>
                      <a:pt x="89121" y="1505010"/>
                      <a:pt x="97223" y="1507036"/>
                    </a:cubicBezTo>
                    <a:cubicBezTo>
                      <a:pt x="125870" y="1502261"/>
                      <a:pt x="132607" y="1502134"/>
                      <a:pt x="157987" y="1494882"/>
                    </a:cubicBezTo>
                    <a:cubicBezTo>
                      <a:pt x="164146" y="1493122"/>
                      <a:pt x="170487" y="1491670"/>
                      <a:pt x="176216" y="1488805"/>
                    </a:cubicBezTo>
                    <a:cubicBezTo>
                      <a:pt x="198844" y="1477490"/>
                      <a:pt x="192519" y="1475220"/>
                      <a:pt x="212675" y="1458422"/>
                    </a:cubicBezTo>
                    <a:cubicBezTo>
                      <a:pt x="218285" y="1453747"/>
                      <a:pt x="224828" y="1450319"/>
                      <a:pt x="230904" y="1446268"/>
                    </a:cubicBezTo>
                    <a:cubicBezTo>
                      <a:pt x="263312" y="1397654"/>
                      <a:pt x="220777" y="1456396"/>
                      <a:pt x="261286" y="1415884"/>
                    </a:cubicBezTo>
                    <a:cubicBezTo>
                      <a:pt x="266450" y="1410720"/>
                      <a:pt x="267943" y="1402463"/>
                      <a:pt x="273439" y="1397654"/>
                    </a:cubicBezTo>
                    <a:cubicBezTo>
                      <a:pt x="284431" y="1388036"/>
                      <a:pt x="309897" y="1373347"/>
                      <a:pt x="309897" y="1373347"/>
                    </a:cubicBezTo>
                    <a:cubicBezTo>
                      <a:pt x="330152" y="1342963"/>
                      <a:pt x="315973" y="1359169"/>
                      <a:pt x="358509" y="1330810"/>
                    </a:cubicBezTo>
                    <a:lnTo>
                      <a:pt x="394967" y="1306503"/>
                    </a:lnTo>
                    <a:cubicBezTo>
                      <a:pt x="401044" y="1302452"/>
                      <a:pt x="406268" y="1296658"/>
                      <a:pt x="413197" y="1294349"/>
                    </a:cubicBezTo>
                    <a:lnTo>
                      <a:pt x="431426" y="1288273"/>
                    </a:lnTo>
                    <a:cubicBezTo>
                      <a:pt x="460312" y="1269013"/>
                      <a:pt x="442729" y="1278427"/>
                      <a:pt x="486114" y="1263965"/>
                    </a:cubicBezTo>
                    <a:lnTo>
                      <a:pt x="504343" y="1257889"/>
                    </a:lnTo>
                    <a:cubicBezTo>
                      <a:pt x="510419" y="1255863"/>
                      <a:pt x="516291" y="1253068"/>
                      <a:pt x="522572" y="1251812"/>
                    </a:cubicBezTo>
                    <a:lnTo>
                      <a:pt x="552954" y="1245735"/>
                    </a:lnTo>
                    <a:cubicBezTo>
                      <a:pt x="583161" y="1255804"/>
                      <a:pt x="573789" y="1255594"/>
                      <a:pt x="619795" y="1245735"/>
                    </a:cubicBezTo>
                    <a:cubicBezTo>
                      <a:pt x="632321" y="1243051"/>
                      <a:pt x="644100" y="1237633"/>
                      <a:pt x="656253" y="1233582"/>
                    </a:cubicBezTo>
                    <a:lnTo>
                      <a:pt x="674483" y="1227505"/>
                    </a:lnTo>
                    <a:cubicBezTo>
                      <a:pt x="717017" y="1199147"/>
                      <a:pt x="702839" y="1215351"/>
                      <a:pt x="723094" y="1184968"/>
                    </a:cubicBezTo>
                    <a:lnTo>
                      <a:pt x="735247" y="1148507"/>
                    </a:lnTo>
                    <a:cubicBezTo>
                      <a:pt x="737272" y="1142430"/>
                      <a:pt x="740270" y="1136595"/>
                      <a:pt x="741323" y="1130277"/>
                    </a:cubicBezTo>
                    <a:lnTo>
                      <a:pt x="747400" y="1093816"/>
                    </a:lnTo>
                    <a:cubicBezTo>
                      <a:pt x="763786" y="823439"/>
                      <a:pt x="764689" y="895945"/>
                      <a:pt x="753476" y="565138"/>
                    </a:cubicBezTo>
                    <a:cubicBezTo>
                      <a:pt x="753191" y="556735"/>
                      <a:pt x="740366" y="501707"/>
                      <a:pt x="735247" y="498294"/>
                    </a:cubicBezTo>
                    <a:lnTo>
                      <a:pt x="717018" y="486141"/>
                    </a:lnTo>
                    <a:cubicBezTo>
                      <a:pt x="703741" y="466225"/>
                      <a:pt x="712168" y="467910"/>
                      <a:pt x="698788" y="467910"/>
                    </a:cubicBez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140" name="Freeform 139">
                <a:extLst>
                  <a:ext uri="{FF2B5EF4-FFF2-40B4-BE49-F238E27FC236}">
                    <a16:creationId xmlns:a16="http://schemas.microsoft.com/office/drawing/2014/main" id="{7D828A2A-AFA7-E8A4-59C4-77559DE3E758}"/>
                  </a:ext>
                </a:extLst>
              </p:cNvPr>
              <p:cNvSpPr/>
              <p:nvPr/>
            </p:nvSpPr>
            <p:spPr>
              <a:xfrm>
                <a:off x="30913146" y="30901448"/>
                <a:ext cx="236958" cy="22536"/>
              </a:xfrm>
              <a:custGeom>
                <a:avLst/>
                <a:gdLst>
                  <a:gd name="connsiteX0" fmla="*/ 0 w 197642"/>
                  <a:gd name="connsiteY0" fmla="*/ 18299 h 18299"/>
                  <a:gd name="connsiteX1" fmla="*/ 69541 w 197642"/>
                  <a:gd name="connsiteY1" fmla="*/ 14639 h 18299"/>
                  <a:gd name="connsiteX2" fmla="*/ 102481 w 197642"/>
                  <a:gd name="connsiteY2" fmla="*/ 3660 h 18299"/>
                  <a:gd name="connsiteX3" fmla="*/ 113461 w 197642"/>
                  <a:gd name="connsiteY3" fmla="*/ 0 h 18299"/>
                  <a:gd name="connsiteX4" fmla="*/ 168362 w 197642"/>
                  <a:gd name="connsiteY4" fmla="*/ 3660 h 18299"/>
                  <a:gd name="connsiteX5" fmla="*/ 183002 w 197642"/>
                  <a:gd name="connsiteY5" fmla="*/ 7320 h 18299"/>
                  <a:gd name="connsiteX6" fmla="*/ 197642 w 197642"/>
                  <a:gd name="connsiteY6" fmla="*/ 10979 h 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642" h="18299">
                    <a:moveTo>
                      <a:pt x="0" y="18299"/>
                    </a:moveTo>
                    <a:cubicBezTo>
                      <a:pt x="23180" y="17079"/>
                      <a:pt x="46494" y="17404"/>
                      <a:pt x="69541" y="14639"/>
                    </a:cubicBezTo>
                    <a:cubicBezTo>
                      <a:pt x="69546" y="14638"/>
                      <a:pt x="96989" y="5491"/>
                      <a:pt x="102481" y="3660"/>
                    </a:cubicBezTo>
                    <a:lnTo>
                      <a:pt x="113461" y="0"/>
                    </a:lnTo>
                    <a:cubicBezTo>
                      <a:pt x="131761" y="1220"/>
                      <a:pt x="150122" y="1740"/>
                      <a:pt x="168362" y="3660"/>
                    </a:cubicBezTo>
                    <a:cubicBezTo>
                      <a:pt x="173365" y="4187"/>
                      <a:pt x="178165" y="5938"/>
                      <a:pt x="183002" y="7320"/>
                    </a:cubicBezTo>
                    <a:cubicBezTo>
                      <a:pt x="197160" y="11365"/>
                      <a:pt x="189485" y="10979"/>
                      <a:pt x="197642" y="10979"/>
                    </a:cubicBezTo>
                  </a:path>
                </a:pathLst>
              </a:custGeom>
              <a:ln w="1270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141" name="Freeform 140">
                <a:extLst>
                  <a:ext uri="{FF2B5EF4-FFF2-40B4-BE49-F238E27FC236}">
                    <a16:creationId xmlns:a16="http://schemas.microsoft.com/office/drawing/2014/main" id="{2860BC43-4589-6A98-71D6-22CFF150B3BF}"/>
                  </a:ext>
                </a:extLst>
              </p:cNvPr>
              <p:cNvSpPr/>
              <p:nvPr/>
            </p:nvSpPr>
            <p:spPr>
              <a:xfrm>
                <a:off x="29884023" y="31396214"/>
                <a:ext cx="395691" cy="661774"/>
              </a:xfrm>
              <a:custGeom>
                <a:avLst/>
                <a:gdLst>
                  <a:gd name="connsiteX0" fmla="*/ 256032 w 256032"/>
                  <a:gd name="connsiteY0" fmla="*/ 0 h 457200"/>
                  <a:gd name="connsiteX1" fmla="*/ 230429 w 256032"/>
                  <a:gd name="connsiteY1" fmla="*/ 18288 h 457200"/>
                  <a:gd name="connsiteX2" fmla="*/ 208484 w 256032"/>
                  <a:gd name="connsiteY2" fmla="*/ 29261 h 457200"/>
                  <a:gd name="connsiteX3" fmla="*/ 182880 w 256032"/>
                  <a:gd name="connsiteY3" fmla="*/ 51207 h 457200"/>
                  <a:gd name="connsiteX4" fmla="*/ 160935 w 256032"/>
                  <a:gd name="connsiteY4" fmla="*/ 80468 h 457200"/>
                  <a:gd name="connsiteX5" fmla="*/ 146304 w 256032"/>
                  <a:gd name="connsiteY5" fmla="*/ 98756 h 457200"/>
                  <a:gd name="connsiteX6" fmla="*/ 135332 w 256032"/>
                  <a:gd name="connsiteY6" fmla="*/ 102413 h 457200"/>
                  <a:gd name="connsiteX7" fmla="*/ 106071 w 256032"/>
                  <a:gd name="connsiteY7" fmla="*/ 138989 h 457200"/>
                  <a:gd name="connsiteX8" fmla="*/ 98756 w 256032"/>
                  <a:gd name="connsiteY8" fmla="*/ 149962 h 457200"/>
                  <a:gd name="connsiteX9" fmla="*/ 80468 w 256032"/>
                  <a:gd name="connsiteY9" fmla="*/ 182880 h 457200"/>
                  <a:gd name="connsiteX10" fmla="*/ 62180 w 256032"/>
                  <a:gd name="connsiteY10" fmla="*/ 197511 h 457200"/>
                  <a:gd name="connsiteX11" fmla="*/ 54864 w 256032"/>
                  <a:gd name="connsiteY11" fmla="*/ 204826 h 457200"/>
                  <a:gd name="connsiteX12" fmla="*/ 43892 w 256032"/>
                  <a:gd name="connsiteY12" fmla="*/ 212141 h 457200"/>
                  <a:gd name="connsiteX13" fmla="*/ 29261 w 256032"/>
                  <a:gd name="connsiteY13" fmla="*/ 226772 h 457200"/>
                  <a:gd name="connsiteX14" fmla="*/ 14631 w 256032"/>
                  <a:gd name="connsiteY14" fmla="*/ 245060 h 457200"/>
                  <a:gd name="connsiteX15" fmla="*/ 10973 w 256032"/>
                  <a:gd name="connsiteY15" fmla="*/ 256032 h 457200"/>
                  <a:gd name="connsiteX16" fmla="*/ 3658 w 256032"/>
                  <a:gd name="connsiteY16" fmla="*/ 263348 h 457200"/>
                  <a:gd name="connsiteX17" fmla="*/ 0 w 256032"/>
                  <a:gd name="connsiteY17" fmla="*/ 277978 h 457200"/>
                  <a:gd name="connsiteX18" fmla="*/ 3658 w 256032"/>
                  <a:gd name="connsiteY18" fmla="*/ 413309 h 457200"/>
                  <a:gd name="connsiteX19" fmla="*/ 21946 w 256032"/>
                  <a:gd name="connsiteY19" fmla="*/ 446228 h 457200"/>
                  <a:gd name="connsiteX20" fmla="*/ 25604 w 256032"/>
                  <a:gd name="connsiteY20"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032" h="457200">
                    <a:moveTo>
                      <a:pt x="256032" y="0"/>
                    </a:moveTo>
                    <a:cubicBezTo>
                      <a:pt x="247498" y="6096"/>
                      <a:pt x="239422" y="12892"/>
                      <a:pt x="230429" y="18288"/>
                    </a:cubicBezTo>
                    <a:cubicBezTo>
                      <a:pt x="208796" y="31268"/>
                      <a:pt x="230063" y="10764"/>
                      <a:pt x="208484" y="29261"/>
                    </a:cubicBezTo>
                    <a:cubicBezTo>
                      <a:pt x="177446" y="55866"/>
                      <a:pt x="208068" y="34416"/>
                      <a:pt x="182880" y="51207"/>
                    </a:cubicBezTo>
                    <a:cubicBezTo>
                      <a:pt x="173366" y="79753"/>
                      <a:pt x="188950" y="38447"/>
                      <a:pt x="160935" y="80468"/>
                    </a:cubicBezTo>
                    <a:cubicBezTo>
                      <a:pt x="157612" y="85452"/>
                      <a:pt x="152095" y="95281"/>
                      <a:pt x="146304" y="98756"/>
                    </a:cubicBezTo>
                    <a:cubicBezTo>
                      <a:pt x="142998" y="100739"/>
                      <a:pt x="138989" y="101194"/>
                      <a:pt x="135332" y="102413"/>
                    </a:cubicBezTo>
                    <a:cubicBezTo>
                      <a:pt x="114485" y="123260"/>
                      <a:pt x="124526" y="111306"/>
                      <a:pt x="106071" y="138989"/>
                    </a:cubicBezTo>
                    <a:cubicBezTo>
                      <a:pt x="103633" y="142647"/>
                      <a:pt x="100146" y="145792"/>
                      <a:pt x="98756" y="149962"/>
                    </a:cubicBezTo>
                    <a:cubicBezTo>
                      <a:pt x="94156" y="163760"/>
                      <a:pt x="93044" y="170304"/>
                      <a:pt x="80468" y="182880"/>
                    </a:cubicBezTo>
                    <a:cubicBezTo>
                      <a:pt x="62807" y="200541"/>
                      <a:pt x="85245" y="179060"/>
                      <a:pt x="62180" y="197511"/>
                    </a:cubicBezTo>
                    <a:cubicBezTo>
                      <a:pt x="59487" y="199665"/>
                      <a:pt x="57557" y="202672"/>
                      <a:pt x="54864" y="204826"/>
                    </a:cubicBezTo>
                    <a:cubicBezTo>
                      <a:pt x="51432" y="207572"/>
                      <a:pt x="47229" y="209280"/>
                      <a:pt x="43892" y="212141"/>
                    </a:cubicBezTo>
                    <a:cubicBezTo>
                      <a:pt x="38655" y="216630"/>
                      <a:pt x="33087" y="221033"/>
                      <a:pt x="29261" y="226772"/>
                    </a:cubicBezTo>
                    <a:cubicBezTo>
                      <a:pt x="20033" y="240613"/>
                      <a:pt x="25054" y="234636"/>
                      <a:pt x="14631" y="245060"/>
                    </a:cubicBezTo>
                    <a:cubicBezTo>
                      <a:pt x="13412" y="248717"/>
                      <a:pt x="12957" y="252726"/>
                      <a:pt x="10973" y="256032"/>
                    </a:cubicBezTo>
                    <a:cubicBezTo>
                      <a:pt x="9199" y="258989"/>
                      <a:pt x="5200" y="260264"/>
                      <a:pt x="3658" y="263348"/>
                    </a:cubicBezTo>
                    <a:cubicBezTo>
                      <a:pt x="1410" y="267844"/>
                      <a:pt x="1219" y="273101"/>
                      <a:pt x="0" y="277978"/>
                    </a:cubicBezTo>
                    <a:cubicBezTo>
                      <a:pt x="1219" y="323088"/>
                      <a:pt x="1404" y="368239"/>
                      <a:pt x="3658" y="413309"/>
                    </a:cubicBezTo>
                    <a:cubicBezTo>
                      <a:pt x="4307" y="426283"/>
                      <a:pt x="18380" y="435531"/>
                      <a:pt x="21946" y="446228"/>
                    </a:cubicBezTo>
                    <a:lnTo>
                      <a:pt x="25604" y="45720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141">
                <a:extLst>
                  <a:ext uri="{FF2B5EF4-FFF2-40B4-BE49-F238E27FC236}">
                    <a16:creationId xmlns:a16="http://schemas.microsoft.com/office/drawing/2014/main" id="{1BB35BD2-84D2-7675-88D0-3B8A0D74117B}"/>
                  </a:ext>
                </a:extLst>
              </p:cNvPr>
              <p:cNvSpPr/>
              <p:nvPr/>
            </p:nvSpPr>
            <p:spPr>
              <a:xfrm>
                <a:off x="30489729" y="31449992"/>
                <a:ext cx="406453" cy="649435"/>
              </a:xfrm>
              <a:custGeom>
                <a:avLst/>
                <a:gdLst>
                  <a:gd name="connsiteX0" fmla="*/ 0 w 252375"/>
                  <a:gd name="connsiteY0" fmla="*/ 0 h 475488"/>
                  <a:gd name="connsiteX1" fmla="*/ 25603 w 252375"/>
                  <a:gd name="connsiteY1" fmla="*/ 3658 h 475488"/>
                  <a:gd name="connsiteX2" fmla="*/ 40234 w 252375"/>
                  <a:gd name="connsiteY2" fmla="*/ 21946 h 475488"/>
                  <a:gd name="connsiteX3" fmla="*/ 51207 w 252375"/>
                  <a:gd name="connsiteY3" fmla="*/ 25603 h 475488"/>
                  <a:gd name="connsiteX4" fmla="*/ 62179 w 252375"/>
                  <a:gd name="connsiteY4" fmla="*/ 32918 h 475488"/>
                  <a:gd name="connsiteX5" fmla="*/ 73152 w 252375"/>
                  <a:gd name="connsiteY5" fmla="*/ 36576 h 475488"/>
                  <a:gd name="connsiteX6" fmla="*/ 95098 w 252375"/>
                  <a:gd name="connsiteY6" fmla="*/ 58522 h 475488"/>
                  <a:gd name="connsiteX7" fmla="*/ 117043 w 252375"/>
                  <a:gd name="connsiteY7" fmla="*/ 73152 h 475488"/>
                  <a:gd name="connsiteX8" fmla="*/ 128016 w 252375"/>
                  <a:gd name="connsiteY8" fmla="*/ 76810 h 475488"/>
                  <a:gd name="connsiteX9" fmla="*/ 149962 w 252375"/>
                  <a:gd name="connsiteY9" fmla="*/ 87782 h 475488"/>
                  <a:gd name="connsiteX10" fmla="*/ 157277 w 252375"/>
                  <a:gd name="connsiteY10" fmla="*/ 95098 h 475488"/>
                  <a:gd name="connsiteX11" fmla="*/ 164592 w 252375"/>
                  <a:gd name="connsiteY11" fmla="*/ 106070 h 475488"/>
                  <a:gd name="connsiteX12" fmla="*/ 175565 w 252375"/>
                  <a:gd name="connsiteY12" fmla="*/ 113386 h 475488"/>
                  <a:gd name="connsiteX13" fmla="*/ 186538 w 252375"/>
                  <a:gd name="connsiteY13" fmla="*/ 135331 h 475488"/>
                  <a:gd name="connsiteX14" fmla="*/ 193853 w 252375"/>
                  <a:gd name="connsiteY14" fmla="*/ 146304 h 475488"/>
                  <a:gd name="connsiteX15" fmla="*/ 197511 w 252375"/>
                  <a:gd name="connsiteY15" fmla="*/ 157277 h 475488"/>
                  <a:gd name="connsiteX16" fmla="*/ 212141 w 252375"/>
                  <a:gd name="connsiteY16" fmla="*/ 179222 h 475488"/>
                  <a:gd name="connsiteX17" fmla="*/ 219456 w 252375"/>
                  <a:gd name="connsiteY17" fmla="*/ 201168 h 475488"/>
                  <a:gd name="connsiteX18" fmla="*/ 223114 w 252375"/>
                  <a:gd name="connsiteY18" fmla="*/ 212141 h 475488"/>
                  <a:gd name="connsiteX19" fmla="*/ 230429 w 252375"/>
                  <a:gd name="connsiteY19" fmla="*/ 263347 h 475488"/>
                  <a:gd name="connsiteX20" fmla="*/ 237744 w 252375"/>
                  <a:gd name="connsiteY20" fmla="*/ 285293 h 475488"/>
                  <a:gd name="connsiteX21" fmla="*/ 245059 w 252375"/>
                  <a:gd name="connsiteY21" fmla="*/ 296266 h 475488"/>
                  <a:gd name="connsiteX22" fmla="*/ 252375 w 252375"/>
                  <a:gd name="connsiteY22" fmla="*/ 318211 h 475488"/>
                  <a:gd name="connsiteX23" fmla="*/ 248717 w 252375"/>
                  <a:gd name="connsiteY23" fmla="*/ 380390 h 475488"/>
                  <a:gd name="connsiteX24" fmla="*/ 245059 w 252375"/>
                  <a:gd name="connsiteY24" fmla="*/ 391363 h 475488"/>
                  <a:gd name="connsiteX25" fmla="*/ 237744 w 252375"/>
                  <a:gd name="connsiteY25" fmla="*/ 420624 h 475488"/>
                  <a:gd name="connsiteX26" fmla="*/ 226771 w 252375"/>
                  <a:gd name="connsiteY26" fmla="*/ 431597 h 475488"/>
                  <a:gd name="connsiteX27" fmla="*/ 219456 w 252375"/>
                  <a:gd name="connsiteY27" fmla="*/ 442570 h 475488"/>
                  <a:gd name="connsiteX28" fmla="*/ 215799 w 252375"/>
                  <a:gd name="connsiteY28" fmla="*/ 453542 h 475488"/>
                  <a:gd name="connsiteX29" fmla="*/ 201168 w 252375"/>
                  <a:gd name="connsiteY29" fmla="*/ 475488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2375" h="475488">
                    <a:moveTo>
                      <a:pt x="0" y="0"/>
                    </a:moveTo>
                    <a:cubicBezTo>
                      <a:pt x="8534" y="1219"/>
                      <a:pt x="17424" y="932"/>
                      <a:pt x="25603" y="3658"/>
                    </a:cubicBezTo>
                    <a:cubicBezTo>
                      <a:pt x="31998" y="5790"/>
                      <a:pt x="36142" y="18673"/>
                      <a:pt x="40234" y="21946"/>
                    </a:cubicBezTo>
                    <a:cubicBezTo>
                      <a:pt x="43245" y="24354"/>
                      <a:pt x="47549" y="24384"/>
                      <a:pt x="51207" y="25603"/>
                    </a:cubicBezTo>
                    <a:cubicBezTo>
                      <a:pt x="54864" y="28041"/>
                      <a:pt x="58247" y="30952"/>
                      <a:pt x="62179" y="32918"/>
                    </a:cubicBezTo>
                    <a:cubicBezTo>
                      <a:pt x="65627" y="34642"/>
                      <a:pt x="70109" y="34209"/>
                      <a:pt x="73152" y="36576"/>
                    </a:cubicBezTo>
                    <a:cubicBezTo>
                      <a:pt x="81318" y="42928"/>
                      <a:pt x="86490" y="52783"/>
                      <a:pt x="95098" y="58522"/>
                    </a:cubicBezTo>
                    <a:cubicBezTo>
                      <a:pt x="102413" y="63399"/>
                      <a:pt x="108703" y="70372"/>
                      <a:pt x="117043" y="73152"/>
                    </a:cubicBezTo>
                    <a:cubicBezTo>
                      <a:pt x="120701" y="74371"/>
                      <a:pt x="124567" y="75086"/>
                      <a:pt x="128016" y="76810"/>
                    </a:cubicBezTo>
                    <a:cubicBezTo>
                      <a:pt x="156370" y="90987"/>
                      <a:pt x="122388" y="78592"/>
                      <a:pt x="149962" y="87782"/>
                    </a:cubicBezTo>
                    <a:cubicBezTo>
                      <a:pt x="152400" y="90221"/>
                      <a:pt x="155123" y="92405"/>
                      <a:pt x="157277" y="95098"/>
                    </a:cubicBezTo>
                    <a:cubicBezTo>
                      <a:pt x="160023" y="98530"/>
                      <a:pt x="161484" y="102962"/>
                      <a:pt x="164592" y="106070"/>
                    </a:cubicBezTo>
                    <a:cubicBezTo>
                      <a:pt x="167701" y="109179"/>
                      <a:pt x="171907" y="110947"/>
                      <a:pt x="175565" y="113386"/>
                    </a:cubicBezTo>
                    <a:cubicBezTo>
                      <a:pt x="196525" y="144824"/>
                      <a:pt x="171398" y="105050"/>
                      <a:pt x="186538" y="135331"/>
                    </a:cubicBezTo>
                    <a:cubicBezTo>
                      <a:pt x="188504" y="139263"/>
                      <a:pt x="191887" y="142372"/>
                      <a:pt x="193853" y="146304"/>
                    </a:cubicBezTo>
                    <a:cubicBezTo>
                      <a:pt x="195577" y="149753"/>
                      <a:pt x="195639" y="153907"/>
                      <a:pt x="197511" y="157277"/>
                    </a:cubicBezTo>
                    <a:cubicBezTo>
                      <a:pt x="201781" y="164962"/>
                      <a:pt x="209361" y="170882"/>
                      <a:pt x="212141" y="179222"/>
                    </a:cubicBezTo>
                    <a:lnTo>
                      <a:pt x="219456" y="201168"/>
                    </a:lnTo>
                    <a:lnTo>
                      <a:pt x="223114" y="212141"/>
                    </a:lnTo>
                    <a:cubicBezTo>
                      <a:pt x="225657" y="237571"/>
                      <a:pt x="224461" y="243455"/>
                      <a:pt x="230429" y="263347"/>
                    </a:cubicBezTo>
                    <a:cubicBezTo>
                      <a:pt x="232645" y="270733"/>
                      <a:pt x="233467" y="278877"/>
                      <a:pt x="237744" y="285293"/>
                    </a:cubicBezTo>
                    <a:cubicBezTo>
                      <a:pt x="240182" y="288951"/>
                      <a:pt x="243274" y="292249"/>
                      <a:pt x="245059" y="296266"/>
                    </a:cubicBezTo>
                    <a:cubicBezTo>
                      <a:pt x="248191" y="303312"/>
                      <a:pt x="252375" y="318211"/>
                      <a:pt x="252375" y="318211"/>
                    </a:cubicBezTo>
                    <a:cubicBezTo>
                      <a:pt x="251156" y="338937"/>
                      <a:pt x="250783" y="359731"/>
                      <a:pt x="248717" y="380390"/>
                    </a:cubicBezTo>
                    <a:cubicBezTo>
                      <a:pt x="248333" y="384226"/>
                      <a:pt x="245994" y="387623"/>
                      <a:pt x="245059" y="391363"/>
                    </a:cubicBezTo>
                    <a:cubicBezTo>
                      <a:pt x="244319" y="394322"/>
                      <a:pt x="241090" y="415605"/>
                      <a:pt x="237744" y="420624"/>
                    </a:cubicBezTo>
                    <a:cubicBezTo>
                      <a:pt x="234875" y="424928"/>
                      <a:pt x="230082" y="427623"/>
                      <a:pt x="226771" y="431597"/>
                    </a:cubicBezTo>
                    <a:cubicBezTo>
                      <a:pt x="223957" y="434974"/>
                      <a:pt x="221894" y="438912"/>
                      <a:pt x="219456" y="442570"/>
                    </a:cubicBezTo>
                    <a:cubicBezTo>
                      <a:pt x="218237" y="446227"/>
                      <a:pt x="217671" y="450172"/>
                      <a:pt x="215799" y="453542"/>
                    </a:cubicBezTo>
                    <a:cubicBezTo>
                      <a:pt x="211529" y="461228"/>
                      <a:pt x="201168" y="475488"/>
                      <a:pt x="201168" y="475488"/>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142">
                <a:extLst>
                  <a:ext uri="{FF2B5EF4-FFF2-40B4-BE49-F238E27FC236}">
                    <a16:creationId xmlns:a16="http://schemas.microsoft.com/office/drawing/2014/main" id="{3B8FB7DE-1C8A-D19C-A06E-E5AD4EFACFF4}"/>
                  </a:ext>
                </a:extLst>
              </p:cNvPr>
              <p:cNvSpPr/>
              <p:nvPr/>
            </p:nvSpPr>
            <p:spPr>
              <a:xfrm>
                <a:off x="29370513" y="31145907"/>
                <a:ext cx="889482" cy="64797"/>
              </a:xfrm>
              <a:custGeom>
                <a:avLst/>
                <a:gdLst>
                  <a:gd name="connsiteX0" fmla="*/ 552298 w 552298"/>
                  <a:gd name="connsiteY0" fmla="*/ 21946 h 40234"/>
                  <a:gd name="connsiteX1" fmla="*/ 523037 w 552298"/>
                  <a:gd name="connsiteY1" fmla="*/ 18288 h 40234"/>
                  <a:gd name="connsiteX2" fmla="*/ 475488 w 552298"/>
                  <a:gd name="connsiteY2" fmla="*/ 14631 h 40234"/>
                  <a:gd name="connsiteX3" fmla="*/ 438912 w 552298"/>
                  <a:gd name="connsiteY3" fmla="*/ 3658 h 40234"/>
                  <a:gd name="connsiteX4" fmla="*/ 427939 w 552298"/>
                  <a:gd name="connsiteY4" fmla="*/ 0 h 40234"/>
                  <a:gd name="connsiteX5" fmla="*/ 351130 w 552298"/>
                  <a:gd name="connsiteY5" fmla="*/ 10973 h 40234"/>
                  <a:gd name="connsiteX6" fmla="*/ 329184 w 552298"/>
                  <a:gd name="connsiteY6" fmla="*/ 18288 h 40234"/>
                  <a:gd name="connsiteX7" fmla="*/ 318211 w 552298"/>
                  <a:gd name="connsiteY7" fmla="*/ 21946 h 40234"/>
                  <a:gd name="connsiteX8" fmla="*/ 219456 w 552298"/>
                  <a:gd name="connsiteY8" fmla="*/ 18288 h 40234"/>
                  <a:gd name="connsiteX9" fmla="*/ 201168 w 552298"/>
                  <a:gd name="connsiteY9" fmla="*/ 14631 h 40234"/>
                  <a:gd name="connsiteX10" fmla="*/ 128016 w 552298"/>
                  <a:gd name="connsiteY10" fmla="*/ 18288 h 40234"/>
                  <a:gd name="connsiteX11" fmla="*/ 109728 w 552298"/>
                  <a:gd name="connsiteY11" fmla="*/ 21946 h 40234"/>
                  <a:gd name="connsiteX12" fmla="*/ 76810 w 552298"/>
                  <a:gd name="connsiteY12" fmla="*/ 32919 h 40234"/>
                  <a:gd name="connsiteX13" fmla="*/ 65837 w 552298"/>
                  <a:gd name="connsiteY13" fmla="*/ 36576 h 40234"/>
                  <a:gd name="connsiteX14" fmla="*/ 54864 w 552298"/>
                  <a:gd name="connsiteY14" fmla="*/ 40234 h 40234"/>
                  <a:gd name="connsiteX15" fmla="*/ 29261 w 552298"/>
                  <a:gd name="connsiteY15" fmla="*/ 36576 h 40234"/>
                  <a:gd name="connsiteX16" fmla="*/ 0 w 552298"/>
                  <a:gd name="connsiteY16" fmla="*/ 32919 h 4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298" h="40234">
                    <a:moveTo>
                      <a:pt x="552298" y="21946"/>
                    </a:moveTo>
                    <a:cubicBezTo>
                      <a:pt x="542544" y="20727"/>
                      <a:pt x="532822" y="19220"/>
                      <a:pt x="523037" y="18288"/>
                    </a:cubicBezTo>
                    <a:cubicBezTo>
                      <a:pt x="507212" y="16781"/>
                      <a:pt x="491276" y="16488"/>
                      <a:pt x="475488" y="14631"/>
                    </a:cubicBezTo>
                    <a:cubicBezTo>
                      <a:pt x="466950" y="13627"/>
                      <a:pt x="444806" y="5623"/>
                      <a:pt x="438912" y="3658"/>
                    </a:cubicBezTo>
                    <a:lnTo>
                      <a:pt x="427939" y="0"/>
                    </a:lnTo>
                    <a:cubicBezTo>
                      <a:pt x="365385" y="4171"/>
                      <a:pt x="390462" y="-2138"/>
                      <a:pt x="351130" y="10973"/>
                    </a:cubicBezTo>
                    <a:lnTo>
                      <a:pt x="329184" y="18288"/>
                    </a:lnTo>
                    <a:lnTo>
                      <a:pt x="318211" y="21946"/>
                    </a:lnTo>
                    <a:cubicBezTo>
                      <a:pt x="285293" y="20727"/>
                      <a:pt x="252333" y="20343"/>
                      <a:pt x="219456" y="18288"/>
                    </a:cubicBezTo>
                    <a:cubicBezTo>
                      <a:pt x="213251" y="17900"/>
                      <a:pt x="207385" y="14631"/>
                      <a:pt x="201168" y="14631"/>
                    </a:cubicBezTo>
                    <a:cubicBezTo>
                      <a:pt x="176754" y="14631"/>
                      <a:pt x="152400" y="17069"/>
                      <a:pt x="128016" y="18288"/>
                    </a:cubicBezTo>
                    <a:cubicBezTo>
                      <a:pt x="121920" y="19507"/>
                      <a:pt x="115726" y="20310"/>
                      <a:pt x="109728" y="21946"/>
                    </a:cubicBezTo>
                    <a:cubicBezTo>
                      <a:pt x="109707" y="21952"/>
                      <a:pt x="82306" y="31087"/>
                      <a:pt x="76810" y="32919"/>
                    </a:cubicBezTo>
                    <a:lnTo>
                      <a:pt x="65837" y="36576"/>
                    </a:lnTo>
                    <a:lnTo>
                      <a:pt x="54864" y="40234"/>
                    </a:lnTo>
                    <a:cubicBezTo>
                      <a:pt x="46330" y="39015"/>
                      <a:pt x="37765" y="37993"/>
                      <a:pt x="29261" y="36576"/>
                    </a:cubicBezTo>
                    <a:cubicBezTo>
                      <a:pt x="3015" y="32202"/>
                      <a:pt x="19762" y="32919"/>
                      <a:pt x="0" y="32919"/>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143">
                <a:extLst>
                  <a:ext uri="{FF2B5EF4-FFF2-40B4-BE49-F238E27FC236}">
                    <a16:creationId xmlns:a16="http://schemas.microsoft.com/office/drawing/2014/main" id="{3719A813-97F3-3A49-F508-9073BDC24F3B}"/>
                  </a:ext>
                </a:extLst>
              </p:cNvPr>
              <p:cNvSpPr/>
              <p:nvPr/>
            </p:nvSpPr>
            <p:spPr>
              <a:xfrm>
                <a:off x="30483839" y="30938981"/>
                <a:ext cx="736325" cy="388779"/>
              </a:xfrm>
              <a:custGeom>
                <a:avLst/>
                <a:gdLst>
                  <a:gd name="connsiteX0" fmla="*/ 0 w 457200"/>
                  <a:gd name="connsiteY0" fmla="*/ 241401 h 241401"/>
                  <a:gd name="connsiteX1" fmla="*/ 25603 w 457200"/>
                  <a:gd name="connsiteY1" fmla="*/ 226771 h 241401"/>
                  <a:gd name="connsiteX2" fmla="*/ 47548 w 457200"/>
                  <a:gd name="connsiteY2" fmla="*/ 212141 h 241401"/>
                  <a:gd name="connsiteX3" fmla="*/ 58521 w 457200"/>
                  <a:gd name="connsiteY3" fmla="*/ 208483 h 241401"/>
                  <a:gd name="connsiteX4" fmla="*/ 80467 w 457200"/>
                  <a:gd name="connsiteY4" fmla="*/ 193853 h 241401"/>
                  <a:gd name="connsiteX5" fmla="*/ 91440 w 457200"/>
                  <a:gd name="connsiteY5" fmla="*/ 186537 h 241401"/>
                  <a:gd name="connsiteX6" fmla="*/ 120700 w 457200"/>
                  <a:gd name="connsiteY6" fmla="*/ 171907 h 241401"/>
                  <a:gd name="connsiteX7" fmla="*/ 131673 w 457200"/>
                  <a:gd name="connsiteY7" fmla="*/ 164592 h 241401"/>
                  <a:gd name="connsiteX8" fmla="*/ 142646 w 457200"/>
                  <a:gd name="connsiteY8" fmla="*/ 160934 h 241401"/>
                  <a:gd name="connsiteX9" fmla="*/ 201168 w 457200"/>
                  <a:gd name="connsiteY9" fmla="*/ 149961 h 241401"/>
                  <a:gd name="connsiteX10" fmla="*/ 252374 w 457200"/>
                  <a:gd name="connsiteY10" fmla="*/ 135331 h 241401"/>
                  <a:gd name="connsiteX11" fmla="*/ 263347 w 457200"/>
                  <a:gd name="connsiteY11" fmla="*/ 131673 h 241401"/>
                  <a:gd name="connsiteX12" fmla="*/ 285292 w 457200"/>
                  <a:gd name="connsiteY12" fmla="*/ 120701 h 241401"/>
                  <a:gd name="connsiteX13" fmla="*/ 303580 w 457200"/>
                  <a:gd name="connsiteY13" fmla="*/ 106070 h 241401"/>
                  <a:gd name="connsiteX14" fmla="*/ 325526 w 457200"/>
                  <a:gd name="connsiteY14" fmla="*/ 102413 h 241401"/>
                  <a:gd name="connsiteX15" fmla="*/ 343814 w 457200"/>
                  <a:gd name="connsiteY15" fmla="*/ 98755 h 241401"/>
                  <a:gd name="connsiteX16" fmla="*/ 365760 w 457200"/>
                  <a:gd name="connsiteY16" fmla="*/ 91440 h 241401"/>
                  <a:gd name="connsiteX17" fmla="*/ 376732 w 457200"/>
                  <a:gd name="connsiteY17" fmla="*/ 84125 h 241401"/>
                  <a:gd name="connsiteX18" fmla="*/ 398678 w 457200"/>
                  <a:gd name="connsiteY18" fmla="*/ 73152 h 241401"/>
                  <a:gd name="connsiteX19" fmla="*/ 424281 w 457200"/>
                  <a:gd name="connsiteY19" fmla="*/ 40233 h 241401"/>
                  <a:gd name="connsiteX20" fmla="*/ 431596 w 457200"/>
                  <a:gd name="connsiteY20" fmla="*/ 29261 h 241401"/>
                  <a:gd name="connsiteX21" fmla="*/ 438912 w 457200"/>
                  <a:gd name="connsiteY21" fmla="*/ 18288 h 241401"/>
                  <a:gd name="connsiteX22" fmla="*/ 457200 w 457200"/>
                  <a:gd name="connsiteY22" fmla="*/ 0 h 24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241401">
                    <a:moveTo>
                      <a:pt x="0" y="241401"/>
                    </a:moveTo>
                    <a:cubicBezTo>
                      <a:pt x="8534" y="236524"/>
                      <a:pt x="17232" y="231923"/>
                      <a:pt x="25603" y="226771"/>
                    </a:cubicBezTo>
                    <a:cubicBezTo>
                      <a:pt x="33090" y="222163"/>
                      <a:pt x="39208" y="214921"/>
                      <a:pt x="47548" y="212141"/>
                    </a:cubicBezTo>
                    <a:cubicBezTo>
                      <a:pt x="51206" y="210922"/>
                      <a:pt x="55151" y="210355"/>
                      <a:pt x="58521" y="208483"/>
                    </a:cubicBezTo>
                    <a:cubicBezTo>
                      <a:pt x="66206" y="204213"/>
                      <a:pt x="73152" y="198730"/>
                      <a:pt x="80467" y="193853"/>
                    </a:cubicBezTo>
                    <a:cubicBezTo>
                      <a:pt x="84125" y="191414"/>
                      <a:pt x="87508" y="188503"/>
                      <a:pt x="91440" y="186537"/>
                    </a:cubicBezTo>
                    <a:cubicBezTo>
                      <a:pt x="101193" y="181660"/>
                      <a:pt x="111627" y="177956"/>
                      <a:pt x="120700" y="171907"/>
                    </a:cubicBezTo>
                    <a:cubicBezTo>
                      <a:pt x="124358" y="169469"/>
                      <a:pt x="127741" y="166558"/>
                      <a:pt x="131673" y="164592"/>
                    </a:cubicBezTo>
                    <a:cubicBezTo>
                      <a:pt x="135122" y="162868"/>
                      <a:pt x="138939" y="161993"/>
                      <a:pt x="142646" y="160934"/>
                    </a:cubicBezTo>
                    <a:cubicBezTo>
                      <a:pt x="181246" y="149906"/>
                      <a:pt x="124048" y="169241"/>
                      <a:pt x="201168" y="149961"/>
                    </a:cubicBezTo>
                    <a:cubicBezTo>
                      <a:pt x="237901" y="140778"/>
                      <a:pt x="220896" y="145824"/>
                      <a:pt x="252374" y="135331"/>
                    </a:cubicBezTo>
                    <a:cubicBezTo>
                      <a:pt x="256032" y="134112"/>
                      <a:pt x="260139" y="133812"/>
                      <a:pt x="263347" y="131673"/>
                    </a:cubicBezTo>
                    <a:cubicBezTo>
                      <a:pt x="277528" y="122220"/>
                      <a:pt x="270150" y="125748"/>
                      <a:pt x="285292" y="120701"/>
                    </a:cubicBezTo>
                    <a:cubicBezTo>
                      <a:pt x="290286" y="115707"/>
                      <a:pt x="296660" y="108377"/>
                      <a:pt x="303580" y="106070"/>
                    </a:cubicBezTo>
                    <a:cubicBezTo>
                      <a:pt x="310616" y="103725"/>
                      <a:pt x="318229" y="103740"/>
                      <a:pt x="325526" y="102413"/>
                    </a:cubicBezTo>
                    <a:cubicBezTo>
                      <a:pt x="331642" y="101301"/>
                      <a:pt x="337816" y="100391"/>
                      <a:pt x="343814" y="98755"/>
                    </a:cubicBezTo>
                    <a:cubicBezTo>
                      <a:pt x="351253" y="96726"/>
                      <a:pt x="365760" y="91440"/>
                      <a:pt x="365760" y="91440"/>
                    </a:cubicBezTo>
                    <a:cubicBezTo>
                      <a:pt x="369417" y="89002"/>
                      <a:pt x="372800" y="86091"/>
                      <a:pt x="376732" y="84125"/>
                    </a:cubicBezTo>
                    <a:cubicBezTo>
                      <a:pt x="393227" y="75877"/>
                      <a:pt x="382956" y="86254"/>
                      <a:pt x="398678" y="73152"/>
                    </a:cubicBezTo>
                    <a:cubicBezTo>
                      <a:pt x="411571" y="62408"/>
                      <a:pt x="414085" y="55527"/>
                      <a:pt x="424281" y="40233"/>
                    </a:cubicBezTo>
                    <a:lnTo>
                      <a:pt x="431596" y="29261"/>
                    </a:lnTo>
                    <a:cubicBezTo>
                      <a:pt x="434035" y="25603"/>
                      <a:pt x="435803" y="21397"/>
                      <a:pt x="438912" y="18288"/>
                    </a:cubicBezTo>
                    <a:lnTo>
                      <a:pt x="457200" y="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144">
                <a:extLst>
                  <a:ext uri="{FF2B5EF4-FFF2-40B4-BE49-F238E27FC236}">
                    <a16:creationId xmlns:a16="http://schemas.microsoft.com/office/drawing/2014/main" id="{EFBDA1A6-1B52-170C-8A22-1647AF824898}"/>
                  </a:ext>
                </a:extLst>
              </p:cNvPr>
              <p:cNvSpPr/>
              <p:nvPr/>
            </p:nvSpPr>
            <p:spPr>
              <a:xfrm>
                <a:off x="30707413" y="30986106"/>
                <a:ext cx="59882" cy="141374"/>
              </a:xfrm>
              <a:custGeom>
                <a:avLst/>
                <a:gdLst>
                  <a:gd name="connsiteX0" fmla="*/ 3824 w 37182"/>
                  <a:gd name="connsiteY0" fmla="*/ 0 h 87782"/>
                  <a:gd name="connsiteX1" fmla="*/ 166 w 37182"/>
                  <a:gd name="connsiteY1" fmla="*/ 25603 h 87782"/>
                  <a:gd name="connsiteX2" fmla="*/ 7482 w 37182"/>
                  <a:gd name="connsiteY2" fmla="*/ 32918 h 87782"/>
                  <a:gd name="connsiteX3" fmla="*/ 25770 w 37182"/>
                  <a:gd name="connsiteY3" fmla="*/ 47548 h 87782"/>
                  <a:gd name="connsiteX4" fmla="*/ 33085 w 37182"/>
                  <a:gd name="connsiteY4" fmla="*/ 54864 h 87782"/>
                  <a:gd name="connsiteX5" fmla="*/ 36742 w 37182"/>
                  <a:gd name="connsiteY5" fmla="*/ 87782 h 8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82" h="87782">
                    <a:moveTo>
                      <a:pt x="3824" y="0"/>
                    </a:moveTo>
                    <a:cubicBezTo>
                      <a:pt x="2605" y="8534"/>
                      <a:pt x="-786" y="17035"/>
                      <a:pt x="166" y="25603"/>
                    </a:cubicBezTo>
                    <a:cubicBezTo>
                      <a:pt x="547" y="29030"/>
                      <a:pt x="5328" y="30225"/>
                      <a:pt x="7482" y="32918"/>
                    </a:cubicBezTo>
                    <a:cubicBezTo>
                      <a:pt x="19515" y="47959"/>
                      <a:pt x="8364" y="41747"/>
                      <a:pt x="25770" y="47548"/>
                    </a:cubicBezTo>
                    <a:cubicBezTo>
                      <a:pt x="28208" y="49987"/>
                      <a:pt x="31311" y="51907"/>
                      <a:pt x="33085" y="54864"/>
                    </a:cubicBezTo>
                    <a:cubicBezTo>
                      <a:pt x="39055" y="64815"/>
                      <a:pt x="36742" y="77087"/>
                      <a:pt x="36742" y="87782"/>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85F7CC95-D905-AD88-814D-66D7A3C52F78}"/>
                  </a:ext>
                </a:extLst>
              </p:cNvPr>
              <p:cNvSpPr/>
              <p:nvPr/>
            </p:nvSpPr>
            <p:spPr>
              <a:xfrm>
                <a:off x="30047933" y="30785825"/>
                <a:ext cx="318093" cy="459468"/>
              </a:xfrm>
              <a:custGeom>
                <a:avLst/>
                <a:gdLst>
                  <a:gd name="connsiteX0" fmla="*/ 197511 w 197511"/>
                  <a:gd name="connsiteY0" fmla="*/ 0 h 285293"/>
                  <a:gd name="connsiteX1" fmla="*/ 175565 w 197511"/>
                  <a:gd name="connsiteY1" fmla="*/ 25603 h 285293"/>
                  <a:gd name="connsiteX2" fmla="*/ 168250 w 197511"/>
                  <a:gd name="connsiteY2" fmla="*/ 47549 h 285293"/>
                  <a:gd name="connsiteX3" fmla="*/ 153619 w 197511"/>
                  <a:gd name="connsiteY3" fmla="*/ 65837 h 285293"/>
                  <a:gd name="connsiteX4" fmla="*/ 149962 w 197511"/>
                  <a:gd name="connsiteY4" fmla="*/ 76810 h 285293"/>
                  <a:gd name="connsiteX5" fmla="*/ 135331 w 197511"/>
                  <a:gd name="connsiteY5" fmla="*/ 95098 h 285293"/>
                  <a:gd name="connsiteX6" fmla="*/ 131674 w 197511"/>
                  <a:gd name="connsiteY6" fmla="*/ 106071 h 285293"/>
                  <a:gd name="connsiteX7" fmla="*/ 102413 w 197511"/>
                  <a:gd name="connsiteY7" fmla="*/ 128016 h 285293"/>
                  <a:gd name="connsiteX8" fmla="*/ 95098 w 197511"/>
                  <a:gd name="connsiteY8" fmla="*/ 138989 h 285293"/>
                  <a:gd name="connsiteX9" fmla="*/ 84125 w 197511"/>
                  <a:gd name="connsiteY9" fmla="*/ 146304 h 285293"/>
                  <a:gd name="connsiteX10" fmla="*/ 80467 w 197511"/>
                  <a:gd name="connsiteY10" fmla="*/ 157277 h 285293"/>
                  <a:gd name="connsiteX11" fmla="*/ 62179 w 197511"/>
                  <a:gd name="connsiteY11" fmla="*/ 175565 h 285293"/>
                  <a:gd name="connsiteX12" fmla="*/ 58522 w 197511"/>
                  <a:gd name="connsiteY12" fmla="*/ 186538 h 285293"/>
                  <a:gd name="connsiteX13" fmla="*/ 43891 w 197511"/>
                  <a:gd name="connsiteY13" fmla="*/ 204826 h 285293"/>
                  <a:gd name="connsiteX14" fmla="*/ 32919 w 197511"/>
                  <a:gd name="connsiteY14" fmla="*/ 226771 h 285293"/>
                  <a:gd name="connsiteX15" fmla="*/ 25603 w 197511"/>
                  <a:gd name="connsiteY15" fmla="*/ 248717 h 285293"/>
                  <a:gd name="connsiteX16" fmla="*/ 10973 w 197511"/>
                  <a:gd name="connsiteY16" fmla="*/ 270663 h 285293"/>
                  <a:gd name="connsiteX17" fmla="*/ 0 w 197511"/>
                  <a:gd name="connsiteY17" fmla="*/ 285293 h 28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511" h="285293">
                    <a:moveTo>
                      <a:pt x="197511" y="0"/>
                    </a:moveTo>
                    <a:cubicBezTo>
                      <a:pt x="190196" y="8534"/>
                      <a:pt x="181456" y="16030"/>
                      <a:pt x="175565" y="25603"/>
                    </a:cubicBezTo>
                    <a:cubicBezTo>
                      <a:pt x="171524" y="32170"/>
                      <a:pt x="172527" y="41133"/>
                      <a:pt x="168250" y="47549"/>
                    </a:cubicBezTo>
                    <a:cubicBezTo>
                      <a:pt x="159022" y="61391"/>
                      <a:pt x="164044" y="55414"/>
                      <a:pt x="153619" y="65837"/>
                    </a:cubicBezTo>
                    <a:cubicBezTo>
                      <a:pt x="152400" y="69495"/>
                      <a:pt x="151686" y="73362"/>
                      <a:pt x="149962" y="76810"/>
                    </a:cubicBezTo>
                    <a:cubicBezTo>
                      <a:pt x="145348" y="86040"/>
                      <a:pt x="142136" y="88294"/>
                      <a:pt x="135331" y="95098"/>
                    </a:cubicBezTo>
                    <a:cubicBezTo>
                      <a:pt x="134112" y="98756"/>
                      <a:pt x="133987" y="102987"/>
                      <a:pt x="131674" y="106071"/>
                    </a:cubicBezTo>
                    <a:cubicBezTo>
                      <a:pt x="117665" y="124751"/>
                      <a:pt x="118432" y="122677"/>
                      <a:pt x="102413" y="128016"/>
                    </a:cubicBezTo>
                    <a:cubicBezTo>
                      <a:pt x="99975" y="131674"/>
                      <a:pt x="98206" y="135881"/>
                      <a:pt x="95098" y="138989"/>
                    </a:cubicBezTo>
                    <a:cubicBezTo>
                      <a:pt x="91990" y="142097"/>
                      <a:pt x="86871" y="142871"/>
                      <a:pt x="84125" y="146304"/>
                    </a:cubicBezTo>
                    <a:cubicBezTo>
                      <a:pt x="81716" y="149315"/>
                      <a:pt x="82780" y="154193"/>
                      <a:pt x="80467" y="157277"/>
                    </a:cubicBezTo>
                    <a:cubicBezTo>
                      <a:pt x="75294" y="164174"/>
                      <a:pt x="62179" y="175565"/>
                      <a:pt x="62179" y="175565"/>
                    </a:cubicBezTo>
                    <a:cubicBezTo>
                      <a:pt x="60960" y="179223"/>
                      <a:pt x="60246" y="183090"/>
                      <a:pt x="58522" y="186538"/>
                    </a:cubicBezTo>
                    <a:cubicBezTo>
                      <a:pt x="53908" y="195768"/>
                      <a:pt x="50696" y="198022"/>
                      <a:pt x="43891" y="204826"/>
                    </a:cubicBezTo>
                    <a:cubicBezTo>
                      <a:pt x="30560" y="244826"/>
                      <a:pt x="51817" y="184252"/>
                      <a:pt x="32919" y="226771"/>
                    </a:cubicBezTo>
                    <a:cubicBezTo>
                      <a:pt x="29787" y="233817"/>
                      <a:pt x="29880" y="242301"/>
                      <a:pt x="25603" y="248717"/>
                    </a:cubicBezTo>
                    <a:lnTo>
                      <a:pt x="10973" y="270663"/>
                    </a:lnTo>
                    <a:cubicBezTo>
                      <a:pt x="2703" y="283068"/>
                      <a:pt x="6766" y="278527"/>
                      <a:pt x="0" y="285293"/>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146">
                <a:extLst>
                  <a:ext uri="{FF2B5EF4-FFF2-40B4-BE49-F238E27FC236}">
                    <a16:creationId xmlns:a16="http://schemas.microsoft.com/office/drawing/2014/main" id="{1DD119BC-119D-F7C7-5FD1-A68F62CFF563}"/>
                  </a:ext>
                </a:extLst>
              </p:cNvPr>
              <p:cNvSpPr/>
              <p:nvPr/>
            </p:nvSpPr>
            <p:spPr>
              <a:xfrm>
                <a:off x="29994919" y="31092135"/>
                <a:ext cx="24249" cy="153157"/>
              </a:xfrm>
              <a:custGeom>
                <a:avLst/>
                <a:gdLst>
                  <a:gd name="connsiteX0" fmla="*/ 10973 w 15057"/>
                  <a:gd name="connsiteY0" fmla="*/ 0 h 95098"/>
                  <a:gd name="connsiteX1" fmla="*/ 10973 w 15057"/>
                  <a:gd name="connsiteY1" fmla="*/ 73152 h 95098"/>
                  <a:gd name="connsiteX2" fmla="*/ 7315 w 15057"/>
                  <a:gd name="connsiteY2" fmla="*/ 84125 h 95098"/>
                  <a:gd name="connsiteX3" fmla="*/ 0 w 15057"/>
                  <a:gd name="connsiteY3" fmla="*/ 95098 h 95098"/>
                </a:gdLst>
                <a:ahLst/>
                <a:cxnLst>
                  <a:cxn ang="0">
                    <a:pos x="connsiteX0" y="connsiteY0"/>
                  </a:cxn>
                  <a:cxn ang="0">
                    <a:pos x="connsiteX1" y="connsiteY1"/>
                  </a:cxn>
                  <a:cxn ang="0">
                    <a:pos x="connsiteX2" y="connsiteY2"/>
                  </a:cxn>
                  <a:cxn ang="0">
                    <a:pos x="connsiteX3" y="connsiteY3"/>
                  </a:cxn>
                </a:cxnLst>
                <a:rect l="l" t="t" r="r" b="b"/>
                <a:pathLst>
                  <a:path w="15057" h="95098">
                    <a:moveTo>
                      <a:pt x="10973" y="0"/>
                    </a:moveTo>
                    <a:cubicBezTo>
                      <a:pt x="16097" y="35873"/>
                      <a:pt x="16731" y="27088"/>
                      <a:pt x="10973" y="73152"/>
                    </a:cubicBezTo>
                    <a:cubicBezTo>
                      <a:pt x="10495" y="76978"/>
                      <a:pt x="9039" y="80676"/>
                      <a:pt x="7315" y="84125"/>
                    </a:cubicBezTo>
                    <a:cubicBezTo>
                      <a:pt x="5349" y="88057"/>
                      <a:pt x="0" y="95098"/>
                      <a:pt x="0" y="9509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147">
                <a:extLst>
                  <a:ext uri="{FF2B5EF4-FFF2-40B4-BE49-F238E27FC236}">
                    <a16:creationId xmlns:a16="http://schemas.microsoft.com/office/drawing/2014/main" id="{B1F116C5-89B4-EB30-C409-9A1AA66F0939}"/>
                  </a:ext>
                </a:extLst>
              </p:cNvPr>
              <p:cNvSpPr/>
              <p:nvPr/>
            </p:nvSpPr>
            <p:spPr>
              <a:xfrm>
                <a:off x="30366027" y="30797606"/>
                <a:ext cx="324017" cy="353437"/>
              </a:xfrm>
              <a:custGeom>
                <a:avLst/>
                <a:gdLst>
                  <a:gd name="connsiteX0" fmla="*/ 0 w 201189"/>
                  <a:gd name="connsiteY0" fmla="*/ 0 h 219456"/>
                  <a:gd name="connsiteX1" fmla="*/ 14630 w 201189"/>
                  <a:gd name="connsiteY1" fmla="*/ 25604 h 219456"/>
                  <a:gd name="connsiteX2" fmla="*/ 25603 w 201189"/>
                  <a:gd name="connsiteY2" fmla="*/ 29261 h 219456"/>
                  <a:gd name="connsiteX3" fmla="*/ 36576 w 201189"/>
                  <a:gd name="connsiteY3" fmla="*/ 36576 h 219456"/>
                  <a:gd name="connsiteX4" fmla="*/ 51206 w 201189"/>
                  <a:gd name="connsiteY4" fmla="*/ 40234 h 219456"/>
                  <a:gd name="connsiteX5" fmla="*/ 73152 w 201189"/>
                  <a:gd name="connsiteY5" fmla="*/ 47549 h 219456"/>
                  <a:gd name="connsiteX6" fmla="*/ 91440 w 201189"/>
                  <a:gd name="connsiteY6" fmla="*/ 69495 h 219456"/>
                  <a:gd name="connsiteX7" fmla="*/ 113385 w 201189"/>
                  <a:gd name="connsiteY7" fmla="*/ 98756 h 219456"/>
                  <a:gd name="connsiteX8" fmla="*/ 146304 w 201189"/>
                  <a:gd name="connsiteY8" fmla="*/ 124359 h 219456"/>
                  <a:gd name="connsiteX9" fmla="*/ 153619 w 201189"/>
                  <a:gd name="connsiteY9" fmla="*/ 135332 h 219456"/>
                  <a:gd name="connsiteX10" fmla="*/ 160934 w 201189"/>
                  <a:gd name="connsiteY10" fmla="*/ 157277 h 219456"/>
                  <a:gd name="connsiteX11" fmla="*/ 164592 w 201189"/>
                  <a:gd name="connsiteY11" fmla="*/ 168250 h 219456"/>
                  <a:gd name="connsiteX12" fmla="*/ 168249 w 201189"/>
                  <a:gd name="connsiteY12" fmla="*/ 179223 h 219456"/>
                  <a:gd name="connsiteX13" fmla="*/ 175564 w 201189"/>
                  <a:gd name="connsiteY13" fmla="*/ 190196 h 219456"/>
                  <a:gd name="connsiteX14" fmla="*/ 182880 w 201189"/>
                  <a:gd name="connsiteY14" fmla="*/ 197511 h 219456"/>
                  <a:gd name="connsiteX15" fmla="*/ 190195 w 201189"/>
                  <a:gd name="connsiteY15" fmla="*/ 208484 h 219456"/>
                  <a:gd name="connsiteX16" fmla="*/ 201168 w 201189"/>
                  <a:gd name="connsiteY16" fmla="*/ 219456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189" h="219456">
                    <a:moveTo>
                      <a:pt x="0" y="0"/>
                    </a:moveTo>
                    <a:cubicBezTo>
                      <a:pt x="4877" y="8535"/>
                      <a:pt x="8157" y="18206"/>
                      <a:pt x="14630" y="25604"/>
                    </a:cubicBezTo>
                    <a:cubicBezTo>
                      <a:pt x="17169" y="28506"/>
                      <a:pt x="22155" y="27537"/>
                      <a:pt x="25603" y="29261"/>
                    </a:cubicBezTo>
                    <a:cubicBezTo>
                      <a:pt x="29535" y="31227"/>
                      <a:pt x="32536" y="34844"/>
                      <a:pt x="36576" y="36576"/>
                    </a:cubicBezTo>
                    <a:cubicBezTo>
                      <a:pt x="41196" y="38556"/>
                      <a:pt x="46391" y="38790"/>
                      <a:pt x="51206" y="40234"/>
                    </a:cubicBezTo>
                    <a:cubicBezTo>
                      <a:pt x="58592" y="42450"/>
                      <a:pt x="73152" y="47549"/>
                      <a:pt x="73152" y="47549"/>
                    </a:cubicBezTo>
                    <a:cubicBezTo>
                      <a:pt x="99286" y="86752"/>
                      <a:pt x="58590" y="27260"/>
                      <a:pt x="91440" y="69495"/>
                    </a:cubicBezTo>
                    <a:cubicBezTo>
                      <a:pt x="98494" y="78564"/>
                      <a:pt x="103576" y="91399"/>
                      <a:pt x="113385" y="98756"/>
                    </a:cubicBezTo>
                    <a:cubicBezTo>
                      <a:pt x="131512" y="112351"/>
                      <a:pt x="133893" y="109466"/>
                      <a:pt x="146304" y="124359"/>
                    </a:cubicBezTo>
                    <a:cubicBezTo>
                      <a:pt x="149118" y="127736"/>
                      <a:pt x="151181" y="131674"/>
                      <a:pt x="153619" y="135332"/>
                    </a:cubicBezTo>
                    <a:lnTo>
                      <a:pt x="160934" y="157277"/>
                    </a:lnTo>
                    <a:lnTo>
                      <a:pt x="164592" y="168250"/>
                    </a:lnTo>
                    <a:cubicBezTo>
                      <a:pt x="165811" y="171908"/>
                      <a:pt x="166110" y="176015"/>
                      <a:pt x="168249" y="179223"/>
                    </a:cubicBezTo>
                    <a:cubicBezTo>
                      <a:pt x="170687" y="182881"/>
                      <a:pt x="172818" y="186763"/>
                      <a:pt x="175564" y="190196"/>
                    </a:cubicBezTo>
                    <a:cubicBezTo>
                      <a:pt x="177718" y="192889"/>
                      <a:pt x="180726" y="194818"/>
                      <a:pt x="182880" y="197511"/>
                    </a:cubicBezTo>
                    <a:cubicBezTo>
                      <a:pt x="185626" y="200944"/>
                      <a:pt x="187087" y="205376"/>
                      <a:pt x="190195" y="208484"/>
                    </a:cubicBezTo>
                    <a:cubicBezTo>
                      <a:pt x="202182" y="220471"/>
                      <a:pt x="201168" y="210295"/>
                      <a:pt x="201168" y="219456"/>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148">
                <a:extLst>
                  <a:ext uri="{FF2B5EF4-FFF2-40B4-BE49-F238E27FC236}">
                    <a16:creationId xmlns:a16="http://schemas.microsoft.com/office/drawing/2014/main" id="{02362E73-0289-0D33-D5FD-70772B0866DB}"/>
                  </a:ext>
                </a:extLst>
              </p:cNvPr>
              <p:cNvSpPr/>
              <p:nvPr/>
            </p:nvSpPr>
            <p:spPr>
              <a:xfrm>
                <a:off x="29647418" y="30708523"/>
                <a:ext cx="395719" cy="354425"/>
              </a:xfrm>
              <a:custGeom>
                <a:avLst/>
                <a:gdLst>
                  <a:gd name="connsiteX0" fmla="*/ 286512 w 701040"/>
                  <a:gd name="connsiteY0" fmla="*/ 54864 h 627888"/>
                  <a:gd name="connsiteX1" fmla="*/ 262128 w 701040"/>
                  <a:gd name="connsiteY1" fmla="*/ 97536 h 627888"/>
                  <a:gd name="connsiteX2" fmla="*/ 237744 w 701040"/>
                  <a:gd name="connsiteY2" fmla="*/ 134112 h 627888"/>
                  <a:gd name="connsiteX3" fmla="*/ 219456 w 701040"/>
                  <a:gd name="connsiteY3" fmla="*/ 195072 h 627888"/>
                  <a:gd name="connsiteX4" fmla="*/ 207264 w 701040"/>
                  <a:gd name="connsiteY4" fmla="*/ 213360 h 627888"/>
                  <a:gd name="connsiteX5" fmla="*/ 188976 w 701040"/>
                  <a:gd name="connsiteY5" fmla="*/ 225552 h 627888"/>
                  <a:gd name="connsiteX6" fmla="*/ 182880 w 701040"/>
                  <a:gd name="connsiteY6" fmla="*/ 243840 h 627888"/>
                  <a:gd name="connsiteX7" fmla="*/ 158496 w 701040"/>
                  <a:gd name="connsiteY7" fmla="*/ 280416 h 627888"/>
                  <a:gd name="connsiteX8" fmla="*/ 128016 w 701040"/>
                  <a:gd name="connsiteY8" fmla="*/ 335280 h 627888"/>
                  <a:gd name="connsiteX9" fmla="*/ 115824 w 701040"/>
                  <a:gd name="connsiteY9" fmla="*/ 353568 h 627888"/>
                  <a:gd name="connsiteX10" fmla="*/ 85344 w 701040"/>
                  <a:gd name="connsiteY10" fmla="*/ 408432 h 627888"/>
                  <a:gd name="connsiteX11" fmla="*/ 73152 w 701040"/>
                  <a:gd name="connsiteY11" fmla="*/ 426720 h 627888"/>
                  <a:gd name="connsiteX12" fmla="*/ 67056 w 701040"/>
                  <a:gd name="connsiteY12" fmla="*/ 445008 h 627888"/>
                  <a:gd name="connsiteX13" fmla="*/ 42672 w 701040"/>
                  <a:gd name="connsiteY13" fmla="*/ 481584 h 627888"/>
                  <a:gd name="connsiteX14" fmla="*/ 30480 w 701040"/>
                  <a:gd name="connsiteY14" fmla="*/ 499872 h 627888"/>
                  <a:gd name="connsiteX15" fmla="*/ 24384 w 701040"/>
                  <a:gd name="connsiteY15" fmla="*/ 518160 h 627888"/>
                  <a:gd name="connsiteX16" fmla="*/ 12192 w 701040"/>
                  <a:gd name="connsiteY16" fmla="*/ 536448 h 627888"/>
                  <a:gd name="connsiteX17" fmla="*/ 0 w 701040"/>
                  <a:gd name="connsiteY17" fmla="*/ 573024 h 627888"/>
                  <a:gd name="connsiteX18" fmla="*/ 6096 w 701040"/>
                  <a:gd name="connsiteY18" fmla="*/ 591312 h 627888"/>
                  <a:gd name="connsiteX19" fmla="*/ 12192 w 701040"/>
                  <a:gd name="connsiteY19" fmla="*/ 615696 h 627888"/>
                  <a:gd name="connsiteX20" fmla="*/ 30480 w 701040"/>
                  <a:gd name="connsiteY20" fmla="*/ 627888 h 627888"/>
                  <a:gd name="connsiteX21" fmla="*/ 109728 w 701040"/>
                  <a:gd name="connsiteY21" fmla="*/ 609600 h 627888"/>
                  <a:gd name="connsiteX22" fmla="*/ 128016 w 701040"/>
                  <a:gd name="connsiteY22" fmla="*/ 603504 h 627888"/>
                  <a:gd name="connsiteX23" fmla="*/ 170688 w 701040"/>
                  <a:gd name="connsiteY23" fmla="*/ 585216 h 627888"/>
                  <a:gd name="connsiteX24" fmla="*/ 207264 w 701040"/>
                  <a:gd name="connsiteY24" fmla="*/ 566928 h 627888"/>
                  <a:gd name="connsiteX25" fmla="*/ 231648 w 701040"/>
                  <a:gd name="connsiteY25" fmla="*/ 573024 h 627888"/>
                  <a:gd name="connsiteX26" fmla="*/ 249936 w 701040"/>
                  <a:gd name="connsiteY26" fmla="*/ 585216 h 627888"/>
                  <a:gd name="connsiteX27" fmla="*/ 341376 w 701040"/>
                  <a:gd name="connsiteY27" fmla="*/ 566928 h 627888"/>
                  <a:gd name="connsiteX28" fmla="*/ 377952 w 701040"/>
                  <a:gd name="connsiteY28" fmla="*/ 542544 h 627888"/>
                  <a:gd name="connsiteX29" fmla="*/ 396240 w 701040"/>
                  <a:gd name="connsiteY29" fmla="*/ 536448 h 627888"/>
                  <a:gd name="connsiteX30" fmla="*/ 451104 w 701040"/>
                  <a:gd name="connsiteY30" fmla="*/ 512064 h 627888"/>
                  <a:gd name="connsiteX31" fmla="*/ 469392 w 701040"/>
                  <a:gd name="connsiteY31" fmla="*/ 505968 h 627888"/>
                  <a:gd name="connsiteX32" fmla="*/ 493776 w 701040"/>
                  <a:gd name="connsiteY32" fmla="*/ 469392 h 627888"/>
                  <a:gd name="connsiteX33" fmla="*/ 518160 w 701040"/>
                  <a:gd name="connsiteY33" fmla="*/ 414528 h 627888"/>
                  <a:gd name="connsiteX34" fmla="*/ 536448 w 701040"/>
                  <a:gd name="connsiteY34" fmla="*/ 402336 h 627888"/>
                  <a:gd name="connsiteX35" fmla="*/ 573024 w 701040"/>
                  <a:gd name="connsiteY35" fmla="*/ 377952 h 627888"/>
                  <a:gd name="connsiteX36" fmla="*/ 591312 w 701040"/>
                  <a:gd name="connsiteY36" fmla="*/ 359664 h 627888"/>
                  <a:gd name="connsiteX37" fmla="*/ 603504 w 701040"/>
                  <a:gd name="connsiteY37" fmla="*/ 341376 h 627888"/>
                  <a:gd name="connsiteX38" fmla="*/ 640080 w 701040"/>
                  <a:gd name="connsiteY38" fmla="*/ 304800 h 627888"/>
                  <a:gd name="connsiteX39" fmla="*/ 652272 w 701040"/>
                  <a:gd name="connsiteY39" fmla="*/ 268224 h 627888"/>
                  <a:gd name="connsiteX40" fmla="*/ 670560 w 701040"/>
                  <a:gd name="connsiteY40" fmla="*/ 182880 h 627888"/>
                  <a:gd name="connsiteX41" fmla="*/ 701040 w 701040"/>
                  <a:gd name="connsiteY41" fmla="*/ 128016 h 627888"/>
                  <a:gd name="connsiteX42" fmla="*/ 694944 w 701040"/>
                  <a:gd name="connsiteY42" fmla="*/ 91440 h 627888"/>
                  <a:gd name="connsiteX43" fmla="*/ 658368 w 701040"/>
                  <a:gd name="connsiteY43" fmla="*/ 79248 h 627888"/>
                  <a:gd name="connsiteX44" fmla="*/ 640080 w 701040"/>
                  <a:gd name="connsiteY44" fmla="*/ 73152 h 627888"/>
                  <a:gd name="connsiteX45" fmla="*/ 621792 w 701040"/>
                  <a:gd name="connsiteY45" fmla="*/ 67056 h 627888"/>
                  <a:gd name="connsiteX46" fmla="*/ 603504 w 701040"/>
                  <a:gd name="connsiteY46" fmla="*/ 54864 h 627888"/>
                  <a:gd name="connsiteX47" fmla="*/ 566928 w 701040"/>
                  <a:gd name="connsiteY47" fmla="*/ 42672 h 627888"/>
                  <a:gd name="connsiteX48" fmla="*/ 548640 w 701040"/>
                  <a:gd name="connsiteY48" fmla="*/ 30480 h 627888"/>
                  <a:gd name="connsiteX49" fmla="*/ 512064 w 701040"/>
                  <a:gd name="connsiteY49" fmla="*/ 18288 h 627888"/>
                  <a:gd name="connsiteX50" fmla="*/ 493776 w 701040"/>
                  <a:gd name="connsiteY50" fmla="*/ 12192 h 627888"/>
                  <a:gd name="connsiteX51" fmla="*/ 475488 w 701040"/>
                  <a:gd name="connsiteY51" fmla="*/ 6096 h 627888"/>
                  <a:gd name="connsiteX52" fmla="*/ 457200 w 701040"/>
                  <a:gd name="connsiteY52" fmla="*/ 0 h 627888"/>
                  <a:gd name="connsiteX53" fmla="*/ 384048 w 701040"/>
                  <a:gd name="connsiteY53" fmla="*/ 12192 h 627888"/>
                  <a:gd name="connsiteX54" fmla="*/ 365760 w 701040"/>
                  <a:gd name="connsiteY54" fmla="*/ 24384 h 627888"/>
                  <a:gd name="connsiteX55" fmla="*/ 347472 w 701040"/>
                  <a:gd name="connsiteY55" fmla="*/ 30480 h 627888"/>
                  <a:gd name="connsiteX56" fmla="*/ 329184 w 701040"/>
                  <a:gd name="connsiteY56" fmla="*/ 42672 h 627888"/>
                  <a:gd name="connsiteX57" fmla="*/ 286512 w 701040"/>
                  <a:gd name="connsiteY57" fmla="*/ 54864 h 627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01040" h="627888">
                    <a:moveTo>
                      <a:pt x="286512" y="54864"/>
                    </a:moveTo>
                    <a:cubicBezTo>
                      <a:pt x="275336" y="64008"/>
                      <a:pt x="270714" y="83584"/>
                      <a:pt x="262128" y="97536"/>
                    </a:cubicBezTo>
                    <a:cubicBezTo>
                      <a:pt x="254448" y="110015"/>
                      <a:pt x="237744" y="134112"/>
                      <a:pt x="237744" y="134112"/>
                    </a:cubicBezTo>
                    <a:cubicBezTo>
                      <a:pt x="234336" y="147743"/>
                      <a:pt x="225393" y="186167"/>
                      <a:pt x="219456" y="195072"/>
                    </a:cubicBezTo>
                    <a:cubicBezTo>
                      <a:pt x="215392" y="201168"/>
                      <a:pt x="212445" y="208179"/>
                      <a:pt x="207264" y="213360"/>
                    </a:cubicBezTo>
                    <a:cubicBezTo>
                      <a:pt x="202083" y="218541"/>
                      <a:pt x="195072" y="221488"/>
                      <a:pt x="188976" y="225552"/>
                    </a:cubicBezTo>
                    <a:cubicBezTo>
                      <a:pt x="186944" y="231648"/>
                      <a:pt x="186001" y="238223"/>
                      <a:pt x="182880" y="243840"/>
                    </a:cubicBezTo>
                    <a:cubicBezTo>
                      <a:pt x="175764" y="256649"/>
                      <a:pt x="163130" y="266515"/>
                      <a:pt x="158496" y="280416"/>
                    </a:cubicBezTo>
                    <a:cubicBezTo>
                      <a:pt x="147766" y="312605"/>
                      <a:pt x="155964" y="293357"/>
                      <a:pt x="128016" y="335280"/>
                    </a:cubicBezTo>
                    <a:cubicBezTo>
                      <a:pt x="123952" y="341376"/>
                      <a:pt x="118141" y="346617"/>
                      <a:pt x="115824" y="353568"/>
                    </a:cubicBezTo>
                    <a:cubicBezTo>
                      <a:pt x="105094" y="385757"/>
                      <a:pt x="113292" y="366509"/>
                      <a:pt x="85344" y="408432"/>
                    </a:cubicBezTo>
                    <a:cubicBezTo>
                      <a:pt x="81280" y="414528"/>
                      <a:pt x="75469" y="419769"/>
                      <a:pt x="73152" y="426720"/>
                    </a:cubicBezTo>
                    <a:cubicBezTo>
                      <a:pt x="71120" y="432816"/>
                      <a:pt x="70177" y="439391"/>
                      <a:pt x="67056" y="445008"/>
                    </a:cubicBezTo>
                    <a:cubicBezTo>
                      <a:pt x="59940" y="457817"/>
                      <a:pt x="50800" y="469392"/>
                      <a:pt x="42672" y="481584"/>
                    </a:cubicBezTo>
                    <a:cubicBezTo>
                      <a:pt x="38608" y="487680"/>
                      <a:pt x="32797" y="492921"/>
                      <a:pt x="30480" y="499872"/>
                    </a:cubicBezTo>
                    <a:cubicBezTo>
                      <a:pt x="28448" y="505968"/>
                      <a:pt x="27258" y="512413"/>
                      <a:pt x="24384" y="518160"/>
                    </a:cubicBezTo>
                    <a:cubicBezTo>
                      <a:pt x="21107" y="524713"/>
                      <a:pt x="15168" y="529753"/>
                      <a:pt x="12192" y="536448"/>
                    </a:cubicBezTo>
                    <a:cubicBezTo>
                      <a:pt x="6973" y="548192"/>
                      <a:pt x="0" y="573024"/>
                      <a:pt x="0" y="573024"/>
                    </a:cubicBezTo>
                    <a:cubicBezTo>
                      <a:pt x="2032" y="579120"/>
                      <a:pt x="4331" y="585133"/>
                      <a:pt x="6096" y="591312"/>
                    </a:cubicBezTo>
                    <a:cubicBezTo>
                      <a:pt x="8398" y="599368"/>
                      <a:pt x="7545" y="608725"/>
                      <a:pt x="12192" y="615696"/>
                    </a:cubicBezTo>
                    <a:cubicBezTo>
                      <a:pt x="16256" y="621792"/>
                      <a:pt x="24384" y="623824"/>
                      <a:pt x="30480" y="627888"/>
                    </a:cubicBezTo>
                    <a:cubicBezTo>
                      <a:pt x="85874" y="619975"/>
                      <a:pt x="59521" y="626336"/>
                      <a:pt x="109728" y="609600"/>
                    </a:cubicBezTo>
                    <a:cubicBezTo>
                      <a:pt x="115824" y="607568"/>
                      <a:pt x="122669" y="607068"/>
                      <a:pt x="128016" y="603504"/>
                    </a:cubicBezTo>
                    <a:cubicBezTo>
                      <a:pt x="153275" y="586665"/>
                      <a:pt x="139196" y="593089"/>
                      <a:pt x="170688" y="585216"/>
                    </a:cubicBezTo>
                    <a:cubicBezTo>
                      <a:pt x="179934" y="579052"/>
                      <a:pt x="194645" y="566928"/>
                      <a:pt x="207264" y="566928"/>
                    </a:cubicBezTo>
                    <a:cubicBezTo>
                      <a:pt x="215642" y="566928"/>
                      <a:pt x="223520" y="570992"/>
                      <a:pt x="231648" y="573024"/>
                    </a:cubicBezTo>
                    <a:cubicBezTo>
                      <a:pt x="237744" y="577088"/>
                      <a:pt x="242635" y="584608"/>
                      <a:pt x="249936" y="585216"/>
                    </a:cubicBezTo>
                    <a:cubicBezTo>
                      <a:pt x="265654" y="586526"/>
                      <a:pt x="323605" y="578775"/>
                      <a:pt x="341376" y="566928"/>
                    </a:cubicBezTo>
                    <a:cubicBezTo>
                      <a:pt x="353568" y="558800"/>
                      <a:pt x="364051" y="547178"/>
                      <a:pt x="377952" y="542544"/>
                    </a:cubicBezTo>
                    <a:cubicBezTo>
                      <a:pt x="384048" y="540512"/>
                      <a:pt x="390493" y="539322"/>
                      <a:pt x="396240" y="536448"/>
                    </a:cubicBezTo>
                    <a:cubicBezTo>
                      <a:pt x="454202" y="507467"/>
                      <a:pt x="356741" y="543518"/>
                      <a:pt x="451104" y="512064"/>
                    </a:cubicBezTo>
                    <a:lnTo>
                      <a:pt x="469392" y="505968"/>
                    </a:lnTo>
                    <a:cubicBezTo>
                      <a:pt x="477520" y="493776"/>
                      <a:pt x="489142" y="483293"/>
                      <a:pt x="493776" y="469392"/>
                    </a:cubicBezTo>
                    <a:cubicBezTo>
                      <a:pt x="499812" y="451284"/>
                      <a:pt x="503669" y="429019"/>
                      <a:pt x="518160" y="414528"/>
                    </a:cubicBezTo>
                    <a:cubicBezTo>
                      <a:pt x="523341" y="409347"/>
                      <a:pt x="530820" y="407026"/>
                      <a:pt x="536448" y="402336"/>
                    </a:cubicBezTo>
                    <a:cubicBezTo>
                      <a:pt x="566890" y="376967"/>
                      <a:pt x="540885" y="388665"/>
                      <a:pt x="573024" y="377952"/>
                    </a:cubicBezTo>
                    <a:cubicBezTo>
                      <a:pt x="579120" y="371856"/>
                      <a:pt x="585793" y="366287"/>
                      <a:pt x="591312" y="359664"/>
                    </a:cubicBezTo>
                    <a:cubicBezTo>
                      <a:pt x="596002" y="354036"/>
                      <a:pt x="598637" y="346852"/>
                      <a:pt x="603504" y="341376"/>
                    </a:cubicBezTo>
                    <a:cubicBezTo>
                      <a:pt x="614959" y="328489"/>
                      <a:pt x="640080" y="304800"/>
                      <a:pt x="640080" y="304800"/>
                    </a:cubicBezTo>
                    <a:cubicBezTo>
                      <a:pt x="644144" y="292608"/>
                      <a:pt x="650678" y="280976"/>
                      <a:pt x="652272" y="268224"/>
                    </a:cubicBezTo>
                    <a:cubicBezTo>
                      <a:pt x="654851" y="247588"/>
                      <a:pt x="657196" y="202925"/>
                      <a:pt x="670560" y="182880"/>
                    </a:cubicBezTo>
                    <a:cubicBezTo>
                      <a:pt x="698508" y="140957"/>
                      <a:pt x="690310" y="160205"/>
                      <a:pt x="701040" y="128016"/>
                    </a:cubicBezTo>
                    <a:cubicBezTo>
                      <a:pt x="699008" y="115824"/>
                      <a:pt x="703083" y="100742"/>
                      <a:pt x="694944" y="91440"/>
                    </a:cubicBezTo>
                    <a:cubicBezTo>
                      <a:pt x="686481" y="81768"/>
                      <a:pt x="670560" y="83312"/>
                      <a:pt x="658368" y="79248"/>
                    </a:cubicBezTo>
                    <a:lnTo>
                      <a:pt x="640080" y="73152"/>
                    </a:lnTo>
                    <a:cubicBezTo>
                      <a:pt x="633984" y="71120"/>
                      <a:pt x="627139" y="70620"/>
                      <a:pt x="621792" y="67056"/>
                    </a:cubicBezTo>
                    <a:cubicBezTo>
                      <a:pt x="615696" y="62992"/>
                      <a:pt x="610199" y="57840"/>
                      <a:pt x="603504" y="54864"/>
                    </a:cubicBezTo>
                    <a:cubicBezTo>
                      <a:pt x="591760" y="49645"/>
                      <a:pt x="577621" y="49801"/>
                      <a:pt x="566928" y="42672"/>
                    </a:cubicBezTo>
                    <a:cubicBezTo>
                      <a:pt x="560832" y="38608"/>
                      <a:pt x="555335" y="33456"/>
                      <a:pt x="548640" y="30480"/>
                    </a:cubicBezTo>
                    <a:cubicBezTo>
                      <a:pt x="536896" y="25261"/>
                      <a:pt x="524256" y="22352"/>
                      <a:pt x="512064" y="18288"/>
                    </a:cubicBezTo>
                    <a:lnTo>
                      <a:pt x="493776" y="12192"/>
                    </a:lnTo>
                    <a:lnTo>
                      <a:pt x="475488" y="6096"/>
                    </a:lnTo>
                    <a:lnTo>
                      <a:pt x="457200" y="0"/>
                    </a:lnTo>
                    <a:cubicBezTo>
                      <a:pt x="439816" y="1932"/>
                      <a:pt x="404473" y="1979"/>
                      <a:pt x="384048" y="12192"/>
                    </a:cubicBezTo>
                    <a:cubicBezTo>
                      <a:pt x="377495" y="15469"/>
                      <a:pt x="372313" y="21107"/>
                      <a:pt x="365760" y="24384"/>
                    </a:cubicBezTo>
                    <a:cubicBezTo>
                      <a:pt x="360013" y="27258"/>
                      <a:pt x="353219" y="27606"/>
                      <a:pt x="347472" y="30480"/>
                    </a:cubicBezTo>
                    <a:cubicBezTo>
                      <a:pt x="340919" y="33757"/>
                      <a:pt x="335737" y="39395"/>
                      <a:pt x="329184" y="42672"/>
                    </a:cubicBezTo>
                    <a:cubicBezTo>
                      <a:pt x="315707" y="49411"/>
                      <a:pt x="297688" y="45720"/>
                      <a:pt x="286512" y="54864"/>
                    </a:cubicBezTo>
                    <a:close/>
                  </a:path>
                </a:pathLst>
              </a:custGeom>
              <a:pattFill prst="lgConfetti">
                <a:fgClr>
                  <a:schemeClr val="bg2">
                    <a:lumMod val="90000"/>
                  </a:schemeClr>
                </a:fgClr>
                <a:bgClr>
                  <a:srgbClr val="C00000"/>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a:extLst>
                  <a:ext uri="{FF2B5EF4-FFF2-40B4-BE49-F238E27FC236}">
                    <a16:creationId xmlns:a16="http://schemas.microsoft.com/office/drawing/2014/main" id="{35E039D7-6B58-B3C3-B04B-64044ECEDDE9}"/>
                  </a:ext>
                </a:extLst>
              </p:cNvPr>
              <p:cNvSpPr/>
              <p:nvPr/>
            </p:nvSpPr>
            <p:spPr>
              <a:xfrm>
                <a:off x="29939765" y="31514515"/>
                <a:ext cx="280416" cy="457579"/>
              </a:xfrm>
              <a:custGeom>
                <a:avLst/>
                <a:gdLst>
                  <a:gd name="connsiteX0" fmla="*/ 256032 w 280416"/>
                  <a:gd name="connsiteY0" fmla="*/ 379 h 457579"/>
                  <a:gd name="connsiteX1" fmla="*/ 231648 w 280416"/>
                  <a:gd name="connsiteY1" fmla="*/ 43051 h 457579"/>
                  <a:gd name="connsiteX2" fmla="*/ 213360 w 280416"/>
                  <a:gd name="connsiteY2" fmla="*/ 55243 h 457579"/>
                  <a:gd name="connsiteX3" fmla="*/ 201168 w 280416"/>
                  <a:gd name="connsiteY3" fmla="*/ 91819 h 457579"/>
                  <a:gd name="connsiteX4" fmla="*/ 164592 w 280416"/>
                  <a:gd name="connsiteY4" fmla="*/ 122299 h 457579"/>
                  <a:gd name="connsiteX5" fmla="*/ 146304 w 280416"/>
                  <a:gd name="connsiteY5" fmla="*/ 140587 h 457579"/>
                  <a:gd name="connsiteX6" fmla="*/ 140208 w 280416"/>
                  <a:gd name="connsiteY6" fmla="*/ 158875 h 457579"/>
                  <a:gd name="connsiteX7" fmla="*/ 103632 w 280416"/>
                  <a:gd name="connsiteY7" fmla="*/ 183259 h 457579"/>
                  <a:gd name="connsiteX8" fmla="*/ 54864 w 280416"/>
                  <a:gd name="connsiteY8" fmla="*/ 238123 h 457579"/>
                  <a:gd name="connsiteX9" fmla="*/ 36576 w 280416"/>
                  <a:gd name="connsiteY9" fmla="*/ 256411 h 457579"/>
                  <a:gd name="connsiteX10" fmla="*/ 12192 w 280416"/>
                  <a:gd name="connsiteY10" fmla="*/ 292987 h 457579"/>
                  <a:gd name="connsiteX11" fmla="*/ 6096 w 280416"/>
                  <a:gd name="connsiteY11" fmla="*/ 323467 h 457579"/>
                  <a:gd name="connsiteX12" fmla="*/ 0 w 280416"/>
                  <a:gd name="connsiteY12" fmla="*/ 347851 h 457579"/>
                  <a:gd name="connsiteX13" fmla="*/ 6096 w 280416"/>
                  <a:gd name="connsiteY13" fmla="*/ 433195 h 457579"/>
                  <a:gd name="connsiteX14" fmla="*/ 12192 w 280416"/>
                  <a:gd name="connsiteY14" fmla="*/ 451483 h 457579"/>
                  <a:gd name="connsiteX15" fmla="*/ 115824 w 280416"/>
                  <a:gd name="connsiteY15" fmla="*/ 457579 h 457579"/>
                  <a:gd name="connsiteX16" fmla="*/ 207264 w 280416"/>
                  <a:gd name="connsiteY16" fmla="*/ 445387 h 457579"/>
                  <a:gd name="connsiteX17" fmla="*/ 225552 w 280416"/>
                  <a:gd name="connsiteY17" fmla="*/ 433195 h 457579"/>
                  <a:gd name="connsiteX18" fmla="*/ 237744 w 280416"/>
                  <a:gd name="connsiteY18" fmla="*/ 396619 h 457579"/>
                  <a:gd name="connsiteX19" fmla="*/ 243840 w 280416"/>
                  <a:gd name="connsiteY19" fmla="*/ 378331 h 457579"/>
                  <a:gd name="connsiteX20" fmla="*/ 249936 w 280416"/>
                  <a:gd name="connsiteY20" fmla="*/ 329563 h 457579"/>
                  <a:gd name="connsiteX21" fmla="*/ 256032 w 280416"/>
                  <a:gd name="connsiteY21" fmla="*/ 219835 h 457579"/>
                  <a:gd name="connsiteX22" fmla="*/ 268224 w 280416"/>
                  <a:gd name="connsiteY22" fmla="*/ 171067 h 457579"/>
                  <a:gd name="connsiteX23" fmla="*/ 274320 w 280416"/>
                  <a:gd name="connsiteY23" fmla="*/ 110107 h 457579"/>
                  <a:gd name="connsiteX24" fmla="*/ 280416 w 280416"/>
                  <a:gd name="connsiteY24" fmla="*/ 61339 h 457579"/>
                  <a:gd name="connsiteX25" fmla="*/ 274320 w 280416"/>
                  <a:gd name="connsiteY25" fmla="*/ 30859 h 457579"/>
                  <a:gd name="connsiteX26" fmla="*/ 256032 w 280416"/>
                  <a:gd name="connsiteY26" fmla="*/ 379 h 45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0416" h="457579">
                    <a:moveTo>
                      <a:pt x="256032" y="379"/>
                    </a:moveTo>
                    <a:cubicBezTo>
                      <a:pt x="248920" y="2411"/>
                      <a:pt x="241706" y="30119"/>
                      <a:pt x="231648" y="43051"/>
                    </a:cubicBezTo>
                    <a:cubicBezTo>
                      <a:pt x="227150" y="48834"/>
                      <a:pt x="217243" y="49030"/>
                      <a:pt x="213360" y="55243"/>
                    </a:cubicBezTo>
                    <a:cubicBezTo>
                      <a:pt x="206549" y="66141"/>
                      <a:pt x="210255" y="82732"/>
                      <a:pt x="201168" y="91819"/>
                    </a:cubicBezTo>
                    <a:cubicBezTo>
                      <a:pt x="147739" y="145248"/>
                      <a:pt x="215514" y="79864"/>
                      <a:pt x="164592" y="122299"/>
                    </a:cubicBezTo>
                    <a:cubicBezTo>
                      <a:pt x="157969" y="127818"/>
                      <a:pt x="152400" y="134491"/>
                      <a:pt x="146304" y="140587"/>
                    </a:cubicBezTo>
                    <a:cubicBezTo>
                      <a:pt x="144272" y="146683"/>
                      <a:pt x="144752" y="154331"/>
                      <a:pt x="140208" y="158875"/>
                    </a:cubicBezTo>
                    <a:cubicBezTo>
                      <a:pt x="129847" y="169236"/>
                      <a:pt x="103632" y="183259"/>
                      <a:pt x="103632" y="183259"/>
                    </a:cubicBezTo>
                    <a:cubicBezTo>
                      <a:pt x="81876" y="215893"/>
                      <a:pt x="96621" y="196366"/>
                      <a:pt x="54864" y="238123"/>
                    </a:cubicBezTo>
                    <a:cubicBezTo>
                      <a:pt x="48768" y="244219"/>
                      <a:pt x="41358" y="249238"/>
                      <a:pt x="36576" y="256411"/>
                    </a:cubicBezTo>
                    <a:lnTo>
                      <a:pt x="12192" y="292987"/>
                    </a:lnTo>
                    <a:cubicBezTo>
                      <a:pt x="10160" y="303147"/>
                      <a:pt x="8344" y="313353"/>
                      <a:pt x="6096" y="323467"/>
                    </a:cubicBezTo>
                    <a:cubicBezTo>
                      <a:pt x="4279" y="331646"/>
                      <a:pt x="0" y="339473"/>
                      <a:pt x="0" y="347851"/>
                    </a:cubicBezTo>
                    <a:cubicBezTo>
                      <a:pt x="0" y="376371"/>
                      <a:pt x="2764" y="404870"/>
                      <a:pt x="6096" y="433195"/>
                    </a:cubicBezTo>
                    <a:cubicBezTo>
                      <a:pt x="6847" y="439577"/>
                      <a:pt x="5919" y="450089"/>
                      <a:pt x="12192" y="451483"/>
                    </a:cubicBezTo>
                    <a:cubicBezTo>
                      <a:pt x="45972" y="458990"/>
                      <a:pt x="81280" y="455547"/>
                      <a:pt x="115824" y="457579"/>
                    </a:cubicBezTo>
                    <a:cubicBezTo>
                      <a:pt x="125831" y="456669"/>
                      <a:pt x="185516" y="454707"/>
                      <a:pt x="207264" y="445387"/>
                    </a:cubicBezTo>
                    <a:cubicBezTo>
                      <a:pt x="213998" y="442501"/>
                      <a:pt x="219456" y="437259"/>
                      <a:pt x="225552" y="433195"/>
                    </a:cubicBezTo>
                    <a:lnTo>
                      <a:pt x="237744" y="396619"/>
                    </a:lnTo>
                    <a:lnTo>
                      <a:pt x="243840" y="378331"/>
                    </a:lnTo>
                    <a:cubicBezTo>
                      <a:pt x="245872" y="362075"/>
                      <a:pt x="248680" y="345897"/>
                      <a:pt x="249936" y="329563"/>
                    </a:cubicBezTo>
                    <a:cubicBezTo>
                      <a:pt x="252746" y="293039"/>
                      <a:pt x="251833" y="256226"/>
                      <a:pt x="256032" y="219835"/>
                    </a:cubicBezTo>
                    <a:cubicBezTo>
                      <a:pt x="257953" y="203189"/>
                      <a:pt x="268224" y="171067"/>
                      <a:pt x="268224" y="171067"/>
                    </a:cubicBezTo>
                    <a:cubicBezTo>
                      <a:pt x="270256" y="150747"/>
                      <a:pt x="272065" y="130403"/>
                      <a:pt x="274320" y="110107"/>
                    </a:cubicBezTo>
                    <a:cubicBezTo>
                      <a:pt x="276129" y="93825"/>
                      <a:pt x="280416" y="77722"/>
                      <a:pt x="280416" y="61339"/>
                    </a:cubicBezTo>
                    <a:cubicBezTo>
                      <a:pt x="280416" y="50978"/>
                      <a:pt x="276833" y="40911"/>
                      <a:pt x="274320" y="30859"/>
                    </a:cubicBezTo>
                    <a:cubicBezTo>
                      <a:pt x="267581" y="3905"/>
                      <a:pt x="263144" y="-1653"/>
                      <a:pt x="256032" y="379"/>
                    </a:cubicBezTo>
                    <a:close/>
                  </a:path>
                </a:pathLst>
              </a:custGeom>
              <a:pattFill prst="lgConfetti">
                <a:fgClr>
                  <a:schemeClr val="bg2">
                    <a:lumMod val="90000"/>
                  </a:schemeClr>
                </a:fgClr>
                <a:bgClr>
                  <a:srgbClr val="C00000"/>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a:extLst>
                  <a:ext uri="{FF2B5EF4-FFF2-40B4-BE49-F238E27FC236}">
                    <a16:creationId xmlns:a16="http://schemas.microsoft.com/office/drawing/2014/main" id="{4085697C-E55A-A380-FEDB-F44631D46B73}"/>
                  </a:ext>
                </a:extLst>
              </p:cNvPr>
              <p:cNvSpPr/>
              <p:nvPr/>
            </p:nvSpPr>
            <p:spPr>
              <a:xfrm>
                <a:off x="30504593" y="31537073"/>
                <a:ext cx="319092" cy="508173"/>
              </a:xfrm>
              <a:custGeom>
                <a:avLst/>
                <a:gdLst>
                  <a:gd name="connsiteX0" fmla="*/ 2100 w 319092"/>
                  <a:gd name="connsiteY0" fmla="*/ 2205 h 508173"/>
                  <a:gd name="connsiteX1" fmla="*/ 14292 w 319092"/>
                  <a:gd name="connsiteY1" fmla="*/ 44877 h 508173"/>
                  <a:gd name="connsiteX2" fmla="*/ 32580 w 319092"/>
                  <a:gd name="connsiteY2" fmla="*/ 63165 h 508173"/>
                  <a:gd name="connsiteX3" fmla="*/ 50868 w 319092"/>
                  <a:gd name="connsiteY3" fmla="*/ 118029 h 508173"/>
                  <a:gd name="connsiteX4" fmla="*/ 56964 w 319092"/>
                  <a:gd name="connsiteY4" fmla="*/ 136317 h 508173"/>
                  <a:gd name="connsiteX5" fmla="*/ 75252 w 319092"/>
                  <a:gd name="connsiteY5" fmla="*/ 172893 h 508173"/>
                  <a:gd name="connsiteX6" fmla="*/ 81348 w 319092"/>
                  <a:gd name="connsiteY6" fmla="*/ 441117 h 508173"/>
                  <a:gd name="connsiteX7" fmla="*/ 93540 w 319092"/>
                  <a:gd name="connsiteY7" fmla="*/ 459405 h 508173"/>
                  <a:gd name="connsiteX8" fmla="*/ 130116 w 319092"/>
                  <a:gd name="connsiteY8" fmla="*/ 489885 h 508173"/>
                  <a:gd name="connsiteX9" fmla="*/ 166692 w 319092"/>
                  <a:gd name="connsiteY9" fmla="*/ 502077 h 508173"/>
                  <a:gd name="connsiteX10" fmla="*/ 184980 w 319092"/>
                  <a:gd name="connsiteY10" fmla="*/ 508173 h 508173"/>
                  <a:gd name="connsiteX11" fmla="*/ 264228 w 319092"/>
                  <a:gd name="connsiteY11" fmla="*/ 502077 h 508173"/>
                  <a:gd name="connsiteX12" fmla="*/ 282516 w 319092"/>
                  <a:gd name="connsiteY12" fmla="*/ 495981 h 508173"/>
                  <a:gd name="connsiteX13" fmla="*/ 312996 w 319092"/>
                  <a:gd name="connsiteY13" fmla="*/ 441117 h 508173"/>
                  <a:gd name="connsiteX14" fmla="*/ 319092 w 319092"/>
                  <a:gd name="connsiteY14" fmla="*/ 416733 h 508173"/>
                  <a:gd name="connsiteX15" fmla="*/ 312996 w 319092"/>
                  <a:gd name="connsiteY15" fmla="*/ 355773 h 508173"/>
                  <a:gd name="connsiteX16" fmla="*/ 300804 w 319092"/>
                  <a:gd name="connsiteY16" fmla="*/ 319197 h 508173"/>
                  <a:gd name="connsiteX17" fmla="*/ 288612 w 319092"/>
                  <a:gd name="connsiteY17" fmla="*/ 258237 h 508173"/>
                  <a:gd name="connsiteX18" fmla="*/ 276420 w 319092"/>
                  <a:gd name="connsiteY18" fmla="*/ 191181 h 508173"/>
                  <a:gd name="connsiteX19" fmla="*/ 233748 w 319092"/>
                  <a:gd name="connsiteY19" fmla="*/ 136317 h 508173"/>
                  <a:gd name="connsiteX20" fmla="*/ 203268 w 319092"/>
                  <a:gd name="connsiteY20" fmla="*/ 99741 h 508173"/>
                  <a:gd name="connsiteX21" fmla="*/ 148404 w 319092"/>
                  <a:gd name="connsiteY21" fmla="*/ 63165 h 508173"/>
                  <a:gd name="connsiteX22" fmla="*/ 130116 w 319092"/>
                  <a:gd name="connsiteY22" fmla="*/ 50973 h 508173"/>
                  <a:gd name="connsiteX23" fmla="*/ 93540 w 319092"/>
                  <a:gd name="connsiteY23" fmla="*/ 38781 h 508173"/>
                  <a:gd name="connsiteX24" fmla="*/ 75252 w 319092"/>
                  <a:gd name="connsiteY24" fmla="*/ 32685 h 508173"/>
                  <a:gd name="connsiteX25" fmla="*/ 56964 w 319092"/>
                  <a:gd name="connsiteY25" fmla="*/ 20493 h 508173"/>
                  <a:gd name="connsiteX26" fmla="*/ 2100 w 319092"/>
                  <a:gd name="connsiteY26" fmla="*/ 2205 h 50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9092" h="508173">
                    <a:moveTo>
                      <a:pt x="2100" y="2205"/>
                    </a:moveTo>
                    <a:cubicBezTo>
                      <a:pt x="-5012" y="6269"/>
                      <a:pt x="7676" y="31646"/>
                      <a:pt x="14292" y="44877"/>
                    </a:cubicBezTo>
                    <a:cubicBezTo>
                      <a:pt x="18147" y="52588"/>
                      <a:pt x="28393" y="55629"/>
                      <a:pt x="32580" y="63165"/>
                    </a:cubicBezTo>
                    <a:lnTo>
                      <a:pt x="50868" y="118029"/>
                    </a:lnTo>
                    <a:cubicBezTo>
                      <a:pt x="52900" y="124125"/>
                      <a:pt x="53400" y="130970"/>
                      <a:pt x="56964" y="136317"/>
                    </a:cubicBezTo>
                    <a:cubicBezTo>
                      <a:pt x="72720" y="159952"/>
                      <a:pt x="66839" y="147654"/>
                      <a:pt x="75252" y="172893"/>
                    </a:cubicBezTo>
                    <a:cubicBezTo>
                      <a:pt x="77284" y="262301"/>
                      <a:pt x="75651" y="351868"/>
                      <a:pt x="81348" y="441117"/>
                    </a:cubicBezTo>
                    <a:cubicBezTo>
                      <a:pt x="81815" y="448429"/>
                      <a:pt x="88850" y="453777"/>
                      <a:pt x="93540" y="459405"/>
                    </a:cubicBezTo>
                    <a:cubicBezTo>
                      <a:pt x="101985" y="469538"/>
                      <a:pt x="117423" y="484244"/>
                      <a:pt x="130116" y="489885"/>
                    </a:cubicBezTo>
                    <a:cubicBezTo>
                      <a:pt x="141860" y="495104"/>
                      <a:pt x="154500" y="498013"/>
                      <a:pt x="166692" y="502077"/>
                    </a:cubicBezTo>
                    <a:lnTo>
                      <a:pt x="184980" y="508173"/>
                    </a:lnTo>
                    <a:cubicBezTo>
                      <a:pt x="211396" y="506141"/>
                      <a:pt x="237939" y="505363"/>
                      <a:pt x="264228" y="502077"/>
                    </a:cubicBezTo>
                    <a:cubicBezTo>
                      <a:pt x="270604" y="501280"/>
                      <a:pt x="277972" y="500525"/>
                      <a:pt x="282516" y="495981"/>
                    </a:cubicBezTo>
                    <a:cubicBezTo>
                      <a:pt x="299981" y="478516"/>
                      <a:pt x="306863" y="462581"/>
                      <a:pt x="312996" y="441117"/>
                    </a:cubicBezTo>
                    <a:cubicBezTo>
                      <a:pt x="315298" y="433061"/>
                      <a:pt x="317060" y="424861"/>
                      <a:pt x="319092" y="416733"/>
                    </a:cubicBezTo>
                    <a:cubicBezTo>
                      <a:pt x="317060" y="396413"/>
                      <a:pt x="316759" y="375845"/>
                      <a:pt x="312996" y="355773"/>
                    </a:cubicBezTo>
                    <a:cubicBezTo>
                      <a:pt x="310628" y="343142"/>
                      <a:pt x="303324" y="331799"/>
                      <a:pt x="300804" y="319197"/>
                    </a:cubicBezTo>
                    <a:cubicBezTo>
                      <a:pt x="296740" y="298877"/>
                      <a:pt x="291182" y="278799"/>
                      <a:pt x="288612" y="258237"/>
                    </a:cubicBezTo>
                    <a:cubicBezTo>
                      <a:pt x="287283" y="247609"/>
                      <a:pt x="285514" y="207550"/>
                      <a:pt x="276420" y="191181"/>
                    </a:cubicBezTo>
                    <a:cubicBezTo>
                      <a:pt x="245606" y="135715"/>
                      <a:pt x="263367" y="171860"/>
                      <a:pt x="233748" y="136317"/>
                    </a:cubicBezTo>
                    <a:cubicBezTo>
                      <a:pt x="215210" y="114072"/>
                      <a:pt x="228576" y="119425"/>
                      <a:pt x="203268" y="99741"/>
                    </a:cubicBezTo>
                    <a:lnTo>
                      <a:pt x="148404" y="63165"/>
                    </a:lnTo>
                    <a:cubicBezTo>
                      <a:pt x="142308" y="59101"/>
                      <a:pt x="137067" y="53290"/>
                      <a:pt x="130116" y="50973"/>
                    </a:cubicBezTo>
                    <a:lnTo>
                      <a:pt x="93540" y="38781"/>
                    </a:lnTo>
                    <a:cubicBezTo>
                      <a:pt x="87444" y="36749"/>
                      <a:pt x="80599" y="36249"/>
                      <a:pt x="75252" y="32685"/>
                    </a:cubicBezTo>
                    <a:lnTo>
                      <a:pt x="56964" y="20493"/>
                    </a:lnTo>
                    <a:cubicBezTo>
                      <a:pt x="41584" y="-2577"/>
                      <a:pt x="9212" y="-1859"/>
                      <a:pt x="2100" y="2205"/>
                    </a:cubicBezTo>
                    <a:close/>
                  </a:path>
                </a:pathLst>
              </a:custGeom>
              <a:pattFill prst="lgConfetti">
                <a:fgClr>
                  <a:schemeClr val="bg2">
                    <a:lumMod val="90000"/>
                  </a:schemeClr>
                </a:fgClr>
                <a:bgClr>
                  <a:srgbClr val="C00000"/>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62033CD2-1629-2448-2B86-6EAE9976802B}"/>
                </a:ext>
              </a:extLst>
            </p:cNvPr>
            <p:cNvPicPr>
              <a:picLocks noChangeAspect="1"/>
            </p:cNvPicPr>
            <p:nvPr/>
          </p:nvPicPr>
          <p:blipFill>
            <a:blip r:embed="rId8"/>
            <a:srcRect l="7874" t="9959" r="12219" b="13691"/>
            <a:stretch>
              <a:fillRect/>
            </a:stretch>
          </p:blipFill>
          <p:spPr>
            <a:xfrm>
              <a:off x="2549238" y="1365978"/>
              <a:ext cx="2389679" cy="1437641"/>
            </a:xfrm>
            <a:prstGeom prst="rect">
              <a:avLst/>
            </a:prstGeom>
          </p:spPr>
        </p:pic>
        <p:grpSp>
          <p:nvGrpSpPr>
            <p:cNvPr id="15" name="Group 14">
              <a:extLst>
                <a:ext uri="{FF2B5EF4-FFF2-40B4-BE49-F238E27FC236}">
                  <a16:creationId xmlns:a16="http://schemas.microsoft.com/office/drawing/2014/main" id="{BACDE4C8-3A5A-D971-F3C3-7951A7B1B514}"/>
                </a:ext>
              </a:extLst>
            </p:cNvPr>
            <p:cNvGrpSpPr/>
            <p:nvPr/>
          </p:nvGrpSpPr>
          <p:grpSpPr>
            <a:xfrm>
              <a:off x="5500750" y="1200352"/>
              <a:ext cx="777777" cy="1613822"/>
              <a:chOff x="5516299" y="3268639"/>
              <a:chExt cx="777777" cy="1613822"/>
            </a:xfrm>
          </p:grpSpPr>
          <p:sp>
            <p:nvSpPr>
              <p:cNvPr id="16" name="TextBox 15">
                <a:extLst>
                  <a:ext uri="{FF2B5EF4-FFF2-40B4-BE49-F238E27FC236}">
                    <a16:creationId xmlns:a16="http://schemas.microsoft.com/office/drawing/2014/main" id="{DF787797-0327-64E7-7639-51D77A2FCD55}"/>
                  </a:ext>
                </a:extLst>
              </p:cNvPr>
              <p:cNvSpPr txBox="1"/>
              <p:nvPr/>
            </p:nvSpPr>
            <p:spPr>
              <a:xfrm>
                <a:off x="5929660" y="4495349"/>
                <a:ext cx="298480" cy="338554"/>
              </a:xfrm>
              <a:prstGeom prst="rect">
                <a:avLst/>
              </a:prstGeom>
              <a:noFill/>
            </p:spPr>
            <p:txBody>
              <a:bodyPr wrap="none" rtlCol="0">
                <a:spAutoFit/>
              </a:bodyPr>
              <a:lstStyle/>
              <a:p>
                <a:pPr algn="ctr"/>
                <a:r>
                  <a:rPr lang="en-US" sz="1600">
                    <a:latin typeface="Helvetica" pitchFamily="2" charset="0"/>
                  </a:rPr>
                  <a:t>0</a:t>
                </a:r>
              </a:p>
            </p:txBody>
          </p:sp>
          <p:sp>
            <p:nvSpPr>
              <p:cNvPr id="17" name="TextBox 16">
                <a:extLst>
                  <a:ext uri="{FF2B5EF4-FFF2-40B4-BE49-F238E27FC236}">
                    <a16:creationId xmlns:a16="http://schemas.microsoft.com/office/drawing/2014/main" id="{729C2CCA-4E47-6E97-82CB-F1E75A4DAEBF}"/>
                  </a:ext>
                </a:extLst>
              </p:cNvPr>
              <p:cNvSpPr txBox="1"/>
              <p:nvPr/>
            </p:nvSpPr>
            <p:spPr>
              <a:xfrm>
                <a:off x="5929660" y="4176589"/>
                <a:ext cx="298480" cy="338554"/>
              </a:xfrm>
              <a:prstGeom prst="rect">
                <a:avLst/>
              </a:prstGeom>
              <a:noFill/>
            </p:spPr>
            <p:txBody>
              <a:bodyPr wrap="none" rtlCol="0">
                <a:spAutoFit/>
              </a:bodyPr>
              <a:lstStyle/>
              <a:p>
                <a:pPr algn="ctr"/>
                <a:r>
                  <a:rPr lang="en-US" sz="1600">
                    <a:latin typeface="Helvetica" pitchFamily="2" charset="0"/>
                  </a:rPr>
                  <a:t>1</a:t>
                </a:r>
              </a:p>
            </p:txBody>
          </p:sp>
          <p:sp>
            <p:nvSpPr>
              <p:cNvPr id="18" name="TextBox 17">
                <a:extLst>
                  <a:ext uri="{FF2B5EF4-FFF2-40B4-BE49-F238E27FC236}">
                    <a16:creationId xmlns:a16="http://schemas.microsoft.com/office/drawing/2014/main" id="{F4B0031D-5536-7A7B-52CA-AFE0B90720CE}"/>
                  </a:ext>
                </a:extLst>
              </p:cNvPr>
              <p:cNvSpPr txBox="1"/>
              <p:nvPr/>
            </p:nvSpPr>
            <p:spPr>
              <a:xfrm>
                <a:off x="5929660" y="3857829"/>
                <a:ext cx="298480" cy="338554"/>
              </a:xfrm>
              <a:prstGeom prst="rect">
                <a:avLst/>
              </a:prstGeom>
              <a:noFill/>
            </p:spPr>
            <p:txBody>
              <a:bodyPr wrap="none" rtlCol="0">
                <a:spAutoFit/>
              </a:bodyPr>
              <a:lstStyle/>
              <a:p>
                <a:pPr algn="ctr"/>
                <a:r>
                  <a:rPr lang="en-US" sz="1600">
                    <a:latin typeface="Helvetica" pitchFamily="2" charset="0"/>
                  </a:rPr>
                  <a:t>2</a:t>
                </a:r>
              </a:p>
            </p:txBody>
          </p:sp>
          <p:sp>
            <p:nvSpPr>
              <p:cNvPr id="19" name="TextBox 18">
                <a:extLst>
                  <a:ext uri="{FF2B5EF4-FFF2-40B4-BE49-F238E27FC236}">
                    <a16:creationId xmlns:a16="http://schemas.microsoft.com/office/drawing/2014/main" id="{E8F12C6A-6DB3-4E2F-355B-BC183464BE1F}"/>
                  </a:ext>
                </a:extLst>
              </p:cNvPr>
              <p:cNvSpPr txBox="1"/>
              <p:nvPr/>
            </p:nvSpPr>
            <p:spPr>
              <a:xfrm>
                <a:off x="5929660" y="3539069"/>
                <a:ext cx="298480" cy="338554"/>
              </a:xfrm>
              <a:prstGeom prst="rect">
                <a:avLst/>
              </a:prstGeom>
              <a:noFill/>
            </p:spPr>
            <p:txBody>
              <a:bodyPr wrap="none" rtlCol="0">
                <a:spAutoFit/>
              </a:bodyPr>
              <a:lstStyle/>
              <a:p>
                <a:pPr algn="ctr"/>
                <a:r>
                  <a:rPr lang="en-US" sz="1600">
                    <a:latin typeface="Helvetica" pitchFamily="2" charset="0"/>
                  </a:rPr>
                  <a:t>3</a:t>
                </a:r>
              </a:p>
            </p:txBody>
          </p:sp>
          <p:sp>
            <p:nvSpPr>
              <p:cNvPr id="20" name="TextBox 19">
                <a:extLst>
                  <a:ext uri="{FF2B5EF4-FFF2-40B4-BE49-F238E27FC236}">
                    <a16:creationId xmlns:a16="http://schemas.microsoft.com/office/drawing/2014/main" id="{D7C149AD-AE9A-0167-64E8-86D8A9D05F21}"/>
                  </a:ext>
                </a:extLst>
              </p:cNvPr>
              <p:cNvSpPr txBox="1"/>
              <p:nvPr/>
            </p:nvSpPr>
            <p:spPr>
              <a:xfrm>
                <a:off x="5516299" y="3268639"/>
                <a:ext cx="777777" cy="338554"/>
              </a:xfrm>
              <a:prstGeom prst="rect">
                <a:avLst/>
              </a:prstGeom>
              <a:noFill/>
            </p:spPr>
            <p:txBody>
              <a:bodyPr wrap="none" rtlCol="0">
                <a:spAutoFit/>
              </a:bodyPr>
              <a:lstStyle/>
              <a:p>
                <a:r>
                  <a:rPr lang="en-US" sz="1600" b="1">
                    <a:latin typeface="Helvetica" pitchFamily="2" charset="0"/>
                  </a:rPr>
                  <a:t>Grade</a:t>
                </a:r>
              </a:p>
            </p:txBody>
          </p:sp>
          <p:pic>
            <p:nvPicPr>
              <p:cNvPr id="21" name="Picture 20">
                <a:extLst>
                  <a:ext uri="{FF2B5EF4-FFF2-40B4-BE49-F238E27FC236}">
                    <a16:creationId xmlns:a16="http://schemas.microsoft.com/office/drawing/2014/main" id="{3BE6DD1E-FC07-0153-95B9-61D14B3EAD1E}"/>
                  </a:ext>
                </a:extLst>
              </p:cNvPr>
              <p:cNvPicPr>
                <a:picLocks noChangeAspect="1"/>
              </p:cNvPicPr>
              <p:nvPr/>
            </p:nvPicPr>
            <p:blipFill>
              <a:blip r:embed="rId7"/>
              <a:srcRect l="89907" t="40066" r="5684" b="36829"/>
              <a:stretch>
                <a:fillRect/>
              </a:stretch>
            </p:blipFill>
            <p:spPr>
              <a:xfrm>
                <a:off x="5550960" y="3496832"/>
                <a:ext cx="439068" cy="1385629"/>
              </a:xfrm>
              <a:prstGeom prst="rect">
                <a:avLst/>
              </a:prstGeom>
            </p:spPr>
          </p:pic>
        </p:grpSp>
      </p:grpSp>
      <p:grpSp>
        <p:nvGrpSpPr>
          <p:cNvPr id="30" name="Group 29">
            <a:extLst>
              <a:ext uri="{FF2B5EF4-FFF2-40B4-BE49-F238E27FC236}">
                <a16:creationId xmlns:a16="http://schemas.microsoft.com/office/drawing/2014/main" id="{5C3A3F3D-CAC7-66C9-1B9E-50CFA9C11A0F}"/>
              </a:ext>
            </a:extLst>
          </p:cNvPr>
          <p:cNvGrpSpPr/>
          <p:nvPr/>
        </p:nvGrpSpPr>
        <p:grpSpPr>
          <a:xfrm>
            <a:off x="5920117" y="4855992"/>
            <a:ext cx="6241120" cy="1880736"/>
            <a:chOff x="5920117" y="4855992"/>
            <a:chExt cx="6241120" cy="1880736"/>
          </a:xfrm>
        </p:grpSpPr>
        <p:grpSp>
          <p:nvGrpSpPr>
            <p:cNvPr id="24" name="Group 23">
              <a:extLst>
                <a:ext uri="{FF2B5EF4-FFF2-40B4-BE49-F238E27FC236}">
                  <a16:creationId xmlns:a16="http://schemas.microsoft.com/office/drawing/2014/main" id="{8E77A3A2-0269-0465-7E8E-A91CC2F05D90}"/>
                </a:ext>
              </a:extLst>
            </p:cNvPr>
            <p:cNvGrpSpPr/>
            <p:nvPr/>
          </p:nvGrpSpPr>
          <p:grpSpPr>
            <a:xfrm>
              <a:off x="5920117" y="4855992"/>
              <a:ext cx="6241120" cy="1880736"/>
              <a:chOff x="5920117" y="4855992"/>
              <a:chExt cx="6241120" cy="1880736"/>
            </a:xfrm>
          </p:grpSpPr>
          <p:grpSp>
            <p:nvGrpSpPr>
              <p:cNvPr id="499" name="Group 498">
                <a:extLst>
                  <a:ext uri="{FF2B5EF4-FFF2-40B4-BE49-F238E27FC236}">
                    <a16:creationId xmlns:a16="http://schemas.microsoft.com/office/drawing/2014/main" id="{FE5A4B37-1326-45FA-BC41-E648FC3ECF9A}"/>
                  </a:ext>
                </a:extLst>
              </p:cNvPr>
              <p:cNvGrpSpPr/>
              <p:nvPr/>
            </p:nvGrpSpPr>
            <p:grpSpPr>
              <a:xfrm>
                <a:off x="5920117" y="5699573"/>
                <a:ext cx="868351" cy="586939"/>
                <a:chOff x="11192853" y="3746804"/>
                <a:chExt cx="868351" cy="586939"/>
              </a:xfrm>
            </p:grpSpPr>
            <p:pic>
              <p:nvPicPr>
                <p:cNvPr id="347" name="Picture 346">
                  <a:extLst>
                    <a:ext uri="{FF2B5EF4-FFF2-40B4-BE49-F238E27FC236}">
                      <a16:creationId xmlns:a16="http://schemas.microsoft.com/office/drawing/2014/main" id="{596F9D73-A8F0-4BA3-A2BC-E100A8CF68AA}"/>
                    </a:ext>
                  </a:extLst>
                </p:cNvPr>
                <p:cNvPicPr>
                  <a:picLocks noChangeAspect="1"/>
                </p:cNvPicPr>
                <p:nvPr/>
              </p:nvPicPr>
              <p:blipFill>
                <a:blip r:embed="rId9"/>
                <a:srcRect l="90527" t="46181" r="4466" b="41832"/>
                <a:stretch/>
              </p:blipFill>
              <p:spPr>
                <a:xfrm>
                  <a:off x="11192853" y="3767637"/>
                  <a:ext cx="365228" cy="538973"/>
                </a:xfrm>
                <a:prstGeom prst="rect">
                  <a:avLst/>
                </a:prstGeom>
              </p:spPr>
            </p:pic>
            <p:sp>
              <p:nvSpPr>
                <p:cNvPr id="348" name="TextBox 347">
                  <a:extLst>
                    <a:ext uri="{FF2B5EF4-FFF2-40B4-BE49-F238E27FC236}">
                      <a16:creationId xmlns:a16="http://schemas.microsoft.com/office/drawing/2014/main" id="{94CAABD9-0AC3-D2A0-7219-205502B57833}"/>
                    </a:ext>
                  </a:extLst>
                </p:cNvPr>
                <p:cNvSpPr txBox="1"/>
                <p:nvPr/>
              </p:nvSpPr>
              <p:spPr>
                <a:xfrm>
                  <a:off x="11481620" y="3995189"/>
                  <a:ext cx="492443" cy="338554"/>
                </a:xfrm>
                <a:prstGeom prst="rect">
                  <a:avLst/>
                </a:prstGeom>
                <a:noFill/>
              </p:spPr>
              <p:txBody>
                <a:bodyPr wrap="none" rtlCol="0">
                  <a:spAutoFit/>
                </a:bodyPr>
                <a:lstStyle/>
                <a:p>
                  <a:pPr algn="ctr"/>
                  <a:r>
                    <a:rPr lang="en-US" sz="1600">
                      <a:latin typeface="Helvetica" pitchFamily="2" charset="0"/>
                    </a:rPr>
                    <a:t>NO</a:t>
                  </a:r>
                </a:p>
              </p:txBody>
            </p:sp>
            <p:sp>
              <p:nvSpPr>
                <p:cNvPr id="349" name="TextBox 348">
                  <a:extLst>
                    <a:ext uri="{FF2B5EF4-FFF2-40B4-BE49-F238E27FC236}">
                      <a16:creationId xmlns:a16="http://schemas.microsoft.com/office/drawing/2014/main" id="{0614D836-D7A2-A9EF-2021-4A8E9775A2C4}"/>
                    </a:ext>
                  </a:extLst>
                </p:cNvPr>
                <p:cNvSpPr txBox="1"/>
                <p:nvPr/>
              </p:nvSpPr>
              <p:spPr>
                <a:xfrm>
                  <a:off x="11467772" y="3746804"/>
                  <a:ext cx="593432" cy="338554"/>
                </a:xfrm>
                <a:prstGeom prst="rect">
                  <a:avLst/>
                </a:prstGeom>
                <a:noFill/>
              </p:spPr>
              <p:txBody>
                <a:bodyPr wrap="none" rtlCol="0">
                  <a:spAutoFit/>
                </a:bodyPr>
                <a:lstStyle/>
                <a:p>
                  <a:pPr algn="ctr"/>
                  <a:r>
                    <a:rPr lang="en-US" sz="1600">
                      <a:latin typeface="Helvetica" pitchFamily="2" charset="0"/>
                    </a:rPr>
                    <a:t>YES</a:t>
                  </a:r>
                </a:p>
              </p:txBody>
            </p:sp>
          </p:grpSp>
          <p:grpSp>
            <p:nvGrpSpPr>
              <p:cNvPr id="2" name="Group 1">
                <a:extLst>
                  <a:ext uri="{FF2B5EF4-FFF2-40B4-BE49-F238E27FC236}">
                    <a16:creationId xmlns:a16="http://schemas.microsoft.com/office/drawing/2014/main" id="{F24AFE07-CF49-58A5-7393-FE3CB6AC7C9B}"/>
                  </a:ext>
                </a:extLst>
              </p:cNvPr>
              <p:cNvGrpSpPr/>
              <p:nvPr/>
            </p:nvGrpSpPr>
            <p:grpSpPr>
              <a:xfrm>
                <a:off x="6294934" y="4855992"/>
                <a:ext cx="5866303" cy="1880736"/>
                <a:chOff x="6345038" y="2864358"/>
                <a:chExt cx="5866303" cy="1880736"/>
              </a:xfrm>
            </p:grpSpPr>
            <p:sp>
              <p:nvSpPr>
                <p:cNvPr id="388" name="TextBox 387">
                  <a:extLst>
                    <a:ext uri="{FF2B5EF4-FFF2-40B4-BE49-F238E27FC236}">
                      <a16:creationId xmlns:a16="http://schemas.microsoft.com/office/drawing/2014/main" id="{3A53A2F6-36F5-B722-2421-71F3FE285CE3}"/>
                    </a:ext>
                  </a:extLst>
                </p:cNvPr>
                <p:cNvSpPr txBox="1"/>
                <p:nvPr/>
              </p:nvSpPr>
              <p:spPr>
                <a:xfrm>
                  <a:off x="8509108" y="4200463"/>
                  <a:ext cx="526106" cy="338554"/>
                </a:xfrm>
                <a:prstGeom prst="rect">
                  <a:avLst/>
                </a:prstGeom>
                <a:noFill/>
              </p:spPr>
              <p:txBody>
                <a:bodyPr wrap="none" rtlCol="0">
                  <a:spAutoFit/>
                </a:bodyPr>
                <a:lstStyle/>
                <a:p>
                  <a:r>
                    <a:rPr lang="en-US" sz="1600">
                      <a:latin typeface="Helvetica" pitchFamily="2" charset="0"/>
                    </a:rPr>
                    <a:t>100</a:t>
                  </a:r>
                </a:p>
              </p:txBody>
            </p:sp>
            <p:sp>
              <p:nvSpPr>
                <p:cNvPr id="389" name="TextBox 388">
                  <a:extLst>
                    <a:ext uri="{FF2B5EF4-FFF2-40B4-BE49-F238E27FC236}">
                      <a16:creationId xmlns:a16="http://schemas.microsoft.com/office/drawing/2014/main" id="{466A7064-5883-53F6-F6CB-7F8B70AE4AD8}"/>
                    </a:ext>
                  </a:extLst>
                </p:cNvPr>
                <p:cNvSpPr txBox="1"/>
                <p:nvPr/>
              </p:nvSpPr>
              <p:spPr>
                <a:xfrm>
                  <a:off x="8509519" y="3785396"/>
                  <a:ext cx="526106" cy="338554"/>
                </a:xfrm>
                <a:prstGeom prst="rect">
                  <a:avLst/>
                </a:prstGeom>
                <a:noFill/>
              </p:spPr>
              <p:txBody>
                <a:bodyPr wrap="none" rtlCol="0">
                  <a:spAutoFit/>
                </a:bodyPr>
                <a:lstStyle/>
                <a:p>
                  <a:r>
                    <a:rPr lang="en-US" sz="1600">
                      <a:latin typeface="Helvetica" pitchFamily="2" charset="0"/>
                    </a:rPr>
                    <a:t>200</a:t>
                  </a:r>
                </a:p>
              </p:txBody>
            </p:sp>
            <p:sp>
              <p:nvSpPr>
                <p:cNvPr id="390" name="TextBox 389">
                  <a:extLst>
                    <a:ext uri="{FF2B5EF4-FFF2-40B4-BE49-F238E27FC236}">
                      <a16:creationId xmlns:a16="http://schemas.microsoft.com/office/drawing/2014/main" id="{251BFD20-1AA7-7491-55A4-EA0E0CE3BE15}"/>
                    </a:ext>
                  </a:extLst>
                </p:cNvPr>
                <p:cNvSpPr txBox="1"/>
                <p:nvPr/>
              </p:nvSpPr>
              <p:spPr>
                <a:xfrm>
                  <a:off x="8510585" y="3369385"/>
                  <a:ext cx="526106" cy="338554"/>
                </a:xfrm>
                <a:prstGeom prst="rect">
                  <a:avLst/>
                </a:prstGeom>
                <a:noFill/>
              </p:spPr>
              <p:txBody>
                <a:bodyPr wrap="none" rtlCol="0">
                  <a:spAutoFit/>
                </a:bodyPr>
                <a:lstStyle/>
                <a:p>
                  <a:r>
                    <a:rPr lang="en-US" sz="1600">
                      <a:latin typeface="Helvetica" pitchFamily="2" charset="0"/>
                    </a:rPr>
                    <a:t>300</a:t>
                  </a:r>
                </a:p>
              </p:txBody>
            </p:sp>
            <p:pic>
              <p:nvPicPr>
                <p:cNvPr id="346" name="Picture 345">
                  <a:extLst>
                    <a:ext uri="{FF2B5EF4-FFF2-40B4-BE49-F238E27FC236}">
                      <a16:creationId xmlns:a16="http://schemas.microsoft.com/office/drawing/2014/main" id="{4AFE1737-20C6-D246-8790-CC4E65E3AA5D}"/>
                    </a:ext>
                  </a:extLst>
                </p:cNvPr>
                <p:cNvPicPr>
                  <a:picLocks noChangeAspect="1"/>
                </p:cNvPicPr>
                <p:nvPr/>
              </p:nvPicPr>
              <p:blipFill>
                <a:blip r:embed="rId9"/>
                <a:srcRect l="8273" t="10251" r="12389" b="11032"/>
                <a:stretch/>
              </p:blipFill>
              <p:spPr>
                <a:xfrm flipH="1">
                  <a:off x="8971757" y="3309508"/>
                  <a:ext cx="2347070" cy="1435586"/>
                </a:xfrm>
                <a:prstGeom prst="rect">
                  <a:avLst/>
                </a:prstGeom>
              </p:spPr>
            </p:pic>
            <p:grpSp>
              <p:nvGrpSpPr>
                <p:cNvPr id="401" name="Group 400">
                  <a:extLst>
                    <a:ext uri="{FF2B5EF4-FFF2-40B4-BE49-F238E27FC236}">
                      <a16:creationId xmlns:a16="http://schemas.microsoft.com/office/drawing/2014/main" id="{98503202-3751-9168-9A0F-F579A6EFA8B0}"/>
                    </a:ext>
                  </a:extLst>
                </p:cNvPr>
                <p:cNvGrpSpPr/>
                <p:nvPr/>
              </p:nvGrpSpPr>
              <p:grpSpPr>
                <a:xfrm>
                  <a:off x="6886356" y="3241298"/>
                  <a:ext cx="1559569" cy="1480501"/>
                  <a:chOff x="8263715" y="5140836"/>
                  <a:chExt cx="2283366" cy="2167602"/>
                </a:xfrm>
              </p:grpSpPr>
              <p:sp>
                <p:nvSpPr>
                  <p:cNvPr id="352" name="Freeform 207">
                    <a:extLst>
                      <a:ext uri="{FF2B5EF4-FFF2-40B4-BE49-F238E27FC236}">
                        <a16:creationId xmlns:a16="http://schemas.microsoft.com/office/drawing/2014/main" id="{14D3B41C-8DE4-ECB5-D6D1-679E7A1809B1}"/>
                      </a:ext>
                    </a:extLst>
                  </p:cNvPr>
                  <p:cNvSpPr>
                    <a:spLocks/>
                  </p:cNvSpPr>
                  <p:nvPr/>
                </p:nvSpPr>
                <p:spPr bwMode="auto">
                  <a:xfrm>
                    <a:off x="8857534" y="5163953"/>
                    <a:ext cx="443342" cy="751243"/>
                  </a:xfrm>
                  <a:custGeom>
                    <a:avLst/>
                    <a:gdLst>
                      <a:gd name="T0" fmla="*/ 328 w 328"/>
                      <a:gd name="T1" fmla="*/ 0 h 536"/>
                      <a:gd name="T2" fmla="*/ 320 w 328"/>
                      <a:gd name="T3" fmla="*/ 88 h 536"/>
                      <a:gd name="T4" fmla="*/ 312 w 328"/>
                      <a:gd name="T5" fmla="*/ 184 h 536"/>
                      <a:gd name="T6" fmla="*/ 296 w 328"/>
                      <a:gd name="T7" fmla="*/ 288 h 536"/>
                      <a:gd name="T8" fmla="*/ 264 w 328"/>
                      <a:gd name="T9" fmla="*/ 384 h 536"/>
                      <a:gd name="T10" fmla="*/ 224 w 328"/>
                      <a:gd name="T11" fmla="*/ 464 h 536"/>
                      <a:gd name="T12" fmla="*/ 168 w 328"/>
                      <a:gd name="T13" fmla="*/ 520 h 536"/>
                      <a:gd name="T14" fmla="*/ 136 w 328"/>
                      <a:gd name="T15" fmla="*/ 536 h 536"/>
                      <a:gd name="T16" fmla="*/ 96 w 328"/>
                      <a:gd name="T17" fmla="*/ 536 h 536"/>
                      <a:gd name="T18" fmla="*/ 48 w 328"/>
                      <a:gd name="T19" fmla="*/ 528 h 536"/>
                      <a:gd name="T20" fmla="*/ 0 w 328"/>
                      <a:gd name="T21" fmla="*/ 512 h 536"/>
                      <a:gd name="T22" fmla="*/ 328 w 328"/>
                      <a:gd name="T23"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lnTo>
                          <a:pt x="328"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53" name="Freeform 208">
                    <a:extLst>
                      <a:ext uri="{FF2B5EF4-FFF2-40B4-BE49-F238E27FC236}">
                        <a16:creationId xmlns:a16="http://schemas.microsoft.com/office/drawing/2014/main" id="{EE99C502-926F-1170-6D85-66D8DEB1721D}"/>
                      </a:ext>
                    </a:extLst>
                  </p:cNvPr>
                  <p:cNvSpPr>
                    <a:spLocks/>
                  </p:cNvSpPr>
                  <p:nvPr/>
                </p:nvSpPr>
                <p:spPr bwMode="auto">
                  <a:xfrm>
                    <a:off x="9407364" y="5140836"/>
                    <a:ext cx="547657" cy="730438"/>
                  </a:xfrm>
                  <a:custGeom>
                    <a:avLst/>
                    <a:gdLst>
                      <a:gd name="T0" fmla="*/ 0 w 408"/>
                      <a:gd name="T1" fmla="*/ 0 h 520"/>
                      <a:gd name="T2" fmla="*/ 24 w 408"/>
                      <a:gd name="T3" fmla="*/ 104 h 520"/>
                      <a:gd name="T4" fmla="*/ 40 w 408"/>
                      <a:gd name="T5" fmla="*/ 208 h 520"/>
                      <a:gd name="T6" fmla="*/ 56 w 408"/>
                      <a:gd name="T7" fmla="*/ 296 h 520"/>
                      <a:gd name="T8" fmla="*/ 80 w 408"/>
                      <a:gd name="T9" fmla="*/ 376 h 520"/>
                      <a:gd name="T10" fmla="*/ 120 w 408"/>
                      <a:gd name="T11" fmla="*/ 440 h 520"/>
                      <a:gd name="T12" fmla="*/ 184 w 408"/>
                      <a:gd name="T13" fmla="*/ 480 h 520"/>
                      <a:gd name="T14" fmla="*/ 232 w 408"/>
                      <a:gd name="T15" fmla="*/ 504 h 520"/>
                      <a:gd name="T16" fmla="*/ 280 w 408"/>
                      <a:gd name="T17" fmla="*/ 512 h 520"/>
                      <a:gd name="T18" fmla="*/ 336 w 408"/>
                      <a:gd name="T19" fmla="*/ 520 h 520"/>
                      <a:gd name="T20" fmla="*/ 408 w 408"/>
                      <a:gd name="T21" fmla="*/ 520 h 520"/>
                      <a:gd name="T22" fmla="*/ 0 w 408"/>
                      <a:gd name="T23"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520">
                        <a:moveTo>
                          <a:pt x="0" y="0"/>
                        </a:moveTo>
                        <a:lnTo>
                          <a:pt x="24" y="104"/>
                        </a:lnTo>
                        <a:lnTo>
                          <a:pt x="40" y="208"/>
                        </a:lnTo>
                        <a:lnTo>
                          <a:pt x="56" y="296"/>
                        </a:lnTo>
                        <a:lnTo>
                          <a:pt x="80" y="376"/>
                        </a:lnTo>
                        <a:lnTo>
                          <a:pt x="120" y="440"/>
                        </a:lnTo>
                        <a:lnTo>
                          <a:pt x="184" y="480"/>
                        </a:lnTo>
                        <a:lnTo>
                          <a:pt x="232" y="504"/>
                        </a:lnTo>
                        <a:lnTo>
                          <a:pt x="280" y="512"/>
                        </a:lnTo>
                        <a:lnTo>
                          <a:pt x="336" y="520"/>
                        </a:lnTo>
                        <a:lnTo>
                          <a:pt x="408"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54" name="Freeform 209">
                    <a:extLst>
                      <a:ext uri="{FF2B5EF4-FFF2-40B4-BE49-F238E27FC236}">
                        <a16:creationId xmlns:a16="http://schemas.microsoft.com/office/drawing/2014/main" id="{608FF453-27E3-9B25-F040-40B02D58BA3F}"/>
                      </a:ext>
                    </a:extLst>
                  </p:cNvPr>
                  <p:cNvSpPr>
                    <a:spLocks/>
                  </p:cNvSpPr>
                  <p:nvPr/>
                </p:nvSpPr>
                <p:spPr bwMode="auto">
                  <a:xfrm>
                    <a:off x="8857534" y="5163953"/>
                    <a:ext cx="443342" cy="751243"/>
                  </a:xfrm>
                  <a:custGeom>
                    <a:avLst/>
                    <a:gdLst>
                      <a:gd name="T0" fmla="*/ 328 w 328"/>
                      <a:gd name="T1" fmla="*/ 0 h 536"/>
                      <a:gd name="T2" fmla="*/ 320 w 328"/>
                      <a:gd name="T3" fmla="*/ 88 h 536"/>
                      <a:gd name="T4" fmla="*/ 320 w 328"/>
                      <a:gd name="T5" fmla="*/ 88 h 536"/>
                      <a:gd name="T6" fmla="*/ 312 w 328"/>
                      <a:gd name="T7" fmla="*/ 184 h 536"/>
                      <a:gd name="T8" fmla="*/ 312 w 328"/>
                      <a:gd name="T9" fmla="*/ 184 h 536"/>
                      <a:gd name="T10" fmla="*/ 296 w 328"/>
                      <a:gd name="T11" fmla="*/ 288 h 536"/>
                      <a:gd name="T12" fmla="*/ 296 w 328"/>
                      <a:gd name="T13" fmla="*/ 288 h 536"/>
                      <a:gd name="T14" fmla="*/ 264 w 328"/>
                      <a:gd name="T15" fmla="*/ 384 h 536"/>
                      <a:gd name="T16" fmla="*/ 264 w 328"/>
                      <a:gd name="T17" fmla="*/ 384 h 536"/>
                      <a:gd name="T18" fmla="*/ 224 w 328"/>
                      <a:gd name="T19" fmla="*/ 464 h 536"/>
                      <a:gd name="T20" fmla="*/ 224 w 328"/>
                      <a:gd name="T21" fmla="*/ 464 h 536"/>
                      <a:gd name="T22" fmla="*/ 168 w 328"/>
                      <a:gd name="T23" fmla="*/ 520 h 536"/>
                      <a:gd name="T24" fmla="*/ 168 w 328"/>
                      <a:gd name="T25" fmla="*/ 520 h 536"/>
                      <a:gd name="T26" fmla="*/ 136 w 328"/>
                      <a:gd name="T27" fmla="*/ 536 h 536"/>
                      <a:gd name="T28" fmla="*/ 136 w 328"/>
                      <a:gd name="T29" fmla="*/ 536 h 536"/>
                      <a:gd name="T30" fmla="*/ 96 w 328"/>
                      <a:gd name="T31" fmla="*/ 536 h 536"/>
                      <a:gd name="T32" fmla="*/ 96 w 328"/>
                      <a:gd name="T33" fmla="*/ 536 h 536"/>
                      <a:gd name="T34" fmla="*/ 48 w 328"/>
                      <a:gd name="T35" fmla="*/ 528 h 536"/>
                      <a:gd name="T36" fmla="*/ 48 w 328"/>
                      <a:gd name="T37" fmla="*/ 528 h 536"/>
                      <a:gd name="T38" fmla="*/ 0 w 328"/>
                      <a:gd name="T39" fmla="*/ 51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8" h="536">
                        <a:moveTo>
                          <a:pt x="328" y="0"/>
                        </a:moveTo>
                        <a:lnTo>
                          <a:pt x="320" y="88"/>
                        </a:lnTo>
                        <a:lnTo>
                          <a:pt x="320" y="88"/>
                        </a:lnTo>
                        <a:lnTo>
                          <a:pt x="312" y="184"/>
                        </a:lnTo>
                        <a:lnTo>
                          <a:pt x="312" y="184"/>
                        </a:lnTo>
                        <a:lnTo>
                          <a:pt x="296" y="288"/>
                        </a:lnTo>
                        <a:lnTo>
                          <a:pt x="296" y="288"/>
                        </a:lnTo>
                        <a:lnTo>
                          <a:pt x="264" y="384"/>
                        </a:lnTo>
                        <a:lnTo>
                          <a:pt x="264" y="384"/>
                        </a:lnTo>
                        <a:lnTo>
                          <a:pt x="224" y="464"/>
                        </a:lnTo>
                        <a:lnTo>
                          <a:pt x="224" y="464"/>
                        </a:lnTo>
                        <a:lnTo>
                          <a:pt x="168" y="520"/>
                        </a:lnTo>
                        <a:lnTo>
                          <a:pt x="168" y="520"/>
                        </a:lnTo>
                        <a:lnTo>
                          <a:pt x="136" y="536"/>
                        </a:lnTo>
                        <a:lnTo>
                          <a:pt x="136" y="536"/>
                        </a:lnTo>
                        <a:lnTo>
                          <a:pt x="96" y="536"/>
                        </a:lnTo>
                        <a:lnTo>
                          <a:pt x="96" y="536"/>
                        </a:lnTo>
                        <a:lnTo>
                          <a:pt x="48" y="528"/>
                        </a:lnTo>
                        <a:lnTo>
                          <a:pt x="48" y="528"/>
                        </a:lnTo>
                        <a:lnTo>
                          <a:pt x="0" y="512"/>
                        </a:lnTo>
                      </a:path>
                    </a:pathLst>
                  </a:custGeom>
                  <a:solidFill>
                    <a:schemeClr val="bg1"/>
                  </a:solidFill>
                  <a:ln w="12700">
                    <a:solidFill>
                      <a:srgbClr val="000000"/>
                    </a:solidFill>
                    <a:prstDash val="solid"/>
                    <a:round/>
                    <a:headEnd/>
                    <a:tailEnd/>
                  </a:ln>
                </p:spPr>
                <p:txBody>
                  <a:bodyPr/>
                  <a:lstStyle/>
                  <a:p>
                    <a:endParaRPr lang="en-US" sz="1400"/>
                  </a:p>
                </p:txBody>
              </p:sp>
              <p:sp>
                <p:nvSpPr>
                  <p:cNvPr id="355" name="Freeform 211">
                    <a:extLst>
                      <a:ext uri="{FF2B5EF4-FFF2-40B4-BE49-F238E27FC236}">
                        <a16:creationId xmlns:a16="http://schemas.microsoft.com/office/drawing/2014/main" id="{E6ECDEDE-9A75-B8E7-6713-657F1F31DC46}"/>
                      </a:ext>
                    </a:extLst>
                  </p:cNvPr>
                  <p:cNvSpPr>
                    <a:spLocks/>
                  </p:cNvSpPr>
                  <p:nvPr/>
                </p:nvSpPr>
                <p:spPr bwMode="auto">
                  <a:xfrm>
                    <a:off x="8974887" y="5679420"/>
                    <a:ext cx="399875" cy="809030"/>
                  </a:xfrm>
                  <a:custGeom>
                    <a:avLst/>
                    <a:gdLst>
                      <a:gd name="T0" fmla="*/ 296 w 296"/>
                      <a:gd name="T1" fmla="*/ 0 h 576"/>
                      <a:gd name="T2" fmla="*/ 240 w 296"/>
                      <a:gd name="T3" fmla="*/ 80 h 576"/>
                      <a:gd name="T4" fmla="*/ 176 w 296"/>
                      <a:gd name="T5" fmla="*/ 144 h 576"/>
                      <a:gd name="T6" fmla="*/ 112 w 296"/>
                      <a:gd name="T7" fmla="*/ 208 h 576"/>
                      <a:gd name="T8" fmla="*/ 64 w 296"/>
                      <a:gd name="T9" fmla="*/ 288 h 576"/>
                      <a:gd name="T10" fmla="*/ 64 w 296"/>
                      <a:gd name="T11" fmla="*/ 288 h 576"/>
                      <a:gd name="T12" fmla="*/ 32 w 296"/>
                      <a:gd name="T13" fmla="*/ 408 h 576"/>
                      <a:gd name="T14" fmla="*/ 8 w 296"/>
                      <a:gd name="T15" fmla="*/ 536 h 576"/>
                      <a:gd name="T16" fmla="*/ 8 w 296"/>
                      <a:gd name="T17" fmla="*/ 536 h 576"/>
                      <a:gd name="T18" fmla="*/ 8 w 296"/>
                      <a:gd name="T19" fmla="*/ 544 h 576"/>
                      <a:gd name="T20" fmla="*/ 8 w 296"/>
                      <a:gd name="T21" fmla="*/ 560 h 576"/>
                      <a:gd name="T22" fmla="*/ 8 w 296"/>
                      <a:gd name="T23" fmla="*/ 576 h 576"/>
                      <a:gd name="T24" fmla="*/ 0 w 296"/>
                      <a:gd name="T25" fmla="*/ 576 h 576"/>
                      <a:gd name="T26" fmla="*/ 296 w 296"/>
                      <a:gd name="T27"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6" h="576">
                        <a:moveTo>
                          <a:pt x="296" y="0"/>
                        </a:moveTo>
                        <a:lnTo>
                          <a:pt x="240" y="80"/>
                        </a:lnTo>
                        <a:lnTo>
                          <a:pt x="176" y="144"/>
                        </a:lnTo>
                        <a:lnTo>
                          <a:pt x="112" y="208"/>
                        </a:lnTo>
                        <a:lnTo>
                          <a:pt x="64" y="288"/>
                        </a:lnTo>
                        <a:lnTo>
                          <a:pt x="64" y="288"/>
                        </a:lnTo>
                        <a:lnTo>
                          <a:pt x="32" y="408"/>
                        </a:lnTo>
                        <a:lnTo>
                          <a:pt x="8" y="536"/>
                        </a:lnTo>
                        <a:lnTo>
                          <a:pt x="8" y="536"/>
                        </a:lnTo>
                        <a:lnTo>
                          <a:pt x="8" y="544"/>
                        </a:lnTo>
                        <a:lnTo>
                          <a:pt x="8" y="560"/>
                        </a:lnTo>
                        <a:lnTo>
                          <a:pt x="8" y="576"/>
                        </a:lnTo>
                        <a:lnTo>
                          <a:pt x="0" y="576"/>
                        </a:lnTo>
                        <a:lnTo>
                          <a:pt x="29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56" name="Freeform 212">
                    <a:extLst>
                      <a:ext uri="{FF2B5EF4-FFF2-40B4-BE49-F238E27FC236}">
                        <a16:creationId xmlns:a16="http://schemas.microsoft.com/office/drawing/2014/main" id="{90F56DD1-057B-9F7D-E7D9-A3FE673B2A9B}"/>
                      </a:ext>
                    </a:extLst>
                  </p:cNvPr>
                  <p:cNvSpPr>
                    <a:spLocks/>
                  </p:cNvSpPr>
                  <p:nvPr/>
                </p:nvSpPr>
                <p:spPr bwMode="auto">
                  <a:xfrm>
                    <a:off x="9374762" y="5679420"/>
                    <a:ext cx="365103" cy="730438"/>
                  </a:xfrm>
                  <a:custGeom>
                    <a:avLst/>
                    <a:gdLst>
                      <a:gd name="T0" fmla="*/ 0 w 272"/>
                      <a:gd name="T1" fmla="*/ 0 h 520"/>
                      <a:gd name="T2" fmla="*/ 16 w 272"/>
                      <a:gd name="T3" fmla="*/ 32 h 520"/>
                      <a:gd name="T4" fmla="*/ 40 w 272"/>
                      <a:gd name="T5" fmla="*/ 72 h 520"/>
                      <a:gd name="T6" fmla="*/ 56 w 272"/>
                      <a:gd name="T7" fmla="*/ 112 h 520"/>
                      <a:gd name="T8" fmla="*/ 80 w 272"/>
                      <a:gd name="T9" fmla="*/ 144 h 520"/>
                      <a:gd name="T10" fmla="*/ 80 w 272"/>
                      <a:gd name="T11" fmla="*/ 144 h 520"/>
                      <a:gd name="T12" fmla="*/ 112 w 272"/>
                      <a:gd name="T13" fmla="*/ 160 h 520"/>
                      <a:gd name="T14" fmla="*/ 144 w 272"/>
                      <a:gd name="T15" fmla="*/ 168 h 520"/>
                      <a:gd name="T16" fmla="*/ 176 w 272"/>
                      <a:gd name="T17" fmla="*/ 176 h 520"/>
                      <a:gd name="T18" fmla="*/ 200 w 272"/>
                      <a:gd name="T19" fmla="*/ 192 h 520"/>
                      <a:gd name="T20" fmla="*/ 200 w 272"/>
                      <a:gd name="T21" fmla="*/ 192 h 520"/>
                      <a:gd name="T22" fmla="*/ 216 w 272"/>
                      <a:gd name="T23" fmla="*/ 232 h 520"/>
                      <a:gd name="T24" fmla="*/ 216 w 272"/>
                      <a:gd name="T25" fmla="*/ 288 h 520"/>
                      <a:gd name="T26" fmla="*/ 216 w 272"/>
                      <a:gd name="T27" fmla="*/ 344 h 520"/>
                      <a:gd name="T28" fmla="*/ 216 w 272"/>
                      <a:gd name="T29" fmla="*/ 392 h 520"/>
                      <a:gd name="T30" fmla="*/ 216 w 272"/>
                      <a:gd name="T31" fmla="*/ 392 h 520"/>
                      <a:gd name="T32" fmla="*/ 224 w 272"/>
                      <a:gd name="T33" fmla="*/ 424 h 520"/>
                      <a:gd name="T34" fmla="*/ 240 w 272"/>
                      <a:gd name="T35" fmla="*/ 456 h 520"/>
                      <a:gd name="T36" fmla="*/ 256 w 272"/>
                      <a:gd name="T37" fmla="*/ 488 h 520"/>
                      <a:gd name="T38" fmla="*/ 272 w 272"/>
                      <a:gd name="T39" fmla="*/ 520 h 520"/>
                      <a:gd name="T40" fmla="*/ 0 w 272"/>
                      <a:gd name="T41"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520">
                        <a:moveTo>
                          <a:pt x="0" y="0"/>
                        </a:moveTo>
                        <a:lnTo>
                          <a:pt x="16" y="32"/>
                        </a:lnTo>
                        <a:lnTo>
                          <a:pt x="40" y="72"/>
                        </a:lnTo>
                        <a:lnTo>
                          <a:pt x="56" y="112"/>
                        </a:lnTo>
                        <a:lnTo>
                          <a:pt x="80" y="144"/>
                        </a:lnTo>
                        <a:lnTo>
                          <a:pt x="80" y="144"/>
                        </a:lnTo>
                        <a:lnTo>
                          <a:pt x="112" y="160"/>
                        </a:lnTo>
                        <a:lnTo>
                          <a:pt x="144" y="168"/>
                        </a:lnTo>
                        <a:lnTo>
                          <a:pt x="176" y="176"/>
                        </a:lnTo>
                        <a:lnTo>
                          <a:pt x="200" y="192"/>
                        </a:lnTo>
                        <a:lnTo>
                          <a:pt x="200" y="192"/>
                        </a:lnTo>
                        <a:lnTo>
                          <a:pt x="216" y="232"/>
                        </a:lnTo>
                        <a:lnTo>
                          <a:pt x="216" y="288"/>
                        </a:lnTo>
                        <a:lnTo>
                          <a:pt x="216" y="344"/>
                        </a:lnTo>
                        <a:lnTo>
                          <a:pt x="216" y="392"/>
                        </a:lnTo>
                        <a:lnTo>
                          <a:pt x="216" y="392"/>
                        </a:lnTo>
                        <a:lnTo>
                          <a:pt x="224" y="424"/>
                        </a:lnTo>
                        <a:lnTo>
                          <a:pt x="240" y="456"/>
                        </a:lnTo>
                        <a:lnTo>
                          <a:pt x="256" y="488"/>
                        </a:lnTo>
                        <a:lnTo>
                          <a:pt x="272"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57" name="Freeform 216">
                    <a:extLst>
                      <a:ext uri="{FF2B5EF4-FFF2-40B4-BE49-F238E27FC236}">
                        <a16:creationId xmlns:a16="http://schemas.microsoft.com/office/drawing/2014/main" id="{A8C35CA2-1FD9-EC4A-4A91-1F24C4CE59E8}"/>
                      </a:ext>
                    </a:extLst>
                  </p:cNvPr>
                  <p:cNvSpPr>
                    <a:spLocks/>
                  </p:cNvSpPr>
                  <p:nvPr/>
                </p:nvSpPr>
                <p:spPr bwMode="auto">
                  <a:xfrm>
                    <a:off x="8705408" y="5961424"/>
                    <a:ext cx="312946" cy="134069"/>
                  </a:xfrm>
                  <a:custGeom>
                    <a:avLst/>
                    <a:gdLst>
                      <a:gd name="T0" fmla="*/ 232 w 232"/>
                      <a:gd name="T1" fmla="*/ 0 h 96"/>
                      <a:gd name="T2" fmla="*/ 176 w 232"/>
                      <a:gd name="T3" fmla="*/ 40 h 96"/>
                      <a:gd name="T4" fmla="*/ 120 w 232"/>
                      <a:gd name="T5" fmla="*/ 64 h 96"/>
                      <a:gd name="T6" fmla="*/ 64 w 232"/>
                      <a:gd name="T7" fmla="*/ 80 h 96"/>
                      <a:gd name="T8" fmla="*/ 0 w 232"/>
                      <a:gd name="T9" fmla="*/ 96 h 96"/>
                      <a:gd name="T10" fmla="*/ 232 w 232"/>
                      <a:gd name="T11" fmla="*/ 0 h 96"/>
                    </a:gdLst>
                    <a:ahLst/>
                    <a:cxnLst>
                      <a:cxn ang="0">
                        <a:pos x="T0" y="T1"/>
                      </a:cxn>
                      <a:cxn ang="0">
                        <a:pos x="T2" y="T3"/>
                      </a:cxn>
                      <a:cxn ang="0">
                        <a:pos x="T4" y="T5"/>
                      </a:cxn>
                      <a:cxn ang="0">
                        <a:pos x="T6" y="T7"/>
                      </a:cxn>
                      <a:cxn ang="0">
                        <a:pos x="T8" y="T9"/>
                      </a:cxn>
                      <a:cxn ang="0">
                        <a:pos x="T10" y="T11"/>
                      </a:cxn>
                    </a:cxnLst>
                    <a:rect l="0" t="0" r="r" b="b"/>
                    <a:pathLst>
                      <a:path w="232" h="96">
                        <a:moveTo>
                          <a:pt x="232" y="0"/>
                        </a:moveTo>
                        <a:lnTo>
                          <a:pt x="176" y="40"/>
                        </a:lnTo>
                        <a:lnTo>
                          <a:pt x="120" y="64"/>
                        </a:lnTo>
                        <a:lnTo>
                          <a:pt x="64" y="80"/>
                        </a:lnTo>
                        <a:lnTo>
                          <a:pt x="0" y="96"/>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58" name="Freeform 218">
                    <a:extLst>
                      <a:ext uri="{FF2B5EF4-FFF2-40B4-BE49-F238E27FC236}">
                        <a16:creationId xmlns:a16="http://schemas.microsoft.com/office/drawing/2014/main" id="{6F164872-14E5-9884-467B-61687F3A98DE}"/>
                      </a:ext>
                    </a:extLst>
                  </p:cNvPr>
                  <p:cNvSpPr>
                    <a:spLocks/>
                  </p:cNvSpPr>
                  <p:nvPr/>
                </p:nvSpPr>
                <p:spPr bwMode="auto">
                  <a:xfrm>
                    <a:off x="8705408" y="5961424"/>
                    <a:ext cx="312946" cy="134069"/>
                  </a:xfrm>
                  <a:custGeom>
                    <a:avLst/>
                    <a:gdLst>
                      <a:gd name="T0" fmla="*/ 232 w 232"/>
                      <a:gd name="T1" fmla="*/ 0 h 96"/>
                      <a:gd name="T2" fmla="*/ 176 w 232"/>
                      <a:gd name="T3" fmla="*/ 40 h 96"/>
                      <a:gd name="T4" fmla="*/ 176 w 232"/>
                      <a:gd name="T5" fmla="*/ 40 h 96"/>
                      <a:gd name="T6" fmla="*/ 120 w 232"/>
                      <a:gd name="T7" fmla="*/ 64 h 96"/>
                      <a:gd name="T8" fmla="*/ 120 w 232"/>
                      <a:gd name="T9" fmla="*/ 64 h 96"/>
                      <a:gd name="T10" fmla="*/ 64 w 232"/>
                      <a:gd name="T11" fmla="*/ 80 h 96"/>
                      <a:gd name="T12" fmla="*/ 64 w 232"/>
                      <a:gd name="T13" fmla="*/ 80 h 96"/>
                      <a:gd name="T14" fmla="*/ 0 w 232"/>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96">
                        <a:moveTo>
                          <a:pt x="232" y="0"/>
                        </a:moveTo>
                        <a:lnTo>
                          <a:pt x="176" y="40"/>
                        </a:lnTo>
                        <a:lnTo>
                          <a:pt x="176" y="40"/>
                        </a:lnTo>
                        <a:lnTo>
                          <a:pt x="120" y="64"/>
                        </a:lnTo>
                        <a:lnTo>
                          <a:pt x="120" y="64"/>
                        </a:lnTo>
                        <a:lnTo>
                          <a:pt x="64" y="80"/>
                        </a:lnTo>
                        <a:lnTo>
                          <a:pt x="64" y="80"/>
                        </a:lnTo>
                        <a:lnTo>
                          <a:pt x="0" y="96"/>
                        </a:lnTo>
                      </a:path>
                    </a:pathLst>
                  </a:custGeom>
                  <a:solidFill>
                    <a:schemeClr val="bg1"/>
                  </a:solidFill>
                  <a:ln w="12700">
                    <a:solidFill>
                      <a:srgbClr val="000000"/>
                    </a:solidFill>
                    <a:prstDash val="solid"/>
                    <a:round/>
                    <a:headEnd/>
                    <a:tailEnd/>
                  </a:ln>
                </p:spPr>
                <p:txBody>
                  <a:bodyPr/>
                  <a:lstStyle/>
                  <a:p>
                    <a:endParaRPr lang="en-US" sz="1400"/>
                  </a:p>
                </p:txBody>
              </p:sp>
              <p:sp>
                <p:nvSpPr>
                  <p:cNvPr id="359" name="Freeform 219">
                    <a:extLst>
                      <a:ext uri="{FF2B5EF4-FFF2-40B4-BE49-F238E27FC236}">
                        <a16:creationId xmlns:a16="http://schemas.microsoft.com/office/drawing/2014/main" id="{73B059A7-7B28-8EF2-0166-BBD89C095840}"/>
                      </a:ext>
                    </a:extLst>
                  </p:cNvPr>
                  <p:cNvSpPr>
                    <a:spLocks/>
                  </p:cNvSpPr>
                  <p:nvPr/>
                </p:nvSpPr>
                <p:spPr bwMode="auto">
                  <a:xfrm>
                    <a:off x="8718446" y="6005342"/>
                    <a:ext cx="310774" cy="159495"/>
                  </a:xfrm>
                  <a:custGeom>
                    <a:avLst/>
                    <a:gdLst>
                      <a:gd name="T0" fmla="*/ 232 w 232"/>
                      <a:gd name="T1" fmla="*/ 0 h 112"/>
                      <a:gd name="T2" fmla="*/ 184 w 232"/>
                      <a:gd name="T3" fmla="*/ 40 h 112"/>
                      <a:gd name="T4" fmla="*/ 120 w 232"/>
                      <a:gd name="T5" fmla="*/ 72 h 112"/>
                      <a:gd name="T6" fmla="*/ 56 w 232"/>
                      <a:gd name="T7" fmla="*/ 88 h 112"/>
                      <a:gd name="T8" fmla="*/ 0 w 232"/>
                      <a:gd name="T9" fmla="*/ 112 h 112"/>
                      <a:gd name="T10" fmla="*/ 232 w 232"/>
                      <a:gd name="T11" fmla="*/ 0 h 112"/>
                    </a:gdLst>
                    <a:ahLst/>
                    <a:cxnLst>
                      <a:cxn ang="0">
                        <a:pos x="T0" y="T1"/>
                      </a:cxn>
                      <a:cxn ang="0">
                        <a:pos x="T2" y="T3"/>
                      </a:cxn>
                      <a:cxn ang="0">
                        <a:pos x="T4" y="T5"/>
                      </a:cxn>
                      <a:cxn ang="0">
                        <a:pos x="T6" y="T7"/>
                      </a:cxn>
                      <a:cxn ang="0">
                        <a:pos x="T8" y="T9"/>
                      </a:cxn>
                      <a:cxn ang="0">
                        <a:pos x="T10" y="T11"/>
                      </a:cxn>
                    </a:cxnLst>
                    <a:rect l="0" t="0" r="r" b="b"/>
                    <a:pathLst>
                      <a:path w="232" h="112">
                        <a:moveTo>
                          <a:pt x="232" y="0"/>
                        </a:moveTo>
                        <a:lnTo>
                          <a:pt x="184" y="40"/>
                        </a:lnTo>
                        <a:lnTo>
                          <a:pt x="120" y="72"/>
                        </a:lnTo>
                        <a:lnTo>
                          <a:pt x="56" y="88"/>
                        </a:lnTo>
                        <a:lnTo>
                          <a:pt x="0" y="112"/>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60" name="Freeform 220">
                    <a:extLst>
                      <a:ext uri="{FF2B5EF4-FFF2-40B4-BE49-F238E27FC236}">
                        <a16:creationId xmlns:a16="http://schemas.microsoft.com/office/drawing/2014/main" id="{0CE17A24-3655-39BB-D61A-AB7976C1B886}"/>
                      </a:ext>
                    </a:extLst>
                  </p:cNvPr>
                  <p:cNvSpPr>
                    <a:spLocks/>
                  </p:cNvSpPr>
                  <p:nvPr/>
                </p:nvSpPr>
                <p:spPr bwMode="auto">
                  <a:xfrm>
                    <a:off x="8729314" y="5996097"/>
                    <a:ext cx="299908" cy="379086"/>
                  </a:xfrm>
                  <a:custGeom>
                    <a:avLst/>
                    <a:gdLst>
                      <a:gd name="T0" fmla="*/ 224 w 224"/>
                      <a:gd name="T1" fmla="*/ 0 h 272"/>
                      <a:gd name="T2" fmla="*/ 184 w 224"/>
                      <a:gd name="T3" fmla="*/ 80 h 272"/>
                      <a:gd name="T4" fmla="*/ 128 w 224"/>
                      <a:gd name="T5" fmla="*/ 152 h 272"/>
                      <a:gd name="T6" fmla="*/ 72 w 224"/>
                      <a:gd name="T7" fmla="*/ 224 h 272"/>
                      <a:gd name="T8" fmla="*/ 0 w 224"/>
                      <a:gd name="T9" fmla="*/ 272 h 272"/>
                      <a:gd name="T10" fmla="*/ 224 w 224"/>
                      <a:gd name="T11" fmla="*/ 0 h 272"/>
                    </a:gdLst>
                    <a:ahLst/>
                    <a:cxnLst>
                      <a:cxn ang="0">
                        <a:pos x="T0" y="T1"/>
                      </a:cxn>
                      <a:cxn ang="0">
                        <a:pos x="T2" y="T3"/>
                      </a:cxn>
                      <a:cxn ang="0">
                        <a:pos x="T4" y="T5"/>
                      </a:cxn>
                      <a:cxn ang="0">
                        <a:pos x="T6" y="T7"/>
                      </a:cxn>
                      <a:cxn ang="0">
                        <a:pos x="T8" y="T9"/>
                      </a:cxn>
                      <a:cxn ang="0">
                        <a:pos x="T10" y="T11"/>
                      </a:cxn>
                    </a:cxnLst>
                    <a:rect l="0" t="0" r="r" b="b"/>
                    <a:pathLst>
                      <a:path w="224" h="272">
                        <a:moveTo>
                          <a:pt x="224" y="0"/>
                        </a:moveTo>
                        <a:lnTo>
                          <a:pt x="184" y="80"/>
                        </a:lnTo>
                        <a:lnTo>
                          <a:pt x="128" y="152"/>
                        </a:lnTo>
                        <a:lnTo>
                          <a:pt x="72" y="224"/>
                        </a:lnTo>
                        <a:lnTo>
                          <a:pt x="0" y="272"/>
                        </a:lnTo>
                        <a:lnTo>
                          <a:pt x="224"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61" name="Freeform 221">
                    <a:extLst>
                      <a:ext uri="{FF2B5EF4-FFF2-40B4-BE49-F238E27FC236}">
                        <a16:creationId xmlns:a16="http://schemas.microsoft.com/office/drawing/2014/main" id="{B84C5F52-C3CA-CDB7-CB20-C33EE0D222F6}"/>
                      </a:ext>
                    </a:extLst>
                  </p:cNvPr>
                  <p:cNvSpPr>
                    <a:spLocks/>
                  </p:cNvSpPr>
                  <p:nvPr/>
                </p:nvSpPr>
                <p:spPr bwMode="auto">
                  <a:xfrm>
                    <a:off x="8718446" y="6005342"/>
                    <a:ext cx="310774" cy="159495"/>
                  </a:xfrm>
                  <a:custGeom>
                    <a:avLst/>
                    <a:gdLst>
                      <a:gd name="T0" fmla="*/ 232 w 232"/>
                      <a:gd name="T1" fmla="*/ 0 h 112"/>
                      <a:gd name="T2" fmla="*/ 184 w 232"/>
                      <a:gd name="T3" fmla="*/ 40 h 112"/>
                      <a:gd name="T4" fmla="*/ 184 w 232"/>
                      <a:gd name="T5" fmla="*/ 40 h 112"/>
                      <a:gd name="T6" fmla="*/ 120 w 232"/>
                      <a:gd name="T7" fmla="*/ 72 h 112"/>
                      <a:gd name="T8" fmla="*/ 120 w 232"/>
                      <a:gd name="T9" fmla="*/ 72 h 112"/>
                      <a:gd name="T10" fmla="*/ 56 w 232"/>
                      <a:gd name="T11" fmla="*/ 88 h 112"/>
                      <a:gd name="T12" fmla="*/ 56 w 232"/>
                      <a:gd name="T13" fmla="*/ 88 h 112"/>
                      <a:gd name="T14" fmla="*/ 0 w 23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2">
                        <a:moveTo>
                          <a:pt x="232" y="0"/>
                        </a:moveTo>
                        <a:lnTo>
                          <a:pt x="184" y="40"/>
                        </a:lnTo>
                        <a:lnTo>
                          <a:pt x="184" y="40"/>
                        </a:lnTo>
                        <a:lnTo>
                          <a:pt x="120" y="72"/>
                        </a:lnTo>
                        <a:lnTo>
                          <a:pt x="120" y="72"/>
                        </a:lnTo>
                        <a:lnTo>
                          <a:pt x="56" y="88"/>
                        </a:lnTo>
                        <a:lnTo>
                          <a:pt x="56" y="88"/>
                        </a:lnTo>
                        <a:lnTo>
                          <a:pt x="0" y="112"/>
                        </a:lnTo>
                      </a:path>
                    </a:pathLst>
                  </a:custGeom>
                  <a:solidFill>
                    <a:schemeClr val="bg1"/>
                  </a:solidFill>
                  <a:ln w="12700">
                    <a:solidFill>
                      <a:srgbClr val="000000"/>
                    </a:solidFill>
                    <a:prstDash val="solid"/>
                    <a:round/>
                    <a:headEnd/>
                    <a:tailEnd/>
                  </a:ln>
                </p:spPr>
                <p:txBody>
                  <a:bodyPr/>
                  <a:lstStyle/>
                  <a:p>
                    <a:endParaRPr lang="en-US" sz="1400"/>
                  </a:p>
                </p:txBody>
              </p:sp>
              <p:sp>
                <p:nvSpPr>
                  <p:cNvPr id="362" name="Freeform 223">
                    <a:extLst>
                      <a:ext uri="{FF2B5EF4-FFF2-40B4-BE49-F238E27FC236}">
                        <a16:creationId xmlns:a16="http://schemas.microsoft.com/office/drawing/2014/main" id="{2AE89631-023F-7F80-7F72-68882767DAE9}"/>
                      </a:ext>
                    </a:extLst>
                  </p:cNvPr>
                  <p:cNvSpPr>
                    <a:spLocks/>
                  </p:cNvSpPr>
                  <p:nvPr/>
                </p:nvSpPr>
                <p:spPr bwMode="auto">
                  <a:xfrm>
                    <a:off x="8748871" y="6164838"/>
                    <a:ext cx="239054" cy="279694"/>
                  </a:xfrm>
                  <a:custGeom>
                    <a:avLst/>
                    <a:gdLst>
                      <a:gd name="T0" fmla="*/ 176 w 176"/>
                      <a:gd name="T1" fmla="*/ 0 h 200"/>
                      <a:gd name="T2" fmla="*/ 96 w 176"/>
                      <a:gd name="T3" fmla="*/ 112 h 200"/>
                      <a:gd name="T4" fmla="*/ 0 w 176"/>
                      <a:gd name="T5" fmla="*/ 200 h 200"/>
                      <a:gd name="T6" fmla="*/ 176 w 176"/>
                      <a:gd name="T7" fmla="*/ 0 h 200"/>
                    </a:gdLst>
                    <a:ahLst/>
                    <a:cxnLst>
                      <a:cxn ang="0">
                        <a:pos x="T0" y="T1"/>
                      </a:cxn>
                      <a:cxn ang="0">
                        <a:pos x="T2" y="T3"/>
                      </a:cxn>
                      <a:cxn ang="0">
                        <a:pos x="T4" y="T5"/>
                      </a:cxn>
                      <a:cxn ang="0">
                        <a:pos x="T6" y="T7"/>
                      </a:cxn>
                    </a:cxnLst>
                    <a:rect l="0" t="0" r="r" b="b"/>
                    <a:pathLst>
                      <a:path w="176" h="200">
                        <a:moveTo>
                          <a:pt x="176" y="0"/>
                        </a:moveTo>
                        <a:lnTo>
                          <a:pt x="96" y="112"/>
                        </a:lnTo>
                        <a:lnTo>
                          <a:pt x="0" y="200"/>
                        </a:lnTo>
                        <a:lnTo>
                          <a:pt x="17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63" name="Freeform 227">
                    <a:extLst>
                      <a:ext uri="{FF2B5EF4-FFF2-40B4-BE49-F238E27FC236}">
                        <a16:creationId xmlns:a16="http://schemas.microsoft.com/office/drawing/2014/main" id="{6FBED888-8F7A-3601-AFAC-004096FEA3E4}"/>
                      </a:ext>
                    </a:extLst>
                  </p:cNvPr>
                  <p:cNvSpPr>
                    <a:spLocks/>
                  </p:cNvSpPr>
                  <p:nvPr/>
                </p:nvSpPr>
                <p:spPr bwMode="auto">
                  <a:xfrm>
                    <a:off x="9718137" y="5905950"/>
                    <a:ext cx="258616" cy="41606"/>
                  </a:xfrm>
                  <a:custGeom>
                    <a:avLst/>
                    <a:gdLst>
                      <a:gd name="T0" fmla="*/ 0 w 192"/>
                      <a:gd name="T1" fmla="*/ 0 h 32"/>
                      <a:gd name="T2" fmla="*/ 96 w 192"/>
                      <a:gd name="T3" fmla="*/ 24 h 32"/>
                      <a:gd name="T4" fmla="*/ 192 w 192"/>
                      <a:gd name="T5" fmla="*/ 32 h 32"/>
                      <a:gd name="T6" fmla="*/ 0 w 192"/>
                      <a:gd name="T7" fmla="*/ 0 h 32"/>
                    </a:gdLst>
                    <a:ahLst/>
                    <a:cxnLst>
                      <a:cxn ang="0">
                        <a:pos x="T0" y="T1"/>
                      </a:cxn>
                      <a:cxn ang="0">
                        <a:pos x="T2" y="T3"/>
                      </a:cxn>
                      <a:cxn ang="0">
                        <a:pos x="T4" y="T5"/>
                      </a:cxn>
                      <a:cxn ang="0">
                        <a:pos x="T6" y="T7"/>
                      </a:cxn>
                    </a:cxnLst>
                    <a:rect l="0" t="0" r="r" b="b"/>
                    <a:pathLst>
                      <a:path w="192" h="32">
                        <a:moveTo>
                          <a:pt x="0" y="0"/>
                        </a:moveTo>
                        <a:lnTo>
                          <a:pt x="96" y="24"/>
                        </a:lnTo>
                        <a:lnTo>
                          <a:pt x="192" y="32"/>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64" name="Freeform 228">
                    <a:extLst>
                      <a:ext uri="{FF2B5EF4-FFF2-40B4-BE49-F238E27FC236}">
                        <a16:creationId xmlns:a16="http://schemas.microsoft.com/office/drawing/2014/main" id="{BFFCFD28-3400-F5B4-80DA-94D35FF8A4BD}"/>
                      </a:ext>
                    </a:extLst>
                  </p:cNvPr>
                  <p:cNvSpPr>
                    <a:spLocks/>
                  </p:cNvSpPr>
                  <p:nvPr/>
                </p:nvSpPr>
                <p:spPr bwMode="auto">
                  <a:xfrm>
                    <a:off x="9731176" y="5905950"/>
                    <a:ext cx="343372" cy="335170"/>
                  </a:xfrm>
                  <a:custGeom>
                    <a:avLst/>
                    <a:gdLst>
                      <a:gd name="T0" fmla="*/ 0 w 256"/>
                      <a:gd name="T1" fmla="*/ 0 h 240"/>
                      <a:gd name="T2" fmla="*/ 64 w 256"/>
                      <a:gd name="T3" fmla="*/ 64 h 240"/>
                      <a:gd name="T4" fmla="*/ 128 w 256"/>
                      <a:gd name="T5" fmla="*/ 128 h 240"/>
                      <a:gd name="T6" fmla="*/ 192 w 256"/>
                      <a:gd name="T7" fmla="*/ 192 h 240"/>
                      <a:gd name="T8" fmla="*/ 256 w 256"/>
                      <a:gd name="T9" fmla="*/ 240 h 240"/>
                      <a:gd name="T10" fmla="*/ 0 w 256"/>
                      <a:gd name="T11" fmla="*/ 0 h 240"/>
                    </a:gdLst>
                    <a:ahLst/>
                    <a:cxnLst>
                      <a:cxn ang="0">
                        <a:pos x="T0" y="T1"/>
                      </a:cxn>
                      <a:cxn ang="0">
                        <a:pos x="T2" y="T3"/>
                      </a:cxn>
                      <a:cxn ang="0">
                        <a:pos x="T4" y="T5"/>
                      </a:cxn>
                      <a:cxn ang="0">
                        <a:pos x="T6" y="T7"/>
                      </a:cxn>
                      <a:cxn ang="0">
                        <a:pos x="T8" y="T9"/>
                      </a:cxn>
                      <a:cxn ang="0">
                        <a:pos x="T10" y="T11"/>
                      </a:cxn>
                    </a:cxnLst>
                    <a:rect l="0" t="0" r="r" b="b"/>
                    <a:pathLst>
                      <a:path w="256" h="240">
                        <a:moveTo>
                          <a:pt x="0" y="0"/>
                        </a:moveTo>
                        <a:lnTo>
                          <a:pt x="64" y="64"/>
                        </a:lnTo>
                        <a:lnTo>
                          <a:pt x="128" y="128"/>
                        </a:lnTo>
                        <a:lnTo>
                          <a:pt x="192" y="192"/>
                        </a:lnTo>
                        <a:lnTo>
                          <a:pt x="256" y="24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65" name="Freeform 229">
                    <a:extLst>
                      <a:ext uri="{FF2B5EF4-FFF2-40B4-BE49-F238E27FC236}">
                        <a16:creationId xmlns:a16="http://schemas.microsoft.com/office/drawing/2014/main" id="{607E3C0C-ED2E-12FF-57A9-66F9B8E307B6}"/>
                      </a:ext>
                    </a:extLst>
                  </p:cNvPr>
                  <p:cNvSpPr>
                    <a:spLocks/>
                  </p:cNvSpPr>
                  <p:nvPr/>
                </p:nvSpPr>
                <p:spPr bwMode="auto">
                  <a:xfrm>
                    <a:off x="9718137" y="5905950"/>
                    <a:ext cx="258616" cy="41606"/>
                  </a:xfrm>
                  <a:custGeom>
                    <a:avLst/>
                    <a:gdLst>
                      <a:gd name="T0" fmla="*/ 0 w 192"/>
                      <a:gd name="T1" fmla="*/ 0 h 32"/>
                      <a:gd name="T2" fmla="*/ 96 w 192"/>
                      <a:gd name="T3" fmla="*/ 24 h 32"/>
                      <a:gd name="T4" fmla="*/ 96 w 192"/>
                      <a:gd name="T5" fmla="*/ 24 h 32"/>
                      <a:gd name="T6" fmla="*/ 192 w 192"/>
                      <a:gd name="T7" fmla="*/ 32 h 32"/>
                    </a:gdLst>
                    <a:ahLst/>
                    <a:cxnLst>
                      <a:cxn ang="0">
                        <a:pos x="T0" y="T1"/>
                      </a:cxn>
                      <a:cxn ang="0">
                        <a:pos x="T2" y="T3"/>
                      </a:cxn>
                      <a:cxn ang="0">
                        <a:pos x="T4" y="T5"/>
                      </a:cxn>
                      <a:cxn ang="0">
                        <a:pos x="T6" y="T7"/>
                      </a:cxn>
                    </a:cxnLst>
                    <a:rect l="0" t="0" r="r" b="b"/>
                    <a:pathLst>
                      <a:path w="192" h="32">
                        <a:moveTo>
                          <a:pt x="0" y="0"/>
                        </a:moveTo>
                        <a:lnTo>
                          <a:pt x="96" y="24"/>
                        </a:lnTo>
                        <a:lnTo>
                          <a:pt x="96" y="24"/>
                        </a:lnTo>
                        <a:lnTo>
                          <a:pt x="192" y="32"/>
                        </a:lnTo>
                      </a:path>
                    </a:pathLst>
                  </a:custGeom>
                  <a:solidFill>
                    <a:schemeClr val="bg1"/>
                  </a:solidFill>
                  <a:ln w="12700">
                    <a:solidFill>
                      <a:srgbClr val="000000"/>
                    </a:solidFill>
                    <a:prstDash val="solid"/>
                    <a:round/>
                    <a:headEnd/>
                    <a:tailEnd/>
                  </a:ln>
                </p:spPr>
                <p:txBody>
                  <a:bodyPr/>
                  <a:lstStyle/>
                  <a:p>
                    <a:endParaRPr lang="en-US" sz="1400"/>
                  </a:p>
                </p:txBody>
              </p:sp>
              <p:sp>
                <p:nvSpPr>
                  <p:cNvPr id="366" name="Freeform 232">
                    <a:extLst>
                      <a:ext uri="{FF2B5EF4-FFF2-40B4-BE49-F238E27FC236}">
                        <a16:creationId xmlns:a16="http://schemas.microsoft.com/office/drawing/2014/main" id="{966DE8D7-48BB-E98F-9334-552BEDF6D527}"/>
                      </a:ext>
                    </a:extLst>
                  </p:cNvPr>
                  <p:cNvSpPr>
                    <a:spLocks/>
                  </p:cNvSpPr>
                  <p:nvPr/>
                </p:nvSpPr>
                <p:spPr bwMode="auto">
                  <a:xfrm>
                    <a:off x="9707272" y="5970672"/>
                    <a:ext cx="97795" cy="473860"/>
                  </a:xfrm>
                  <a:custGeom>
                    <a:avLst/>
                    <a:gdLst>
                      <a:gd name="T0" fmla="*/ 16 w 72"/>
                      <a:gd name="T1" fmla="*/ 0 h 336"/>
                      <a:gd name="T2" fmla="*/ 16 w 72"/>
                      <a:gd name="T3" fmla="*/ 40 h 336"/>
                      <a:gd name="T4" fmla="*/ 8 w 72"/>
                      <a:gd name="T5" fmla="*/ 80 h 336"/>
                      <a:gd name="T6" fmla="*/ 0 w 72"/>
                      <a:gd name="T7" fmla="*/ 120 h 336"/>
                      <a:gd name="T8" fmla="*/ 0 w 72"/>
                      <a:gd name="T9" fmla="*/ 160 h 336"/>
                      <a:gd name="T10" fmla="*/ 0 w 72"/>
                      <a:gd name="T11" fmla="*/ 160 h 336"/>
                      <a:gd name="T12" fmla="*/ 16 w 72"/>
                      <a:gd name="T13" fmla="*/ 200 h 336"/>
                      <a:gd name="T14" fmla="*/ 40 w 72"/>
                      <a:gd name="T15" fmla="*/ 248 h 336"/>
                      <a:gd name="T16" fmla="*/ 56 w 72"/>
                      <a:gd name="T17" fmla="*/ 288 h 336"/>
                      <a:gd name="T18" fmla="*/ 72 w 72"/>
                      <a:gd name="T19" fmla="*/ 336 h 336"/>
                      <a:gd name="T20" fmla="*/ 16 w 72"/>
                      <a:gd name="T21"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336">
                        <a:moveTo>
                          <a:pt x="16" y="0"/>
                        </a:moveTo>
                        <a:lnTo>
                          <a:pt x="16" y="40"/>
                        </a:lnTo>
                        <a:lnTo>
                          <a:pt x="8" y="80"/>
                        </a:lnTo>
                        <a:lnTo>
                          <a:pt x="0" y="120"/>
                        </a:lnTo>
                        <a:lnTo>
                          <a:pt x="0" y="160"/>
                        </a:lnTo>
                        <a:lnTo>
                          <a:pt x="0" y="160"/>
                        </a:lnTo>
                        <a:lnTo>
                          <a:pt x="16" y="200"/>
                        </a:lnTo>
                        <a:lnTo>
                          <a:pt x="40" y="248"/>
                        </a:lnTo>
                        <a:lnTo>
                          <a:pt x="56" y="288"/>
                        </a:lnTo>
                        <a:lnTo>
                          <a:pt x="72" y="336"/>
                        </a:lnTo>
                        <a:lnTo>
                          <a:pt x="1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67" name="Freeform 366">
                    <a:extLst>
                      <a:ext uri="{FF2B5EF4-FFF2-40B4-BE49-F238E27FC236}">
                        <a16:creationId xmlns:a16="http://schemas.microsoft.com/office/drawing/2014/main" id="{EE879E9C-FCF6-DD05-0122-466D7E29F227}"/>
                      </a:ext>
                    </a:extLst>
                  </p:cNvPr>
                  <p:cNvSpPr/>
                  <p:nvPr/>
                </p:nvSpPr>
                <p:spPr>
                  <a:xfrm>
                    <a:off x="9469366" y="5156836"/>
                    <a:ext cx="469593" cy="692722"/>
                  </a:xfrm>
                  <a:custGeom>
                    <a:avLst/>
                    <a:gdLst>
                      <a:gd name="connsiteX0" fmla="*/ 0 w 783839"/>
                      <a:gd name="connsiteY0" fmla="*/ 0 h 1102439"/>
                      <a:gd name="connsiteX1" fmla="*/ 9921 w 783839"/>
                      <a:gd name="connsiteY1" fmla="*/ 49608 h 1102439"/>
                      <a:gd name="connsiteX2" fmla="*/ 19842 w 783839"/>
                      <a:gd name="connsiteY2" fmla="*/ 79373 h 1102439"/>
                      <a:gd name="connsiteX3" fmla="*/ 29763 w 783839"/>
                      <a:gd name="connsiteY3" fmla="*/ 168668 h 1102439"/>
                      <a:gd name="connsiteX4" fmla="*/ 29763 w 783839"/>
                      <a:gd name="connsiteY4" fmla="*/ 386943 h 1102439"/>
                      <a:gd name="connsiteX5" fmla="*/ 49605 w 783839"/>
                      <a:gd name="connsiteY5" fmla="*/ 446473 h 1102439"/>
                      <a:gd name="connsiteX6" fmla="*/ 79369 w 783839"/>
                      <a:gd name="connsiteY6" fmla="*/ 704434 h 1102439"/>
                      <a:gd name="connsiteX7" fmla="*/ 99211 w 783839"/>
                      <a:gd name="connsiteY7" fmla="*/ 763964 h 1102439"/>
                      <a:gd name="connsiteX8" fmla="*/ 109132 w 783839"/>
                      <a:gd name="connsiteY8" fmla="*/ 793729 h 1102439"/>
                      <a:gd name="connsiteX9" fmla="*/ 188502 w 783839"/>
                      <a:gd name="connsiteY9" fmla="*/ 863180 h 1102439"/>
                      <a:gd name="connsiteX10" fmla="*/ 218265 w 783839"/>
                      <a:gd name="connsiteY10" fmla="*/ 873102 h 1102439"/>
                      <a:gd name="connsiteX11" fmla="*/ 277792 w 783839"/>
                      <a:gd name="connsiteY11" fmla="*/ 902866 h 1102439"/>
                      <a:gd name="connsiteX12" fmla="*/ 297634 w 783839"/>
                      <a:gd name="connsiteY12" fmla="*/ 922710 h 1102439"/>
                      <a:gd name="connsiteX13" fmla="*/ 357161 w 783839"/>
                      <a:gd name="connsiteY13" fmla="*/ 942553 h 1102439"/>
                      <a:gd name="connsiteX14" fmla="*/ 377004 w 783839"/>
                      <a:gd name="connsiteY14" fmla="*/ 962396 h 1102439"/>
                      <a:gd name="connsiteX15" fmla="*/ 436531 w 783839"/>
                      <a:gd name="connsiteY15" fmla="*/ 982239 h 1102439"/>
                      <a:gd name="connsiteX16" fmla="*/ 466294 w 783839"/>
                      <a:gd name="connsiteY16" fmla="*/ 992161 h 1102439"/>
                      <a:gd name="connsiteX17" fmla="*/ 525821 w 783839"/>
                      <a:gd name="connsiteY17" fmla="*/ 1021926 h 1102439"/>
                      <a:gd name="connsiteX18" fmla="*/ 615111 w 783839"/>
                      <a:gd name="connsiteY18" fmla="*/ 1061612 h 1102439"/>
                      <a:gd name="connsiteX19" fmla="*/ 674638 w 783839"/>
                      <a:gd name="connsiteY19" fmla="*/ 1081455 h 1102439"/>
                      <a:gd name="connsiteX20" fmla="*/ 783771 w 783839"/>
                      <a:gd name="connsiteY20" fmla="*/ 1071534 h 11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3839" h="1102439">
                        <a:moveTo>
                          <a:pt x="0" y="0"/>
                        </a:moveTo>
                        <a:cubicBezTo>
                          <a:pt x="3307" y="16536"/>
                          <a:pt x="5831" y="33248"/>
                          <a:pt x="9921" y="49608"/>
                        </a:cubicBezTo>
                        <a:cubicBezTo>
                          <a:pt x="12457" y="59754"/>
                          <a:pt x="18123" y="69057"/>
                          <a:pt x="19842" y="79373"/>
                        </a:cubicBezTo>
                        <a:cubicBezTo>
                          <a:pt x="24765" y="108914"/>
                          <a:pt x="26456" y="138903"/>
                          <a:pt x="29763" y="168668"/>
                        </a:cubicBezTo>
                        <a:cubicBezTo>
                          <a:pt x="21561" y="267103"/>
                          <a:pt x="12142" y="292957"/>
                          <a:pt x="29763" y="386943"/>
                        </a:cubicBezTo>
                        <a:cubicBezTo>
                          <a:pt x="33617" y="407501"/>
                          <a:pt x="49605" y="446473"/>
                          <a:pt x="49605" y="446473"/>
                        </a:cubicBezTo>
                        <a:cubicBezTo>
                          <a:pt x="56040" y="562297"/>
                          <a:pt x="47355" y="608384"/>
                          <a:pt x="79369" y="704434"/>
                        </a:cubicBezTo>
                        <a:lnTo>
                          <a:pt x="99211" y="763964"/>
                        </a:lnTo>
                        <a:cubicBezTo>
                          <a:pt x="102518" y="773886"/>
                          <a:pt x="101737" y="786334"/>
                          <a:pt x="109132" y="793729"/>
                        </a:cubicBezTo>
                        <a:cubicBezTo>
                          <a:pt x="134996" y="819594"/>
                          <a:pt x="155686" y="846771"/>
                          <a:pt x="188502" y="863180"/>
                        </a:cubicBezTo>
                        <a:cubicBezTo>
                          <a:pt x="197856" y="867857"/>
                          <a:pt x="208911" y="868425"/>
                          <a:pt x="218265" y="873102"/>
                        </a:cubicBezTo>
                        <a:cubicBezTo>
                          <a:pt x="295186" y="911565"/>
                          <a:pt x="202990" y="877932"/>
                          <a:pt x="277792" y="902866"/>
                        </a:cubicBezTo>
                        <a:cubicBezTo>
                          <a:pt x="284406" y="909481"/>
                          <a:pt x="289268" y="918527"/>
                          <a:pt x="297634" y="922710"/>
                        </a:cubicBezTo>
                        <a:cubicBezTo>
                          <a:pt x="316341" y="932064"/>
                          <a:pt x="357161" y="942553"/>
                          <a:pt x="357161" y="942553"/>
                        </a:cubicBezTo>
                        <a:cubicBezTo>
                          <a:pt x="363775" y="949167"/>
                          <a:pt x="368637" y="958213"/>
                          <a:pt x="377004" y="962396"/>
                        </a:cubicBezTo>
                        <a:cubicBezTo>
                          <a:pt x="395711" y="971750"/>
                          <a:pt x="416689" y="975625"/>
                          <a:pt x="436531" y="982239"/>
                        </a:cubicBezTo>
                        <a:cubicBezTo>
                          <a:pt x="446452" y="985546"/>
                          <a:pt x="457593" y="986360"/>
                          <a:pt x="466294" y="992161"/>
                        </a:cubicBezTo>
                        <a:cubicBezTo>
                          <a:pt x="551589" y="1049027"/>
                          <a:pt x="443671" y="980849"/>
                          <a:pt x="525821" y="1021926"/>
                        </a:cubicBezTo>
                        <a:cubicBezTo>
                          <a:pt x="620153" y="1069094"/>
                          <a:pt x="461537" y="1010418"/>
                          <a:pt x="615111" y="1061612"/>
                        </a:cubicBezTo>
                        <a:lnTo>
                          <a:pt x="674638" y="1081455"/>
                        </a:lnTo>
                        <a:cubicBezTo>
                          <a:pt x="790358" y="1091976"/>
                          <a:pt x="783771" y="1127905"/>
                          <a:pt x="783771" y="1071534"/>
                        </a:cubicBezTo>
                      </a:path>
                    </a:pathLst>
                  </a:custGeom>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368" name="Freeform 367">
                    <a:extLst>
                      <a:ext uri="{FF2B5EF4-FFF2-40B4-BE49-F238E27FC236}">
                        <a16:creationId xmlns:a16="http://schemas.microsoft.com/office/drawing/2014/main" id="{C5332E88-2051-B799-0F48-7E6CE027381D}"/>
                      </a:ext>
                    </a:extLst>
                  </p:cNvPr>
                  <p:cNvSpPr/>
                  <p:nvPr/>
                </p:nvSpPr>
                <p:spPr>
                  <a:xfrm>
                    <a:off x="9483445" y="5283083"/>
                    <a:ext cx="1063636" cy="2025355"/>
                  </a:xfrm>
                  <a:custGeom>
                    <a:avLst/>
                    <a:gdLst>
                      <a:gd name="connsiteX0" fmla="*/ 6077 w 771706"/>
                      <a:gd name="connsiteY0" fmla="*/ 97228 h 1519189"/>
                      <a:gd name="connsiteX1" fmla="*/ 48612 w 771706"/>
                      <a:gd name="connsiteY1" fmla="*/ 54690 h 1519189"/>
                      <a:gd name="connsiteX2" fmla="*/ 66841 w 771706"/>
                      <a:gd name="connsiteY2" fmla="*/ 48614 h 1519189"/>
                      <a:gd name="connsiteX3" fmla="*/ 78994 w 771706"/>
                      <a:gd name="connsiteY3" fmla="*/ 30383 h 1519189"/>
                      <a:gd name="connsiteX4" fmla="*/ 133682 w 771706"/>
                      <a:gd name="connsiteY4" fmla="*/ 6076 h 1519189"/>
                      <a:gd name="connsiteX5" fmla="*/ 151911 w 771706"/>
                      <a:gd name="connsiteY5" fmla="*/ 0 h 1519189"/>
                      <a:gd name="connsiteX6" fmla="*/ 236981 w 771706"/>
                      <a:gd name="connsiteY6" fmla="*/ 12153 h 1519189"/>
                      <a:gd name="connsiteX7" fmla="*/ 273439 w 771706"/>
                      <a:gd name="connsiteY7" fmla="*/ 24307 h 1519189"/>
                      <a:gd name="connsiteX8" fmla="*/ 309898 w 771706"/>
                      <a:gd name="connsiteY8" fmla="*/ 48614 h 1519189"/>
                      <a:gd name="connsiteX9" fmla="*/ 328127 w 771706"/>
                      <a:gd name="connsiteY9" fmla="*/ 60767 h 1519189"/>
                      <a:gd name="connsiteX10" fmla="*/ 370662 w 771706"/>
                      <a:gd name="connsiteY10" fmla="*/ 115458 h 1519189"/>
                      <a:gd name="connsiteX11" fmla="*/ 382815 w 771706"/>
                      <a:gd name="connsiteY11" fmla="*/ 133688 h 1519189"/>
                      <a:gd name="connsiteX12" fmla="*/ 394968 w 771706"/>
                      <a:gd name="connsiteY12" fmla="*/ 151918 h 1519189"/>
                      <a:gd name="connsiteX13" fmla="*/ 425350 w 771706"/>
                      <a:gd name="connsiteY13" fmla="*/ 188379 h 1519189"/>
                      <a:gd name="connsiteX14" fmla="*/ 455732 w 771706"/>
                      <a:gd name="connsiteY14" fmla="*/ 243070 h 1519189"/>
                      <a:gd name="connsiteX15" fmla="*/ 467885 w 771706"/>
                      <a:gd name="connsiteY15" fmla="*/ 261300 h 1519189"/>
                      <a:gd name="connsiteX16" fmla="*/ 498267 w 771706"/>
                      <a:gd name="connsiteY16" fmla="*/ 315991 h 1519189"/>
                      <a:gd name="connsiteX17" fmla="*/ 510420 w 771706"/>
                      <a:gd name="connsiteY17" fmla="*/ 334221 h 1519189"/>
                      <a:gd name="connsiteX18" fmla="*/ 516496 w 771706"/>
                      <a:gd name="connsiteY18" fmla="*/ 352451 h 1519189"/>
                      <a:gd name="connsiteX19" fmla="*/ 540802 w 771706"/>
                      <a:gd name="connsiteY19" fmla="*/ 388912 h 1519189"/>
                      <a:gd name="connsiteX20" fmla="*/ 552955 w 771706"/>
                      <a:gd name="connsiteY20" fmla="*/ 425372 h 1519189"/>
                      <a:gd name="connsiteX21" fmla="*/ 559031 w 771706"/>
                      <a:gd name="connsiteY21" fmla="*/ 443603 h 1519189"/>
                      <a:gd name="connsiteX22" fmla="*/ 571184 w 771706"/>
                      <a:gd name="connsiteY22" fmla="*/ 461833 h 1519189"/>
                      <a:gd name="connsiteX23" fmla="*/ 589413 w 771706"/>
                      <a:gd name="connsiteY23" fmla="*/ 516524 h 1519189"/>
                      <a:gd name="connsiteX24" fmla="*/ 595490 w 771706"/>
                      <a:gd name="connsiteY24" fmla="*/ 534754 h 1519189"/>
                      <a:gd name="connsiteX25" fmla="*/ 607643 w 771706"/>
                      <a:gd name="connsiteY25" fmla="*/ 552984 h 1519189"/>
                      <a:gd name="connsiteX26" fmla="*/ 668407 w 771706"/>
                      <a:gd name="connsiteY26" fmla="*/ 735287 h 1519189"/>
                      <a:gd name="connsiteX27" fmla="*/ 686636 w 771706"/>
                      <a:gd name="connsiteY27" fmla="*/ 789978 h 1519189"/>
                      <a:gd name="connsiteX28" fmla="*/ 692712 w 771706"/>
                      <a:gd name="connsiteY28" fmla="*/ 808208 h 1519189"/>
                      <a:gd name="connsiteX29" fmla="*/ 698789 w 771706"/>
                      <a:gd name="connsiteY29" fmla="*/ 826438 h 1519189"/>
                      <a:gd name="connsiteX30" fmla="*/ 710942 w 771706"/>
                      <a:gd name="connsiteY30" fmla="*/ 875052 h 1519189"/>
                      <a:gd name="connsiteX31" fmla="*/ 717018 w 771706"/>
                      <a:gd name="connsiteY31" fmla="*/ 911513 h 1519189"/>
                      <a:gd name="connsiteX32" fmla="*/ 729171 w 771706"/>
                      <a:gd name="connsiteY32" fmla="*/ 947974 h 1519189"/>
                      <a:gd name="connsiteX33" fmla="*/ 747400 w 771706"/>
                      <a:gd name="connsiteY33" fmla="*/ 1033048 h 1519189"/>
                      <a:gd name="connsiteX34" fmla="*/ 765629 w 771706"/>
                      <a:gd name="connsiteY34" fmla="*/ 1276118 h 1519189"/>
                      <a:gd name="connsiteX35" fmla="*/ 771706 w 771706"/>
                      <a:gd name="connsiteY35" fmla="*/ 1312579 h 1519189"/>
                      <a:gd name="connsiteX36" fmla="*/ 765629 w 771706"/>
                      <a:gd name="connsiteY36" fmla="*/ 1464498 h 1519189"/>
                      <a:gd name="connsiteX37" fmla="*/ 747400 w 771706"/>
                      <a:gd name="connsiteY37" fmla="*/ 1500958 h 1519189"/>
                      <a:gd name="connsiteX38" fmla="*/ 729171 w 771706"/>
                      <a:gd name="connsiteY38" fmla="*/ 1507035 h 1519189"/>
                      <a:gd name="connsiteX39" fmla="*/ 710942 w 771706"/>
                      <a:gd name="connsiteY39" fmla="*/ 1519189 h 1519189"/>
                      <a:gd name="connsiteX40" fmla="*/ 638025 w 771706"/>
                      <a:gd name="connsiteY40" fmla="*/ 1500958 h 1519189"/>
                      <a:gd name="connsiteX41" fmla="*/ 601566 w 771706"/>
                      <a:gd name="connsiteY41" fmla="*/ 1476651 h 1519189"/>
                      <a:gd name="connsiteX42" fmla="*/ 583337 w 771706"/>
                      <a:gd name="connsiteY42" fmla="*/ 1464498 h 1519189"/>
                      <a:gd name="connsiteX43" fmla="*/ 528649 w 771706"/>
                      <a:gd name="connsiteY43" fmla="*/ 1421961 h 1519189"/>
                      <a:gd name="connsiteX44" fmla="*/ 510420 w 771706"/>
                      <a:gd name="connsiteY44" fmla="*/ 1409807 h 1519189"/>
                      <a:gd name="connsiteX45" fmla="*/ 455732 w 771706"/>
                      <a:gd name="connsiteY45" fmla="*/ 1391577 h 1519189"/>
                      <a:gd name="connsiteX46" fmla="*/ 437503 w 771706"/>
                      <a:gd name="connsiteY46" fmla="*/ 1385500 h 1519189"/>
                      <a:gd name="connsiteX47" fmla="*/ 401044 w 771706"/>
                      <a:gd name="connsiteY47" fmla="*/ 1361193 h 1519189"/>
                      <a:gd name="connsiteX48" fmla="*/ 364586 w 771706"/>
                      <a:gd name="connsiteY48" fmla="*/ 1349040 h 1519189"/>
                      <a:gd name="connsiteX49" fmla="*/ 346356 w 771706"/>
                      <a:gd name="connsiteY49" fmla="*/ 1336886 h 1519189"/>
                      <a:gd name="connsiteX50" fmla="*/ 309898 w 771706"/>
                      <a:gd name="connsiteY50" fmla="*/ 1324733 h 1519189"/>
                      <a:gd name="connsiteX51" fmla="*/ 291669 w 771706"/>
                      <a:gd name="connsiteY51" fmla="*/ 1318656 h 1519189"/>
                      <a:gd name="connsiteX52" fmla="*/ 273439 w 771706"/>
                      <a:gd name="connsiteY52" fmla="*/ 1312579 h 1519189"/>
                      <a:gd name="connsiteX53" fmla="*/ 255210 w 771706"/>
                      <a:gd name="connsiteY53" fmla="*/ 1306502 h 1519189"/>
                      <a:gd name="connsiteX54" fmla="*/ 194446 w 771706"/>
                      <a:gd name="connsiteY54" fmla="*/ 1294349 h 1519189"/>
                      <a:gd name="connsiteX55" fmla="*/ 97223 w 771706"/>
                      <a:gd name="connsiteY55" fmla="*/ 1276118 h 1519189"/>
                      <a:gd name="connsiteX56" fmla="*/ 78994 w 771706"/>
                      <a:gd name="connsiteY56" fmla="*/ 1270042 h 1519189"/>
                      <a:gd name="connsiteX57" fmla="*/ 60765 w 771706"/>
                      <a:gd name="connsiteY57" fmla="*/ 1233581 h 1519189"/>
                      <a:gd name="connsiteX58" fmla="*/ 36459 w 771706"/>
                      <a:gd name="connsiteY58" fmla="*/ 1178890 h 1519189"/>
                      <a:gd name="connsiteX59" fmla="*/ 24306 w 771706"/>
                      <a:gd name="connsiteY59" fmla="*/ 1081662 h 1519189"/>
                      <a:gd name="connsiteX60" fmla="*/ 30383 w 771706"/>
                      <a:gd name="connsiteY60" fmla="*/ 990511 h 1519189"/>
                      <a:gd name="connsiteX61" fmla="*/ 24306 w 771706"/>
                      <a:gd name="connsiteY61" fmla="*/ 966204 h 1519189"/>
                      <a:gd name="connsiteX62" fmla="*/ 12153 w 771706"/>
                      <a:gd name="connsiteY62" fmla="*/ 905436 h 1519189"/>
                      <a:gd name="connsiteX63" fmla="*/ 0 w 771706"/>
                      <a:gd name="connsiteY63" fmla="*/ 808208 h 1519189"/>
                      <a:gd name="connsiteX64" fmla="*/ 6077 w 771706"/>
                      <a:gd name="connsiteY64" fmla="*/ 644136 h 1519189"/>
                      <a:gd name="connsiteX65" fmla="*/ 12153 w 771706"/>
                      <a:gd name="connsiteY65" fmla="*/ 619829 h 1519189"/>
                      <a:gd name="connsiteX66" fmla="*/ 24306 w 771706"/>
                      <a:gd name="connsiteY66" fmla="*/ 546908 h 1519189"/>
                      <a:gd name="connsiteX67" fmla="*/ 18230 w 771706"/>
                      <a:gd name="connsiteY67" fmla="*/ 516524 h 15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71706" h="1519189">
                        <a:moveTo>
                          <a:pt x="6077" y="97228"/>
                        </a:moveTo>
                        <a:cubicBezTo>
                          <a:pt x="23489" y="75461"/>
                          <a:pt x="26042" y="65976"/>
                          <a:pt x="48612" y="54690"/>
                        </a:cubicBezTo>
                        <a:cubicBezTo>
                          <a:pt x="54341" y="51825"/>
                          <a:pt x="60765" y="50639"/>
                          <a:pt x="66841" y="48614"/>
                        </a:cubicBezTo>
                        <a:cubicBezTo>
                          <a:pt x="70892" y="42537"/>
                          <a:pt x="73830" y="35547"/>
                          <a:pt x="78994" y="30383"/>
                        </a:cubicBezTo>
                        <a:cubicBezTo>
                          <a:pt x="93436" y="15940"/>
                          <a:pt x="115635" y="12092"/>
                          <a:pt x="133682" y="6076"/>
                        </a:cubicBezTo>
                        <a:lnTo>
                          <a:pt x="151911" y="0"/>
                        </a:lnTo>
                        <a:cubicBezTo>
                          <a:pt x="194141" y="4223"/>
                          <a:pt x="203941" y="2240"/>
                          <a:pt x="236981" y="12153"/>
                        </a:cubicBezTo>
                        <a:cubicBezTo>
                          <a:pt x="249251" y="15834"/>
                          <a:pt x="262780" y="17201"/>
                          <a:pt x="273439" y="24307"/>
                        </a:cubicBezTo>
                        <a:lnTo>
                          <a:pt x="309898" y="48614"/>
                        </a:lnTo>
                        <a:cubicBezTo>
                          <a:pt x="315974" y="52665"/>
                          <a:pt x="322963" y="55603"/>
                          <a:pt x="328127" y="60767"/>
                        </a:cubicBezTo>
                        <a:cubicBezTo>
                          <a:pt x="356685" y="89326"/>
                          <a:pt x="341589" y="71846"/>
                          <a:pt x="370662" y="115458"/>
                        </a:cubicBezTo>
                        <a:lnTo>
                          <a:pt x="382815" y="133688"/>
                        </a:lnTo>
                        <a:cubicBezTo>
                          <a:pt x="386866" y="139765"/>
                          <a:pt x="389804" y="146754"/>
                          <a:pt x="394968" y="151918"/>
                        </a:cubicBezTo>
                        <a:cubicBezTo>
                          <a:pt x="418361" y="175313"/>
                          <a:pt x="408430" y="162999"/>
                          <a:pt x="425350" y="188379"/>
                        </a:cubicBezTo>
                        <a:cubicBezTo>
                          <a:pt x="436044" y="220466"/>
                          <a:pt x="427873" y="201280"/>
                          <a:pt x="455732" y="243070"/>
                        </a:cubicBezTo>
                        <a:lnTo>
                          <a:pt x="467885" y="261300"/>
                        </a:lnTo>
                        <a:cubicBezTo>
                          <a:pt x="478579" y="293387"/>
                          <a:pt x="470408" y="274201"/>
                          <a:pt x="498267" y="315991"/>
                        </a:cubicBezTo>
                        <a:lnTo>
                          <a:pt x="510420" y="334221"/>
                        </a:lnTo>
                        <a:cubicBezTo>
                          <a:pt x="512445" y="340298"/>
                          <a:pt x="513385" y="346852"/>
                          <a:pt x="516496" y="352451"/>
                        </a:cubicBezTo>
                        <a:cubicBezTo>
                          <a:pt x="523589" y="365220"/>
                          <a:pt x="540802" y="388912"/>
                          <a:pt x="540802" y="388912"/>
                        </a:cubicBezTo>
                        <a:lnTo>
                          <a:pt x="552955" y="425372"/>
                        </a:lnTo>
                        <a:cubicBezTo>
                          <a:pt x="554980" y="431449"/>
                          <a:pt x="555478" y="438273"/>
                          <a:pt x="559031" y="443603"/>
                        </a:cubicBezTo>
                        <a:lnTo>
                          <a:pt x="571184" y="461833"/>
                        </a:lnTo>
                        <a:lnTo>
                          <a:pt x="589413" y="516524"/>
                        </a:lnTo>
                        <a:cubicBezTo>
                          <a:pt x="591439" y="522601"/>
                          <a:pt x="591937" y="529424"/>
                          <a:pt x="595490" y="534754"/>
                        </a:cubicBezTo>
                        <a:lnTo>
                          <a:pt x="607643" y="552984"/>
                        </a:lnTo>
                        <a:lnTo>
                          <a:pt x="668407" y="735287"/>
                        </a:lnTo>
                        <a:lnTo>
                          <a:pt x="686636" y="789978"/>
                        </a:lnTo>
                        <a:lnTo>
                          <a:pt x="692712" y="808208"/>
                        </a:lnTo>
                        <a:cubicBezTo>
                          <a:pt x="694738" y="814285"/>
                          <a:pt x="697236" y="820224"/>
                          <a:pt x="698789" y="826438"/>
                        </a:cubicBezTo>
                        <a:cubicBezTo>
                          <a:pt x="702840" y="842643"/>
                          <a:pt x="708196" y="858576"/>
                          <a:pt x="710942" y="875052"/>
                        </a:cubicBezTo>
                        <a:cubicBezTo>
                          <a:pt x="712967" y="887206"/>
                          <a:pt x="714030" y="899560"/>
                          <a:pt x="717018" y="911513"/>
                        </a:cubicBezTo>
                        <a:cubicBezTo>
                          <a:pt x="720125" y="923942"/>
                          <a:pt x="726064" y="935545"/>
                          <a:pt x="729171" y="947974"/>
                        </a:cubicBezTo>
                        <a:cubicBezTo>
                          <a:pt x="744312" y="1008541"/>
                          <a:pt x="738578" y="980112"/>
                          <a:pt x="747400" y="1033048"/>
                        </a:cubicBezTo>
                        <a:cubicBezTo>
                          <a:pt x="748580" y="1050161"/>
                          <a:pt x="758977" y="1219573"/>
                          <a:pt x="765629" y="1276118"/>
                        </a:cubicBezTo>
                        <a:cubicBezTo>
                          <a:pt x="767069" y="1288355"/>
                          <a:pt x="769680" y="1300425"/>
                          <a:pt x="771706" y="1312579"/>
                        </a:cubicBezTo>
                        <a:cubicBezTo>
                          <a:pt x="769680" y="1363219"/>
                          <a:pt x="769240" y="1413947"/>
                          <a:pt x="765629" y="1464498"/>
                        </a:cubicBezTo>
                        <a:cubicBezTo>
                          <a:pt x="764962" y="1473839"/>
                          <a:pt x="754306" y="1495433"/>
                          <a:pt x="747400" y="1500958"/>
                        </a:cubicBezTo>
                        <a:cubicBezTo>
                          <a:pt x="742399" y="1504959"/>
                          <a:pt x="734900" y="1504170"/>
                          <a:pt x="729171" y="1507035"/>
                        </a:cubicBezTo>
                        <a:cubicBezTo>
                          <a:pt x="722639" y="1510301"/>
                          <a:pt x="717018" y="1515138"/>
                          <a:pt x="710942" y="1519189"/>
                        </a:cubicBezTo>
                        <a:cubicBezTo>
                          <a:pt x="692716" y="1516151"/>
                          <a:pt x="654076" y="1511659"/>
                          <a:pt x="638025" y="1500958"/>
                        </a:cubicBezTo>
                        <a:lnTo>
                          <a:pt x="601566" y="1476651"/>
                        </a:lnTo>
                        <a:cubicBezTo>
                          <a:pt x="595490" y="1472600"/>
                          <a:pt x="588501" y="1469662"/>
                          <a:pt x="583337" y="1464498"/>
                        </a:cubicBezTo>
                        <a:cubicBezTo>
                          <a:pt x="554779" y="1435938"/>
                          <a:pt x="572260" y="1451037"/>
                          <a:pt x="528649" y="1421961"/>
                        </a:cubicBezTo>
                        <a:cubicBezTo>
                          <a:pt x="522573" y="1417910"/>
                          <a:pt x="517348" y="1412116"/>
                          <a:pt x="510420" y="1409807"/>
                        </a:cubicBezTo>
                        <a:lnTo>
                          <a:pt x="455732" y="1391577"/>
                        </a:lnTo>
                        <a:cubicBezTo>
                          <a:pt x="449656" y="1389551"/>
                          <a:pt x="442832" y="1389053"/>
                          <a:pt x="437503" y="1385500"/>
                        </a:cubicBezTo>
                        <a:cubicBezTo>
                          <a:pt x="425350" y="1377398"/>
                          <a:pt x="414901" y="1365812"/>
                          <a:pt x="401044" y="1361193"/>
                        </a:cubicBezTo>
                        <a:lnTo>
                          <a:pt x="364586" y="1349040"/>
                        </a:lnTo>
                        <a:cubicBezTo>
                          <a:pt x="358509" y="1344989"/>
                          <a:pt x="353030" y="1339852"/>
                          <a:pt x="346356" y="1336886"/>
                        </a:cubicBezTo>
                        <a:cubicBezTo>
                          <a:pt x="334650" y="1331683"/>
                          <a:pt x="322051" y="1328784"/>
                          <a:pt x="309898" y="1324733"/>
                        </a:cubicBezTo>
                        <a:lnTo>
                          <a:pt x="291669" y="1318656"/>
                        </a:lnTo>
                        <a:lnTo>
                          <a:pt x="273439" y="1312579"/>
                        </a:lnTo>
                        <a:cubicBezTo>
                          <a:pt x="267363" y="1310553"/>
                          <a:pt x="261491" y="1307758"/>
                          <a:pt x="255210" y="1306502"/>
                        </a:cubicBezTo>
                        <a:cubicBezTo>
                          <a:pt x="234955" y="1302451"/>
                          <a:pt x="214821" y="1297745"/>
                          <a:pt x="194446" y="1294349"/>
                        </a:cubicBezTo>
                        <a:cubicBezTo>
                          <a:pt x="172369" y="1290669"/>
                          <a:pt x="111798" y="1280976"/>
                          <a:pt x="97223" y="1276118"/>
                        </a:cubicBezTo>
                        <a:lnTo>
                          <a:pt x="78994" y="1270042"/>
                        </a:lnTo>
                        <a:cubicBezTo>
                          <a:pt x="44161" y="1217788"/>
                          <a:pt x="85925" y="1283904"/>
                          <a:pt x="60765" y="1233581"/>
                        </a:cubicBezTo>
                        <a:cubicBezTo>
                          <a:pt x="45282" y="1202613"/>
                          <a:pt x="44297" y="1225925"/>
                          <a:pt x="36459" y="1178890"/>
                        </a:cubicBezTo>
                        <a:cubicBezTo>
                          <a:pt x="27037" y="1122350"/>
                          <a:pt x="31609" y="1154690"/>
                          <a:pt x="24306" y="1081662"/>
                        </a:cubicBezTo>
                        <a:cubicBezTo>
                          <a:pt x="26332" y="1051278"/>
                          <a:pt x="30383" y="1020962"/>
                          <a:pt x="30383" y="990511"/>
                        </a:cubicBezTo>
                        <a:cubicBezTo>
                          <a:pt x="30383" y="982159"/>
                          <a:pt x="26056" y="974370"/>
                          <a:pt x="24306" y="966204"/>
                        </a:cubicBezTo>
                        <a:cubicBezTo>
                          <a:pt x="19978" y="946005"/>
                          <a:pt x="15549" y="925812"/>
                          <a:pt x="12153" y="905436"/>
                        </a:cubicBezTo>
                        <a:cubicBezTo>
                          <a:pt x="2731" y="848896"/>
                          <a:pt x="7303" y="881236"/>
                          <a:pt x="0" y="808208"/>
                        </a:cubicBezTo>
                        <a:cubicBezTo>
                          <a:pt x="2026" y="753517"/>
                          <a:pt x="2554" y="698751"/>
                          <a:pt x="6077" y="644136"/>
                        </a:cubicBezTo>
                        <a:cubicBezTo>
                          <a:pt x="6615" y="635802"/>
                          <a:pt x="10614" y="628038"/>
                          <a:pt x="12153" y="619829"/>
                        </a:cubicBezTo>
                        <a:cubicBezTo>
                          <a:pt x="16694" y="595609"/>
                          <a:pt x="24306" y="546908"/>
                          <a:pt x="24306" y="546908"/>
                        </a:cubicBezTo>
                        <a:lnTo>
                          <a:pt x="18230" y="516524"/>
                        </a:ln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369" name="Freeform 368">
                    <a:extLst>
                      <a:ext uri="{FF2B5EF4-FFF2-40B4-BE49-F238E27FC236}">
                        <a16:creationId xmlns:a16="http://schemas.microsoft.com/office/drawing/2014/main" id="{6D7A93CF-9251-FCC5-A74B-8D508FDAAC34}"/>
                      </a:ext>
                    </a:extLst>
                  </p:cNvPr>
                  <p:cNvSpPr/>
                  <p:nvPr/>
                </p:nvSpPr>
                <p:spPr>
                  <a:xfrm>
                    <a:off x="8263715" y="5327984"/>
                    <a:ext cx="1031997" cy="1980454"/>
                  </a:xfrm>
                  <a:custGeom>
                    <a:avLst/>
                    <a:gdLst>
                      <a:gd name="connsiteX0" fmla="*/ 741323 w 760953"/>
                      <a:gd name="connsiteY0" fmla="*/ 78998 h 1507036"/>
                      <a:gd name="connsiteX1" fmla="*/ 710941 w 760953"/>
                      <a:gd name="connsiteY1" fmla="*/ 72921 h 1507036"/>
                      <a:gd name="connsiteX2" fmla="*/ 674483 w 760953"/>
                      <a:gd name="connsiteY2" fmla="*/ 48614 h 1507036"/>
                      <a:gd name="connsiteX3" fmla="*/ 656253 w 760953"/>
                      <a:gd name="connsiteY3" fmla="*/ 36461 h 1507036"/>
                      <a:gd name="connsiteX4" fmla="*/ 638024 w 760953"/>
                      <a:gd name="connsiteY4" fmla="*/ 24307 h 1507036"/>
                      <a:gd name="connsiteX5" fmla="*/ 619795 w 760953"/>
                      <a:gd name="connsiteY5" fmla="*/ 18230 h 1507036"/>
                      <a:gd name="connsiteX6" fmla="*/ 583336 w 760953"/>
                      <a:gd name="connsiteY6" fmla="*/ 0 h 1507036"/>
                      <a:gd name="connsiteX7" fmla="*/ 516496 w 760953"/>
                      <a:gd name="connsiteY7" fmla="*/ 6077 h 1507036"/>
                      <a:gd name="connsiteX8" fmla="*/ 473961 w 760953"/>
                      <a:gd name="connsiteY8" fmla="*/ 18230 h 1507036"/>
                      <a:gd name="connsiteX9" fmla="*/ 455732 w 760953"/>
                      <a:gd name="connsiteY9" fmla="*/ 30384 h 1507036"/>
                      <a:gd name="connsiteX10" fmla="*/ 437502 w 760953"/>
                      <a:gd name="connsiteY10" fmla="*/ 36461 h 1507036"/>
                      <a:gd name="connsiteX11" fmla="*/ 401044 w 760953"/>
                      <a:gd name="connsiteY11" fmla="*/ 60768 h 1507036"/>
                      <a:gd name="connsiteX12" fmla="*/ 382814 w 760953"/>
                      <a:gd name="connsiteY12" fmla="*/ 72921 h 1507036"/>
                      <a:gd name="connsiteX13" fmla="*/ 358509 w 760953"/>
                      <a:gd name="connsiteY13" fmla="*/ 109382 h 1507036"/>
                      <a:gd name="connsiteX14" fmla="*/ 346356 w 760953"/>
                      <a:gd name="connsiteY14" fmla="*/ 127612 h 1507036"/>
                      <a:gd name="connsiteX15" fmla="*/ 328127 w 760953"/>
                      <a:gd name="connsiteY15" fmla="*/ 164072 h 1507036"/>
                      <a:gd name="connsiteX16" fmla="*/ 322050 w 760953"/>
                      <a:gd name="connsiteY16" fmla="*/ 182303 h 1507036"/>
                      <a:gd name="connsiteX17" fmla="*/ 297745 w 760953"/>
                      <a:gd name="connsiteY17" fmla="*/ 218763 h 1507036"/>
                      <a:gd name="connsiteX18" fmla="*/ 273439 w 760953"/>
                      <a:gd name="connsiteY18" fmla="*/ 255224 h 1507036"/>
                      <a:gd name="connsiteX19" fmla="*/ 261286 w 760953"/>
                      <a:gd name="connsiteY19" fmla="*/ 273454 h 1507036"/>
                      <a:gd name="connsiteX20" fmla="*/ 255210 w 760953"/>
                      <a:gd name="connsiteY20" fmla="*/ 291684 h 1507036"/>
                      <a:gd name="connsiteX21" fmla="*/ 230904 w 760953"/>
                      <a:gd name="connsiteY21" fmla="*/ 328145 h 1507036"/>
                      <a:gd name="connsiteX22" fmla="*/ 200522 w 760953"/>
                      <a:gd name="connsiteY22" fmla="*/ 382836 h 1507036"/>
                      <a:gd name="connsiteX23" fmla="*/ 188369 w 760953"/>
                      <a:gd name="connsiteY23" fmla="*/ 401066 h 1507036"/>
                      <a:gd name="connsiteX24" fmla="*/ 182293 w 760953"/>
                      <a:gd name="connsiteY24" fmla="*/ 419296 h 1507036"/>
                      <a:gd name="connsiteX25" fmla="*/ 170140 w 760953"/>
                      <a:gd name="connsiteY25" fmla="*/ 437527 h 1507036"/>
                      <a:gd name="connsiteX26" fmla="*/ 145834 w 760953"/>
                      <a:gd name="connsiteY26" fmla="*/ 492217 h 1507036"/>
                      <a:gd name="connsiteX27" fmla="*/ 139758 w 760953"/>
                      <a:gd name="connsiteY27" fmla="*/ 510448 h 1507036"/>
                      <a:gd name="connsiteX28" fmla="*/ 127605 w 760953"/>
                      <a:gd name="connsiteY28" fmla="*/ 528678 h 1507036"/>
                      <a:gd name="connsiteX29" fmla="*/ 103299 w 760953"/>
                      <a:gd name="connsiteY29" fmla="*/ 583369 h 1507036"/>
                      <a:gd name="connsiteX30" fmla="*/ 97223 w 760953"/>
                      <a:gd name="connsiteY30" fmla="*/ 601599 h 1507036"/>
                      <a:gd name="connsiteX31" fmla="*/ 85070 w 760953"/>
                      <a:gd name="connsiteY31" fmla="*/ 710981 h 1507036"/>
                      <a:gd name="connsiteX32" fmla="*/ 66841 w 760953"/>
                      <a:gd name="connsiteY32" fmla="*/ 808209 h 1507036"/>
                      <a:gd name="connsiteX33" fmla="*/ 60764 w 760953"/>
                      <a:gd name="connsiteY33" fmla="*/ 826439 h 1507036"/>
                      <a:gd name="connsiteX34" fmla="*/ 48611 w 760953"/>
                      <a:gd name="connsiteY34" fmla="*/ 887207 h 1507036"/>
                      <a:gd name="connsiteX35" fmla="*/ 42535 w 760953"/>
                      <a:gd name="connsiteY35" fmla="*/ 911514 h 1507036"/>
                      <a:gd name="connsiteX36" fmla="*/ 36459 w 760953"/>
                      <a:gd name="connsiteY36" fmla="*/ 960128 h 1507036"/>
                      <a:gd name="connsiteX37" fmla="*/ 30382 w 760953"/>
                      <a:gd name="connsiteY37" fmla="*/ 1002665 h 1507036"/>
                      <a:gd name="connsiteX38" fmla="*/ 18229 w 760953"/>
                      <a:gd name="connsiteY38" fmla="*/ 1057356 h 1507036"/>
                      <a:gd name="connsiteX39" fmla="*/ 12153 w 760953"/>
                      <a:gd name="connsiteY39" fmla="*/ 1118123 h 1507036"/>
                      <a:gd name="connsiteX40" fmla="*/ 6076 w 760953"/>
                      <a:gd name="connsiteY40" fmla="*/ 1221428 h 1507036"/>
                      <a:gd name="connsiteX41" fmla="*/ 0 w 760953"/>
                      <a:gd name="connsiteY41" fmla="*/ 1300426 h 1507036"/>
                      <a:gd name="connsiteX42" fmla="*/ 12153 w 760953"/>
                      <a:gd name="connsiteY42" fmla="*/ 1397654 h 1507036"/>
                      <a:gd name="connsiteX43" fmla="*/ 24306 w 760953"/>
                      <a:gd name="connsiteY43" fmla="*/ 1434115 h 1507036"/>
                      <a:gd name="connsiteX44" fmla="*/ 30382 w 760953"/>
                      <a:gd name="connsiteY44" fmla="*/ 1452345 h 1507036"/>
                      <a:gd name="connsiteX45" fmla="*/ 72917 w 760953"/>
                      <a:gd name="connsiteY45" fmla="*/ 1500959 h 1507036"/>
                      <a:gd name="connsiteX46" fmla="*/ 97223 w 760953"/>
                      <a:gd name="connsiteY46" fmla="*/ 1507036 h 1507036"/>
                      <a:gd name="connsiteX47" fmla="*/ 157987 w 760953"/>
                      <a:gd name="connsiteY47" fmla="*/ 1494882 h 1507036"/>
                      <a:gd name="connsiteX48" fmla="*/ 176216 w 760953"/>
                      <a:gd name="connsiteY48" fmla="*/ 1488805 h 1507036"/>
                      <a:gd name="connsiteX49" fmla="*/ 212675 w 760953"/>
                      <a:gd name="connsiteY49" fmla="*/ 1458422 h 1507036"/>
                      <a:gd name="connsiteX50" fmla="*/ 230904 w 760953"/>
                      <a:gd name="connsiteY50" fmla="*/ 1446268 h 1507036"/>
                      <a:gd name="connsiteX51" fmla="*/ 261286 w 760953"/>
                      <a:gd name="connsiteY51" fmla="*/ 1415884 h 1507036"/>
                      <a:gd name="connsiteX52" fmla="*/ 273439 w 760953"/>
                      <a:gd name="connsiteY52" fmla="*/ 1397654 h 1507036"/>
                      <a:gd name="connsiteX53" fmla="*/ 309897 w 760953"/>
                      <a:gd name="connsiteY53" fmla="*/ 1373347 h 1507036"/>
                      <a:gd name="connsiteX54" fmla="*/ 358509 w 760953"/>
                      <a:gd name="connsiteY54" fmla="*/ 1330810 h 1507036"/>
                      <a:gd name="connsiteX55" fmla="*/ 394967 w 760953"/>
                      <a:gd name="connsiteY55" fmla="*/ 1306503 h 1507036"/>
                      <a:gd name="connsiteX56" fmla="*/ 413197 w 760953"/>
                      <a:gd name="connsiteY56" fmla="*/ 1294349 h 1507036"/>
                      <a:gd name="connsiteX57" fmla="*/ 431426 w 760953"/>
                      <a:gd name="connsiteY57" fmla="*/ 1288273 h 1507036"/>
                      <a:gd name="connsiteX58" fmla="*/ 486114 w 760953"/>
                      <a:gd name="connsiteY58" fmla="*/ 1263965 h 1507036"/>
                      <a:gd name="connsiteX59" fmla="*/ 504343 w 760953"/>
                      <a:gd name="connsiteY59" fmla="*/ 1257889 h 1507036"/>
                      <a:gd name="connsiteX60" fmla="*/ 522572 w 760953"/>
                      <a:gd name="connsiteY60" fmla="*/ 1251812 h 1507036"/>
                      <a:gd name="connsiteX61" fmla="*/ 552954 w 760953"/>
                      <a:gd name="connsiteY61" fmla="*/ 1245735 h 1507036"/>
                      <a:gd name="connsiteX62" fmla="*/ 619795 w 760953"/>
                      <a:gd name="connsiteY62" fmla="*/ 1245735 h 1507036"/>
                      <a:gd name="connsiteX63" fmla="*/ 656253 w 760953"/>
                      <a:gd name="connsiteY63" fmla="*/ 1233582 h 1507036"/>
                      <a:gd name="connsiteX64" fmla="*/ 674483 w 760953"/>
                      <a:gd name="connsiteY64" fmla="*/ 1227505 h 1507036"/>
                      <a:gd name="connsiteX65" fmla="*/ 723094 w 760953"/>
                      <a:gd name="connsiteY65" fmla="*/ 1184968 h 1507036"/>
                      <a:gd name="connsiteX66" fmla="*/ 735247 w 760953"/>
                      <a:gd name="connsiteY66" fmla="*/ 1148507 h 1507036"/>
                      <a:gd name="connsiteX67" fmla="*/ 741323 w 760953"/>
                      <a:gd name="connsiteY67" fmla="*/ 1130277 h 1507036"/>
                      <a:gd name="connsiteX68" fmla="*/ 747400 w 760953"/>
                      <a:gd name="connsiteY68" fmla="*/ 1093816 h 1507036"/>
                      <a:gd name="connsiteX69" fmla="*/ 753476 w 760953"/>
                      <a:gd name="connsiteY69" fmla="*/ 565138 h 1507036"/>
                      <a:gd name="connsiteX70" fmla="*/ 735247 w 760953"/>
                      <a:gd name="connsiteY70" fmla="*/ 498294 h 1507036"/>
                      <a:gd name="connsiteX71" fmla="*/ 717018 w 760953"/>
                      <a:gd name="connsiteY71" fmla="*/ 486141 h 1507036"/>
                      <a:gd name="connsiteX72" fmla="*/ 698788 w 760953"/>
                      <a:gd name="connsiteY72" fmla="*/ 467910 h 150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60953" h="1507036">
                        <a:moveTo>
                          <a:pt x="741323" y="78998"/>
                        </a:moveTo>
                        <a:cubicBezTo>
                          <a:pt x="731196" y="76972"/>
                          <a:pt x="720343" y="77195"/>
                          <a:pt x="710941" y="72921"/>
                        </a:cubicBezTo>
                        <a:cubicBezTo>
                          <a:pt x="697644" y="66877"/>
                          <a:pt x="686636" y="56716"/>
                          <a:pt x="674483" y="48614"/>
                        </a:cubicBezTo>
                        <a:lnTo>
                          <a:pt x="656253" y="36461"/>
                        </a:lnTo>
                        <a:cubicBezTo>
                          <a:pt x="650177" y="32410"/>
                          <a:pt x="644952" y="26617"/>
                          <a:pt x="638024" y="24307"/>
                        </a:cubicBezTo>
                        <a:cubicBezTo>
                          <a:pt x="631948" y="22281"/>
                          <a:pt x="625524" y="21095"/>
                          <a:pt x="619795" y="18230"/>
                        </a:cubicBezTo>
                        <a:cubicBezTo>
                          <a:pt x="572680" y="-5329"/>
                          <a:pt x="629155" y="15274"/>
                          <a:pt x="583336" y="0"/>
                        </a:cubicBezTo>
                        <a:cubicBezTo>
                          <a:pt x="561056" y="2026"/>
                          <a:pt x="538672" y="3120"/>
                          <a:pt x="516496" y="6077"/>
                        </a:cubicBezTo>
                        <a:cubicBezTo>
                          <a:pt x="503783" y="7772"/>
                          <a:pt x="486456" y="14065"/>
                          <a:pt x="473961" y="18230"/>
                        </a:cubicBezTo>
                        <a:cubicBezTo>
                          <a:pt x="467885" y="22281"/>
                          <a:pt x="462264" y="27118"/>
                          <a:pt x="455732" y="30384"/>
                        </a:cubicBezTo>
                        <a:cubicBezTo>
                          <a:pt x="450003" y="33249"/>
                          <a:pt x="443101" y="33350"/>
                          <a:pt x="437502" y="36461"/>
                        </a:cubicBezTo>
                        <a:cubicBezTo>
                          <a:pt x="424734" y="43555"/>
                          <a:pt x="413197" y="52666"/>
                          <a:pt x="401044" y="60768"/>
                        </a:cubicBezTo>
                        <a:lnTo>
                          <a:pt x="382814" y="72921"/>
                        </a:lnTo>
                        <a:lnTo>
                          <a:pt x="358509" y="109382"/>
                        </a:lnTo>
                        <a:lnTo>
                          <a:pt x="346356" y="127612"/>
                        </a:lnTo>
                        <a:cubicBezTo>
                          <a:pt x="331085" y="173430"/>
                          <a:pt x="351684" y="116957"/>
                          <a:pt x="328127" y="164072"/>
                        </a:cubicBezTo>
                        <a:cubicBezTo>
                          <a:pt x="325262" y="169801"/>
                          <a:pt x="325161" y="176703"/>
                          <a:pt x="322050" y="182303"/>
                        </a:cubicBezTo>
                        <a:cubicBezTo>
                          <a:pt x="314957" y="195071"/>
                          <a:pt x="305847" y="206610"/>
                          <a:pt x="297745" y="218763"/>
                        </a:cubicBezTo>
                        <a:lnTo>
                          <a:pt x="273439" y="255224"/>
                        </a:lnTo>
                        <a:lnTo>
                          <a:pt x="261286" y="273454"/>
                        </a:lnTo>
                        <a:cubicBezTo>
                          <a:pt x="259261" y="279531"/>
                          <a:pt x="258321" y="286085"/>
                          <a:pt x="255210" y="291684"/>
                        </a:cubicBezTo>
                        <a:cubicBezTo>
                          <a:pt x="248117" y="304453"/>
                          <a:pt x="230904" y="328145"/>
                          <a:pt x="230904" y="328145"/>
                        </a:cubicBezTo>
                        <a:cubicBezTo>
                          <a:pt x="220210" y="360232"/>
                          <a:pt x="228381" y="341046"/>
                          <a:pt x="200522" y="382836"/>
                        </a:cubicBezTo>
                        <a:lnTo>
                          <a:pt x="188369" y="401066"/>
                        </a:lnTo>
                        <a:cubicBezTo>
                          <a:pt x="186344" y="407143"/>
                          <a:pt x="185157" y="413567"/>
                          <a:pt x="182293" y="419296"/>
                        </a:cubicBezTo>
                        <a:cubicBezTo>
                          <a:pt x="179027" y="425829"/>
                          <a:pt x="173106" y="430853"/>
                          <a:pt x="170140" y="437527"/>
                        </a:cubicBezTo>
                        <a:cubicBezTo>
                          <a:pt x="141217" y="502607"/>
                          <a:pt x="173337" y="450962"/>
                          <a:pt x="145834" y="492217"/>
                        </a:cubicBezTo>
                        <a:cubicBezTo>
                          <a:pt x="143809" y="498294"/>
                          <a:pt x="142622" y="504719"/>
                          <a:pt x="139758" y="510448"/>
                        </a:cubicBezTo>
                        <a:cubicBezTo>
                          <a:pt x="136492" y="516980"/>
                          <a:pt x="130571" y="522004"/>
                          <a:pt x="127605" y="528678"/>
                        </a:cubicBezTo>
                        <a:cubicBezTo>
                          <a:pt x="98678" y="593765"/>
                          <a:pt x="130804" y="542108"/>
                          <a:pt x="103299" y="583369"/>
                        </a:cubicBezTo>
                        <a:cubicBezTo>
                          <a:pt x="101274" y="589446"/>
                          <a:pt x="98612" y="595346"/>
                          <a:pt x="97223" y="601599"/>
                        </a:cubicBezTo>
                        <a:cubicBezTo>
                          <a:pt x="88106" y="642628"/>
                          <a:pt x="90249" y="664366"/>
                          <a:pt x="85070" y="710981"/>
                        </a:cubicBezTo>
                        <a:cubicBezTo>
                          <a:pt x="83231" y="727529"/>
                          <a:pt x="68609" y="802905"/>
                          <a:pt x="66841" y="808209"/>
                        </a:cubicBezTo>
                        <a:cubicBezTo>
                          <a:pt x="64815" y="814286"/>
                          <a:pt x="62204" y="820198"/>
                          <a:pt x="60764" y="826439"/>
                        </a:cubicBezTo>
                        <a:cubicBezTo>
                          <a:pt x="56119" y="846567"/>
                          <a:pt x="53621" y="867167"/>
                          <a:pt x="48611" y="887207"/>
                        </a:cubicBezTo>
                        <a:cubicBezTo>
                          <a:pt x="46586" y="895309"/>
                          <a:pt x="43908" y="903276"/>
                          <a:pt x="42535" y="911514"/>
                        </a:cubicBezTo>
                        <a:cubicBezTo>
                          <a:pt x="39851" y="927623"/>
                          <a:pt x="38617" y="943941"/>
                          <a:pt x="36459" y="960128"/>
                        </a:cubicBezTo>
                        <a:cubicBezTo>
                          <a:pt x="34566" y="974325"/>
                          <a:pt x="32737" y="988537"/>
                          <a:pt x="30382" y="1002665"/>
                        </a:cubicBezTo>
                        <a:cubicBezTo>
                          <a:pt x="26523" y="1025821"/>
                          <a:pt x="23694" y="1035495"/>
                          <a:pt x="18229" y="1057356"/>
                        </a:cubicBezTo>
                        <a:cubicBezTo>
                          <a:pt x="16204" y="1077612"/>
                          <a:pt x="13657" y="1097822"/>
                          <a:pt x="12153" y="1118123"/>
                        </a:cubicBezTo>
                        <a:cubicBezTo>
                          <a:pt x="9605" y="1152523"/>
                          <a:pt x="8370" y="1187010"/>
                          <a:pt x="6076" y="1221428"/>
                        </a:cubicBezTo>
                        <a:cubicBezTo>
                          <a:pt x="4319" y="1247780"/>
                          <a:pt x="2025" y="1274093"/>
                          <a:pt x="0" y="1300426"/>
                        </a:cubicBezTo>
                        <a:cubicBezTo>
                          <a:pt x="17613" y="1353270"/>
                          <a:pt x="-7551" y="1272857"/>
                          <a:pt x="12153" y="1397654"/>
                        </a:cubicBezTo>
                        <a:cubicBezTo>
                          <a:pt x="14151" y="1410308"/>
                          <a:pt x="20255" y="1421961"/>
                          <a:pt x="24306" y="1434115"/>
                        </a:cubicBezTo>
                        <a:cubicBezTo>
                          <a:pt x="26331" y="1440192"/>
                          <a:pt x="26829" y="1447015"/>
                          <a:pt x="30382" y="1452345"/>
                        </a:cubicBezTo>
                        <a:cubicBezTo>
                          <a:pt x="45234" y="1474623"/>
                          <a:pt x="49288" y="1490831"/>
                          <a:pt x="72917" y="1500959"/>
                        </a:cubicBezTo>
                        <a:cubicBezTo>
                          <a:pt x="80593" y="1504249"/>
                          <a:pt x="89121" y="1505010"/>
                          <a:pt x="97223" y="1507036"/>
                        </a:cubicBezTo>
                        <a:cubicBezTo>
                          <a:pt x="125870" y="1502261"/>
                          <a:pt x="132607" y="1502134"/>
                          <a:pt x="157987" y="1494882"/>
                        </a:cubicBezTo>
                        <a:cubicBezTo>
                          <a:pt x="164146" y="1493122"/>
                          <a:pt x="170487" y="1491670"/>
                          <a:pt x="176216" y="1488805"/>
                        </a:cubicBezTo>
                        <a:cubicBezTo>
                          <a:pt x="198844" y="1477490"/>
                          <a:pt x="192519" y="1475220"/>
                          <a:pt x="212675" y="1458422"/>
                        </a:cubicBezTo>
                        <a:cubicBezTo>
                          <a:pt x="218285" y="1453747"/>
                          <a:pt x="224828" y="1450319"/>
                          <a:pt x="230904" y="1446268"/>
                        </a:cubicBezTo>
                        <a:cubicBezTo>
                          <a:pt x="263312" y="1397654"/>
                          <a:pt x="220777" y="1456396"/>
                          <a:pt x="261286" y="1415884"/>
                        </a:cubicBezTo>
                        <a:cubicBezTo>
                          <a:pt x="266450" y="1410720"/>
                          <a:pt x="267943" y="1402463"/>
                          <a:pt x="273439" y="1397654"/>
                        </a:cubicBezTo>
                        <a:cubicBezTo>
                          <a:pt x="284431" y="1388036"/>
                          <a:pt x="309897" y="1373347"/>
                          <a:pt x="309897" y="1373347"/>
                        </a:cubicBezTo>
                        <a:cubicBezTo>
                          <a:pt x="330152" y="1342963"/>
                          <a:pt x="315973" y="1359169"/>
                          <a:pt x="358509" y="1330810"/>
                        </a:cubicBezTo>
                        <a:lnTo>
                          <a:pt x="394967" y="1306503"/>
                        </a:lnTo>
                        <a:cubicBezTo>
                          <a:pt x="401044" y="1302452"/>
                          <a:pt x="406268" y="1296658"/>
                          <a:pt x="413197" y="1294349"/>
                        </a:cubicBezTo>
                        <a:lnTo>
                          <a:pt x="431426" y="1288273"/>
                        </a:lnTo>
                        <a:cubicBezTo>
                          <a:pt x="460312" y="1269013"/>
                          <a:pt x="442729" y="1278427"/>
                          <a:pt x="486114" y="1263965"/>
                        </a:cubicBezTo>
                        <a:lnTo>
                          <a:pt x="504343" y="1257889"/>
                        </a:lnTo>
                        <a:cubicBezTo>
                          <a:pt x="510419" y="1255863"/>
                          <a:pt x="516291" y="1253068"/>
                          <a:pt x="522572" y="1251812"/>
                        </a:cubicBezTo>
                        <a:lnTo>
                          <a:pt x="552954" y="1245735"/>
                        </a:lnTo>
                        <a:cubicBezTo>
                          <a:pt x="583161" y="1255804"/>
                          <a:pt x="573789" y="1255594"/>
                          <a:pt x="619795" y="1245735"/>
                        </a:cubicBezTo>
                        <a:cubicBezTo>
                          <a:pt x="632321" y="1243051"/>
                          <a:pt x="644100" y="1237633"/>
                          <a:pt x="656253" y="1233582"/>
                        </a:cubicBezTo>
                        <a:lnTo>
                          <a:pt x="674483" y="1227505"/>
                        </a:lnTo>
                        <a:cubicBezTo>
                          <a:pt x="717017" y="1199147"/>
                          <a:pt x="702839" y="1215351"/>
                          <a:pt x="723094" y="1184968"/>
                        </a:cubicBezTo>
                        <a:lnTo>
                          <a:pt x="735247" y="1148507"/>
                        </a:lnTo>
                        <a:cubicBezTo>
                          <a:pt x="737272" y="1142430"/>
                          <a:pt x="740270" y="1136595"/>
                          <a:pt x="741323" y="1130277"/>
                        </a:cubicBezTo>
                        <a:lnTo>
                          <a:pt x="747400" y="1093816"/>
                        </a:lnTo>
                        <a:cubicBezTo>
                          <a:pt x="763786" y="823439"/>
                          <a:pt x="764689" y="895945"/>
                          <a:pt x="753476" y="565138"/>
                        </a:cubicBezTo>
                        <a:cubicBezTo>
                          <a:pt x="753191" y="556735"/>
                          <a:pt x="740366" y="501707"/>
                          <a:pt x="735247" y="498294"/>
                        </a:cubicBezTo>
                        <a:lnTo>
                          <a:pt x="717018" y="486141"/>
                        </a:lnTo>
                        <a:cubicBezTo>
                          <a:pt x="703741" y="466225"/>
                          <a:pt x="712168" y="467910"/>
                          <a:pt x="698788" y="467910"/>
                        </a:cubicBez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370" name="Freeform 369">
                    <a:extLst>
                      <a:ext uri="{FF2B5EF4-FFF2-40B4-BE49-F238E27FC236}">
                        <a16:creationId xmlns:a16="http://schemas.microsoft.com/office/drawing/2014/main" id="{0060AD5E-D0A0-152D-F05E-63F241E8E6A7}"/>
                      </a:ext>
                    </a:extLst>
                  </p:cNvPr>
                  <p:cNvSpPr/>
                  <p:nvPr/>
                </p:nvSpPr>
                <p:spPr>
                  <a:xfrm>
                    <a:off x="9928234" y="5826638"/>
                    <a:ext cx="236958" cy="22536"/>
                  </a:xfrm>
                  <a:custGeom>
                    <a:avLst/>
                    <a:gdLst>
                      <a:gd name="connsiteX0" fmla="*/ 0 w 197642"/>
                      <a:gd name="connsiteY0" fmla="*/ 18299 h 18299"/>
                      <a:gd name="connsiteX1" fmla="*/ 69541 w 197642"/>
                      <a:gd name="connsiteY1" fmla="*/ 14639 h 18299"/>
                      <a:gd name="connsiteX2" fmla="*/ 102481 w 197642"/>
                      <a:gd name="connsiteY2" fmla="*/ 3660 h 18299"/>
                      <a:gd name="connsiteX3" fmla="*/ 113461 w 197642"/>
                      <a:gd name="connsiteY3" fmla="*/ 0 h 18299"/>
                      <a:gd name="connsiteX4" fmla="*/ 168362 w 197642"/>
                      <a:gd name="connsiteY4" fmla="*/ 3660 h 18299"/>
                      <a:gd name="connsiteX5" fmla="*/ 183002 w 197642"/>
                      <a:gd name="connsiteY5" fmla="*/ 7320 h 18299"/>
                      <a:gd name="connsiteX6" fmla="*/ 197642 w 197642"/>
                      <a:gd name="connsiteY6" fmla="*/ 10979 h 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642" h="18299">
                        <a:moveTo>
                          <a:pt x="0" y="18299"/>
                        </a:moveTo>
                        <a:cubicBezTo>
                          <a:pt x="23180" y="17079"/>
                          <a:pt x="46494" y="17404"/>
                          <a:pt x="69541" y="14639"/>
                        </a:cubicBezTo>
                        <a:cubicBezTo>
                          <a:pt x="69546" y="14638"/>
                          <a:pt x="96989" y="5491"/>
                          <a:pt x="102481" y="3660"/>
                        </a:cubicBezTo>
                        <a:lnTo>
                          <a:pt x="113461" y="0"/>
                        </a:lnTo>
                        <a:cubicBezTo>
                          <a:pt x="131761" y="1220"/>
                          <a:pt x="150122" y="1740"/>
                          <a:pt x="168362" y="3660"/>
                        </a:cubicBezTo>
                        <a:cubicBezTo>
                          <a:pt x="173365" y="4187"/>
                          <a:pt x="178165" y="5938"/>
                          <a:pt x="183002" y="7320"/>
                        </a:cubicBezTo>
                        <a:cubicBezTo>
                          <a:pt x="197160" y="11365"/>
                          <a:pt x="189485" y="10979"/>
                          <a:pt x="197642" y="10979"/>
                        </a:cubicBezTo>
                      </a:path>
                    </a:pathLst>
                  </a:custGeom>
                  <a:ln w="1270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371" name="Freeform 370">
                    <a:extLst>
                      <a:ext uri="{FF2B5EF4-FFF2-40B4-BE49-F238E27FC236}">
                        <a16:creationId xmlns:a16="http://schemas.microsoft.com/office/drawing/2014/main" id="{8CF62A74-AED5-97E5-D3E7-341BBF5E2B1B}"/>
                      </a:ext>
                    </a:extLst>
                  </p:cNvPr>
                  <p:cNvSpPr/>
                  <p:nvPr/>
                </p:nvSpPr>
                <p:spPr>
                  <a:xfrm>
                    <a:off x="8868631" y="6252949"/>
                    <a:ext cx="412343" cy="736325"/>
                  </a:xfrm>
                  <a:custGeom>
                    <a:avLst/>
                    <a:gdLst>
                      <a:gd name="connsiteX0" fmla="*/ 256032 w 256032"/>
                      <a:gd name="connsiteY0" fmla="*/ 0 h 457200"/>
                      <a:gd name="connsiteX1" fmla="*/ 230429 w 256032"/>
                      <a:gd name="connsiteY1" fmla="*/ 18288 h 457200"/>
                      <a:gd name="connsiteX2" fmla="*/ 208484 w 256032"/>
                      <a:gd name="connsiteY2" fmla="*/ 29261 h 457200"/>
                      <a:gd name="connsiteX3" fmla="*/ 182880 w 256032"/>
                      <a:gd name="connsiteY3" fmla="*/ 51207 h 457200"/>
                      <a:gd name="connsiteX4" fmla="*/ 160935 w 256032"/>
                      <a:gd name="connsiteY4" fmla="*/ 80468 h 457200"/>
                      <a:gd name="connsiteX5" fmla="*/ 146304 w 256032"/>
                      <a:gd name="connsiteY5" fmla="*/ 98756 h 457200"/>
                      <a:gd name="connsiteX6" fmla="*/ 135332 w 256032"/>
                      <a:gd name="connsiteY6" fmla="*/ 102413 h 457200"/>
                      <a:gd name="connsiteX7" fmla="*/ 106071 w 256032"/>
                      <a:gd name="connsiteY7" fmla="*/ 138989 h 457200"/>
                      <a:gd name="connsiteX8" fmla="*/ 98756 w 256032"/>
                      <a:gd name="connsiteY8" fmla="*/ 149962 h 457200"/>
                      <a:gd name="connsiteX9" fmla="*/ 80468 w 256032"/>
                      <a:gd name="connsiteY9" fmla="*/ 182880 h 457200"/>
                      <a:gd name="connsiteX10" fmla="*/ 62180 w 256032"/>
                      <a:gd name="connsiteY10" fmla="*/ 197511 h 457200"/>
                      <a:gd name="connsiteX11" fmla="*/ 54864 w 256032"/>
                      <a:gd name="connsiteY11" fmla="*/ 204826 h 457200"/>
                      <a:gd name="connsiteX12" fmla="*/ 43892 w 256032"/>
                      <a:gd name="connsiteY12" fmla="*/ 212141 h 457200"/>
                      <a:gd name="connsiteX13" fmla="*/ 29261 w 256032"/>
                      <a:gd name="connsiteY13" fmla="*/ 226772 h 457200"/>
                      <a:gd name="connsiteX14" fmla="*/ 14631 w 256032"/>
                      <a:gd name="connsiteY14" fmla="*/ 245060 h 457200"/>
                      <a:gd name="connsiteX15" fmla="*/ 10973 w 256032"/>
                      <a:gd name="connsiteY15" fmla="*/ 256032 h 457200"/>
                      <a:gd name="connsiteX16" fmla="*/ 3658 w 256032"/>
                      <a:gd name="connsiteY16" fmla="*/ 263348 h 457200"/>
                      <a:gd name="connsiteX17" fmla="*/ 0 w 256032"/>
                      <a:gd name="connsiteY17" fmla="*/ 277978 h 457200"/>
                      <a:gd name="connsiteX18" fmla="*/ 3658 w 256032"/>
                      <a:gd name="connsiteY18" fmla="*/ 413309 h 457200"/>
                      <a:gd name="connsiteX19" fmla="*/ 21946 w 256032"/>
                      <a:gd name="connsiteY19" fmla="*/ 446228 h 457200"/>
                      <a:gd name="connsiteX20" fmla="*/ 25604 w 256032"/>
                      <a:gd name="connsiteY20"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032" h="457200">
                        <a:moveTo>
                          <a:pt x="256032" y="0"/>
                        </a:moveTo>
                        <a:cubicBezTo>
                          <a:pt x="247498" y="6096"/>
                          <a:pt x="239422" y="12892"/>
                          <a:pt x="230429" y="18288"/>
                        </a:cubicBezTo>
                        <a:cubicBezTo>
                          <a:pt x="208796" y="31268"/>
                          <a:pt x="230063" y="10764"/>
                          <a:pt x="208484" y="29261"/>
                        </a:cubicBezTo>
                        <a:cubicBezTo>
                          <a:pt x="177446" y="55866"/>
                          <a:pt x="208068" y="34416"/>
                          <a:pt x="182880" y="51207"/>
                        </a:cubicBezTo>
                        <a:cubicBezTo>
                          <a:pt x="173366" y="79753"/>
                          <a:pt x="188950" y="38447"/>
                          <a:pt x="160935" y="80468"/>
                        </a:cubicBezTo>
                        <a:cubicBezTo>
                          <a:pt x="157612" y="85452"/>
                          <a:pt x="152095" y="95281"/>
                          <a:pt x="146304" y="98756"/>
                        </a:cubicBezTo>
                        <a:cubicBezTo>
                          <a:pt x="142998" y="100739"/>
                          <a:pt x="138989" y="101194"/>
                          <a:pt x="135332" y="102413"/>
                        </a:cubicBezTo>
                        <a:cubicBezTo>
                          <a:pt x="114485" y="123260"/>
                          <a:pt x="124526" y="111306"/>
                          <a:pt x="106071" y="138989"/>
                        </a:cubicBezTo>
                        <a:cubicBezTo>
                          <a:pt x="103633" y="142647"/>
                          <a:pt x="100146" y="145792"/>
                          <a:pt x="98756" y="149962"/>
                        </a:cubicBezTo>
                        <a:cubicBezTo>
                          <a:pt x="94156" y="163760"/>
                          <a:pt x="93044" y="170304"/>
                          <a:pt x="80468" y="182880"/>
                        </a:cubicBezTo>
                        <a:cubicBezTo>
                          <a:pt x="62807" y="200541"/>
                          <a:pt x="85245" y="179060"/>
                          <a:pt x="62180" y="197511"/>
                        </a:cubicBezTo>
                        <a:cubicBezTo>
                          <a:pt x="59487" y="199665"/>
                          <a:pt x="57557" y="202672"/>
                          <a:pt x="54864" y="204826"/>
                        </a:cubicBezTo>
                        <a:cubicBezTo>
                          <a:pt x="51432" y="207572"/>
                          <a:pt x="47229" y="209280"/>
                          <a:pt x="43892" y="212141"/>
                        </a:cubicBezTo>
                        <a:cubicBezTo>
                          <a:pt x="38655" y="216630"/>
                          <a:pt x="33087" y="221033"/>
                          <a:pt x="29261" y="226772"/>
                        </a:cubicBezTo>
                        <a:cubicBezTo>
                          <a:pt x="20033" y="240613"/>
                          <a:pt x="25054" y="234636"/>
                          <a:pt x="14631" y="245060"/>
                        </a:cubicBezTo>
                        <a:cubicBezTo>
                          <a:pt x="13412" y="248717"/>
                          <a:pt x="12957" y="252726"/>
                          <a:pt x="10973" y="256032"/>
                        </a:cubicBezTo>
                        <a:cubicBezTo>
                          <a:pt x="9199" y="258989"/>
                          <a:pt x="5200" y="260264"/>
                          <a:pt x="3658" y="263348"/>
                        </a:cubicBezTo>
                        <a:cubicBezTo>
                          <a:pt x="1410" y="267844"/>
                          <a:pt x="1219" y="273101"/>
                          <a:pt x="0" y="277978"/>
                        </a:cubicBezTo>
                        <a:cubicBezTo>
                          <a:pt x="1219" y="323088"/>
                          <a:pt x="1404" y="368239"/>
                          <a:pt x="3658" y="413309"/>
                        </a:cubicBezTo>
                        <a:cubicBezTo>
                          <a:pt x="4307" y="426283"/>
                          <a:pt x="18380" y="435531"/>
                          <a:pt x="21946" y="446228"/>
                        </a:cubicBezTo>
                        <a:lnTo>
                          <a:pt x="25604" y="45720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Freeform 371">
                    <a:extLst>
                      <a:ext uri="{FF2B5EF4-FFF2-40B4-BE49-F238E27FC236}">
                        <a16:creationId xmlns:a16="http://schemas.microsoft.com/office/drawing/2014/main" id="{0158D9D9-5829-D569-BDAC-8D03D28FE5B6}"/>
                      </a:ext>
                    </a:extLst>
                  </p:cNvPr>
                  <p:cNvSpPr/>
                  <p:nvPr/>
                </p:nvSpPr>
                <p:spPr>
                  <a:xfrm>
                    <a:off x="9504817" y="6258840"/>
                    <a:ext cx="406453" cy="765778"/>
                  </a:xfrm>
                  <a:custGeom>
                    <a:avLst/>
                    <a:gdLst>
                      <a:gd name="connsiteX0" fmla="*/ 0 w 252375"/>
                      <a:gd name="connsiteY0" fmla="*/ 0 h 475488"/>
                      <a:gd name="connsiteX1" fmla="*/ 25603 w 252375"/>
                      <a:gd name="connsiteY1" fmla="*/ 3658 h 475488"/>
                      <a:gd name="connsiteX2" fmla="*/ 40234 w 252375"/>
                      <a:gd name="connsiteY2" fmla="*/ 21946 h 475488"/>
                      <a:gd name="connsiteX3" fmla="*/ 51207 w 252375"/>
                      <a:gd name="connsiteY3" fmla="*/ 25603 h 475488"/>
                      <a:gd name="connsiteX4" fmla="*/ 62179 w 252375"/>
                      <a:gd name="connsiteY4" fmla="*/ 32918 h 475488"/>
                      <a:gd name="connsiteX5" fmla="*/ 73152 w 252375"/>
                      <a:gd name="connsiteY5" fmla="*/ 36576 h 475488"/>
                      <a:gd name="connsiteX6" fmla="*/ 95098 w 252375"/>
                      <a:gd name="connsiteY6" fmla="*/ 58522 h 475488"/>
                      <a:gd name="connsiteX7" fmla="*/ 117043 w 252375"/>
                      <a:gd name="connsiteY7" fmla="*/ 73152 h 475488"/>
                      <a:gd name="connsiteX8" fmla="*/ 128016 w 252375"/>
                      <a:gd name="connsiteY8" fmla="*/ 76810 h 475488"/>
                      <a:gd name="connsiteX9" fmla="*/ 149962 w 252375"/>
                      <a:gd name="connsiteY9" fmla="*/ 87782 h 475488"/>
                      <a:gd name="connsiteX10" fmla="*/ 157277 w 252375"/>
                      <a:gd name="connsiteY10" fmla="*/ 95098 h 475488"/>
                      <a:gd name="connsiteX11" fmla="*/ 164592 w 252375"/>
                      <a:gd name="connsiteY11" fmla="*/ 106070 h 475488"/>
                      <a:gd name="connsiteX12" fmla="*/ 175565 w 252375"/>
                      <a:gd name="connsiteY12" fmla="*/ 113386 h 475488"/>
                      <a:gd name="connsiteX13" fmla="*/ 186538 w 252375"/>
                      <a:gd name="connsiteY13" fmla="*/ 135331 h 475488"/>
                      <a:gd name="connsiteX14" fmla="*/ 193853 w 252375"/>
                      <a:gd name="connsiteY14" fmla="*/ 146304 h 475488"/>
                      <a:gd name="connsiteX15" fmla="*/ 197511 w 252375"/>
                      <a:gd name="connsiteY15" fmla="*/ 157277 h 475488"/>
                      <a:gd name="connsiteX16" fmla="*/ 212141 w 252375"/>
                      <a:gd name="connsiteY16" fmla="*/ 179222 h 475488"/>
                      <a:gd name="connsiteX17" fmla="*/ 219456 w 252375"/>
                      <a:gd name="connsiteY17" fmla="*/ 201168 h 475488"/>
                      <a:gd name="connsiteX18" fmla="*/ 223114 w 252375"/>
                      <a:gd name="connsiteY18" fmla="*/ 212141 h 475488"/>
                      <a:gd name="connsiteX19" fmla="*/ 230429 w 252375"/>
                      <a:gd name="connsiteY19" fmla="*/ 263347 h 475488"/>
                      <a:gd name="connsiteX20" fmla="*/ 237744 w 252375"/>
                      <a:gd name="connsiteY20" fmla="*/ 285293 h 475488"/>
                      <a:gd name="connsiteX21" fmla="*/ 245059 w 252375"/>
                      <a:gd name="connsiteY21" fmla="*/ 296266 h 475488"/>
                      <a:gd name="connsiteX22" fmla="*/ 252375 w 252375"/>
                      <a:gd name="connsiteY22" fmla="*/ 318211 h 475488"/>
                      <a:gd name="connsiteX23" fmla="*/ 248717 w 252375"/>
                      <a:gd name="connsiteY23" fmla="*/ 380390 h 475488"/>
                      <a:gd name="connsiteX24" fmla="*/ 245059 w 252375"/>
                      <a:gd name="connsiteY24" fmla="*/ 391363 h 475488"/>
                      <a:gd name="connsiteX25" fmla="*/ 237744 w 252375"/>
                      <a:gd name="connsiteY25" fmla="*/ 420624 h 475488"/>
                      <a:gd name="connsiteX26" fmla="*/ 226771 w 252375"/>
                      <a:gd name="connsiteY26" fmla="*/ 431597 h 475488"/>
                      <a:gd name="connsiteX27" fmla="*/ 219456 w 252375"/>
                      <a:gd name="connsiteY27" fmla="*/ 442570 h 475488"/>
                      <a:gd name="connsiteX28" fmla="*/ 215799 w 252375"/>
                      <a:gd name="connsiteY28" fmla="*/ 453542 h 475488"/>
                      <a:gd name="connsiteX29" fmla="*/ 201168 w 252375"/>
                      <a:gd name="connsiteY29" fmla="*/ 475488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2375" h="475488">
                        <a:moveTo>
                          <a:pt x="0" y="0"/>
                        </a:moveTo>
                        <a:cubicBezTo>
                          <a:pt x="8534" y="1219"/>
                          <a:pt x="17424" y="932"/>
                          <a:pt x="25603" y="3658"/>
                        </a:cubicBezTo>
                        <a:cubicBezTo>
                          <a:pt x="31998" y="5790"/>
                          <a:pt x="36142" y="18673"/>
                          <a:pt x="40234" y="21946"/>
                        </a:cubicBezTo>
                        <a:cubicBezTo>
                          <a:pt x="43245" y="24354"/>
                          <a:pt x="47549" y="24384"/>
                          <a:pt x="51207" y="25603"/>
                        </a:cubicBezTo>
                        <a:cubicBezTo>
                          <a:pt x="54864" y="28041"/>
                          <a:pt x="58247" y="30952"/>
                          <a:pt x="62179" y="32918"/>
                        </a:cubicBezTo>
                        <a:cubicBezTo>
                          <a:pt x="65627" y="34642"/>
                          <a:pt x="70109" y="34209"/>
                          <a:pt x="73152" y="36576"/>
                        </a:cubicBezTo>
                        <a:cubicBezTo>
                          <a:pt x="81318" y="42928"/>
                          <a:pt x="86490" y="52783"/>
                          <a:pt x="95098" y="58522"/>
                        </a:cubicBezTo>
                        <a:cubicBezTo>
                          <a:pt x="102413" y="63399"/>
                          <a:pt x="108703" y="70372"/>
                          <a:pt x="117043" y="73152"/>
                        </a:cubicBezTo>
                        <a:cubicBezTo>
                          <a:pt x="120701" y="74371"/>
                          <a:pt x="124567" y="75086"/>
                          <a:pt x="128016" y="76810"/>
                        </a:cubicBezTo>
                        <a:cubicBezTo>
                          <a:pt x="156370" y="90987"/>
                          <a:pt x="122388" y="78592"/>
                          <a:pt x="149962" y="87782"/>
                        </a:cubicBezTo>
                        <a:cubicBezTo>
                          <a:pt x="152400" y="90221"/>
                          <a:pt x="155123" y="92405"/>
                          <a:pt x="157277" y="95098"/>
                        </a:cubicBezTo>
                        <a:cubicBezTo>
                          <a:pt x="160023" y="98530"/>
                          <a:pt x="161484" y="102962"/>
                          <a:pt x="164592" y="106070"/>
                        </a:cubicBezTo>
                        <a:cubicBezTo>
                          <a:pt x="167701" y="109179"/>
                          <a:pt x="171907" y="110947"/>
                          <a:pt x="175565" y="113386"/>
                        </a:cubicBezTo>
                        <a:cubicBezTo>
                          <a:pt x="196525" y="144824"/>
                          <a:pt x="171398" y="105050"/>
                          <a:pt x="186538" y="135331"/>
                        </a:cubicBezTo>
                        <a:cubicBezTo>
                          <a:pt x="188504" y="139263"/>
                          <a:pt x="191887" y="142372"/>
                          <a:pt x="193853" y="146304"/>
                        </a:cubicBezTo>
                        <a:cubicBezTo>
                          <a:pt x="195577" y="149753"/>
                          <a:pt x="195639" y="153907"/>
                          <a:pt x="197511" y="157277"/>
                        </a:cubicBezTo>
                        <a:cubicBezTo>
                          <a:pt x="201781" y="164962"/>
                          <a:pt x="209361" y="170882"/>
                          <a:pt x="212141" y="179222"/>
                        </a:cubicBezTo>
                        <a:lnTo>
                          <a:pt x="219456" y="201168"/>
                        </a:lnTo>
                        <a:lnTo>
                          <a:pt x="223114" y="212141"/>
                        </a:lnTo>
                        <a:cubicBezTo>
                          <a:pt x="225657" y="237571"/>
                          <a:pt x="224461" y="243455"/>
                          <a:pt x="230429" y="263347"/>
                        </a:cubicBezTo>
                        <a:cubicBezTo>
                          <a:pt x="232645" y="270733"/>
                          <a:pt x="233467" y="278877"/>
                          <a:pt x="237744" y="285293"/>
                        </a:cubicBezTo>
                        <a:cubicBezTo>
                          <a:pt x="240182" y="288951"/>
                          <a:pt x="243274" y="292249"/>
                          <a:pt x="245059" y="296266"/>
                        </a:cubicBezTo>
                        <a:cubicBezTo>
                          <a:pt x="248191" y="303312"/>
                          <a:pt x="252375" y="318211"/>
                          <a:pt x="252375" y="318211"/>
                        </a:cubicBezTo>
                        <a:cubicBezTo>
                          <a:pt x="251156" y="338937"/>
                          <a:pt x="250783" y="359731"/>
                          <a:pt x="248717" y="380390"/>
                        </a:cubicBezTo>
                        <a:cubicBezTo>
                          <a:pt x="248333" y="384226"/>
                          <a:pt x="245994" y="387623"/>
                          <a:pt x="245059" y="391363"/>
                        </a:cubicBezTo>
                        <a:cubicBezTo>
                          <a:pt x="244319" y="394322"/>
                          <a:pt x="241090" y="415605"/>
                          <a:pt x="237744" y="420624"/>
                        </a:cubicBezTo>
                        <a:cubicBezTo>
                          <a:pt x="234875" y="424928"/>
                          <a:pt x="230082" y="427623"/>
                          <a:pt x="226771" y="431597"/>
                        </a:cubicBezTo>
                        <a:cubicBezTo>
                          <a:pt x="223957" y="434974"/>
                          <a:pt x="221894" y="438912"/>
                          <a:pt x="219456" y="442570"/>
                        </a:cubicBezTo>
                        <a:cubicBezTo>
                          <a:pt x="218237" y="446227"/>
                          <a:pt x="217671" y="450172"/>
                          <a:pt x="215799" y="453542"/>
                        </a:cubicBezTo>
                        <a:cubicBezTo>
                          <a:pt x="211529" y="461228"/>
                          <a:pt x="201168" y="475488"/>
                          <a:pt x="201168" y="475488"/>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Freeform 372">
                    <a:extLst>
                      <a:ext uri="{FF2B5EF4-FFF2-40B4-BE49-F238E27FC236}">
                        <a16:creationId xmlns:a16="http://schemas.microsoft.com/office/drawing/2014/main" id="{0E5BEFBB-4432-D327-4011-97B56681969A}"/>
                      </a:ext>
                    </a:extLst>
                  </p:cNvPr>
                  <p:cNvSpPr/>
                  <p:nvPr/>
                </p:nvSpPr>
                <p:spPr>
                  <a:xfrm>
                    <a:off x="8385601" y="6223497"/>
                    <a:ext cx="889482" cy="64797"/>
                  </a:xfrm>
                  <a:custGeom>
                    <a:avLst/>
                    <a:gdLst>
                      <a:gd name="connsiteX0" fmla="*/ 552298 w 552298"/>
                      <a:gd name="connsiteY0" fmla="*/ 21946 h 40234"/>
                      <a:gd name="connsiteX1" fmla="*/ 523037 w 552298"/>
                      <a:gd name="connsiteY1" fmla="*/ 18288 h 40234"/>
                      <a:gd name="connsiteX2" fmla="*/ 475488 w 552298"/>
                      <a:gd name="connsiteY2" fmla="*/ 14631 h 40234"/>
                      <a:gd name="connsiteX3" fmla="*/ 438912 w 552298"/>
                      <a:gd name="connsiteY3" fmla="*/ 3658 h 40234"/>
                      <a:gd name="connsiteX4" fmla="*/ 427939 w 552298"/>
                      <a:gd name="connsiteY4" fmla="*/ 0 h 40234"/>
                      <a:gd name="connsiteX5" fmla="*/ 351130 w 552298"/>
                      <a:gd name="connsiteY5" fmla="*/ 10973 h 40234"/>
                      <a:gd name="connsiteX6" fmla="*/ 329184 w 552298"/>
                      <a:gd name="connsiteY6" fmla="*/ 18288 h 40234"/>
                      <a:gd name="connsiteX7" fmla="*/ 318211 w 552298"/>
                      <a:gd name="connsiteY7" fmla="*/ 21946 h 40234"/>
                      <a:gd name="connsiteX8" fmla="*/ 219456 w 552298"/>
                      <a:gd name="connsiteY8" fmla="*/ 18288 h 40234"/>
                      <a:gd name="connsiteX9" fmla="*/ 201168 w 552298"/>
                      <a:gd name="connsiteY9" fmla="*/ 14631 h 40234"/>
                      <a:gd name="connsiteX10" fmla="*/ 128016 w 552298"/>
                      <a:gd name="connsiteY10" fmla="*/ 18288 h 40234"/>
                      <a:gd name="connsiteX11" fmla="*/ 109728 w 552298"/>
                      <a:gd name="connsiteY11" fmla="*/ 21946 h 40234"/>
                      <a:gd name="connsiteX12" fmla="*/ 76810 w 552298"/>
                      <a:gd name="connsiteY12" fmla="*/ 32919 h 40234"/>
                      <a:gd name="connsiteX13" fmla="*/ 65837 w 552298"/>
                      <a:gd name="connsiteY13" fmla="*/ 36576 h 40234"/>
                      <a:gd name="connsiteX14" fmla="*/ 54864 w 552298"/>
                      <a:gd name="connsiteY14" fmla="*/ 40234 h 40234"/>
                      <a:gd name="connsiteX15" fmla="*/ 29261 w 552298"/>
                      <a:gd name="connsiteY15" fmla="*/ 36576 h 40234"/>
                      <a:gd name="connsiteX16" fmla="*/ 0 w 552298"/>
                      <a:gd name="connsiteY16" fmla="*/ 32919 h 4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298" h="40234">
                        <a:moveTo>
                          <a:pt x="552298" y="21946"/>
                        </a:moveTo>
                        <a:cubicBezTo>
                          <a:pt x="542544" y="20727"/>
                          <a:pt x="532822" y="19220"/>
                          <a:pt x="523037" y="18288"/>
                        </a:cubicBezTo>
                        <a:cubicBezTo>
                          <a:pt x="507212" y="16781"/>
                          <a:pt x="491276" y="16488"/>
                          <a:pt x="475488" y="14631"/>
                        </a:cubicBezTo>
                        <a:cubicBezTo>
                          <a:pt x="466950" y="13627"/>
                          <a:pt x="444806" y="5623"/>
                          <a:pt x="438912" y="3658"/>
                        </a:cubicBezTo>
                        <a:lnTo>
                          <a:pt x="427939" y="0"/>
                        </a:lnTo>
                        <a:cubicBezTo>
                          <a:pt x="365385" y="4171"/>
                          <a:pt x="390462" y="-2138"/>
                          <a:pt x="351130" y="10973"/>
                        </a:cubicBezTo>
                        <a:lnTo>
                          <a:pt x="329184" y="18288"/>
                        </a:lnTo>
                        <a:lnTo>
                          <a:pt x="318211" y="21946"/>
                        </a:lnTo>
                        <a:cubicBezTo>
                          <a:pt x="285293" y="20727"/>
                          <a:pt x="252333" y="20343"/>
                          <a:pt x="219456" y="18288"/>
                        </a:cubicBezTo>
                        <a:cubicBezTo>
                          <a:pt x="213251" y="17900"/>
                          <a:pt x="207385" y="14631"/>
                          <a:pt x="201168" y="14631"/>
                        </a:cubicBezTo>
                        <a:cubicBezTo>
                          <a:pt x="176754" y="14631"/>
                          <a:pt x="152400" y="17069"/>
                          <a:pt x="128016" y="18288"/>
                        </a:cubicBezTo>
                        <a:cubicBezTo>
                          <a:pt x="121920" y="19507"/>
                          <a:pt x="115726" y="20310"/>
                          <a:pt x="109728" y="21946"/>
                        </a:cubicBezTo>
                        <a:cubicBezTo>
                          <a:pt x="109707" y="21952"/>
                          <a:pt x="82306" y="31087"/>
                          <a:pt x="76810" y="32919"/>
                        </a:cubicBezTo>
                        <a:lnTo>
                          <a:pt x="65837" y="36576"/>
                        </a:lnTo>
                        <a:lnTo>
                          <a:pt x="54864" y="40234"/>
                        </a:lnTo>
                        <a:cubicBezTo>
                          <a:pt x="46330" y="39015"/>
                          <a:pt x="37765" y="37993"/>
                          <a:pt x="29261" y="36576"/>
                        </a:cubicBezTo>
                        <a:cubicBezTo>
                          <a:pt x="3015" y="32202"/>
                          <a:pt x="19762" y="32919"/>
                          <a:pt x="0" y="32919"/>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Freeform 373">
                    <a:extLst>
                      <a:ext uri="{FF2B5EF4-FFF2-40B4-BE49-F238E27FC236}">
                        <a16:creationId xmlns:a16="http://schemas.microsoft.com/office/drawing/2014/main" id="{FBA5288D-5321-D2E3-A788-262292FA7652}"/>
                      </a:ext>
                    </a:extLst>
                  </p:cNvPr>
                  <p:cNvSpPr/>
                  <p:nvPr/>
                </p:nvSpPr>
                <p:spPr>
                  <a:xfrm>
                    <a:off x="9498927" y="5864171"/>
                    <a:ext cx="736325" cy="388779"/>
                  </a:xfrm>
                  <a:custGeom>
                    <a:avLst/>
                    <a:gdLst>
                      <a:gd name="connsiteX0" fmla="*/ 0 w 457200"/>
                      <a:gd name="connsiteY0" fmla="*/ 241401 h 241401"/>
                      <a:gd name="connsiteX1" fmla="*/ 25603 w 457200"/>
                      <a:gd name="connsiteY1" fmla="*/ 226771 h 241401"/>
                      <a:gd name="connsiteX2" fmla="*/ 47548 w 457200"/>
                      <a:gd name="connsiteY2" fmla="*/ 212141 h 241401"/>
                      <a:gd name="connsiteX3" fmla="*/ 58521 w 457200"/>
                      <a:gd name="connsiteY3" fmla="*/ 208483 h 241401"/>
                      <a:gd name="connsiteX4" fmla="*/ 80467 w 457200"/>
                      <a:gd name="connsiteY4" fmla="*/ 193853 h 241401"/>
                      <a:gd name="connsiteX5" fmla="*/ 91440 w 457200"/>
                      <a:gd name="connsiteY5" fmla="*/ 186537 h 241401"/>
                      <a:gd name="connsiteX6" fmla="*/ 120700 w 457200"/>
                      <a:gd name="connsiteY6" fmla="*/ 171907 h 241401"/>
                      <a:gd name="connsiteX7" fmla="*/ 131673 w 457200"/>
                      <a:gd name="connsiteY7" fmla="*/ 164592 h 241401"/>
                      <a:gd name="connsiteX8" fmla="*/ 142646 w 457200"/>
                      <a:gd name="connsiteY8" fmla="*/ 160934 h 241401"/>
                      <a:gd name="connsiteX9" fmla="*/ 201168 w 457200"/>
                      <a:gd name="connsiteY9" fmla="*/ 149961 h 241401"/>
                      <a:gd name="connsiteX10" fmla="*/ 252374 w 457200"/>
                      <a:gd name="connsiteY10" fmla="*/ 135331 h 241401"/>
                      <a:gd name="connsiteX11" fmla="*/ 263347 w 457200"/>
                      <a:gd name="connsiteY11" fmla="*/ 131673 h 241401"/>
                      <a:gd name="connsiteX12" fmla="*/ 285292 w 457200"/>
                      <a:gd name="connsiteY12" fmla="*/ 120701 h 241401"/>
                      <a:gd name="connsiteX13" fmla="*/ 303580 w 457200"/>
                      <a:gd name="connsiteY13" fmla="*/ 106070 h 241401"/>
                      <a:gd name="connsiteX14" fmla="*/ 325526 w 457200"/>
                      <a:gd name="connsiteY14" fmla="*/ 102413 h 241401"/>
                      <a:gd name="connsiteX15" fmla="*/ 343814 w 457200"/>
                      <a:gd name="connsiteY15" fmla="*/ 98755 h 241401"/>
                      <a:gd name="connsiteX16" fmla="*/ 365760 w 457200"/>
                      <a:gd name="connsiteY16" fmla="*/ 91440 h 241401"/>
                      <a:gd name="connsiteX17" fmla="*/ 376732 w 457200"/>
                      <a:gd name="connsiteY17" fmla="*/ 84125 h 241401"/>
                      <a:gd name="connsiteX18" fmla="*/ 398678 w 457200"/>
                      <a:gd name="connsiteY18" fmla="*/ 73152 h 241401"/>
                      <a:gd name="connsiteX19" fmla="*/ 424281 w 457200"/>
                      <a:gd name="connsiteY19" fmla="*/ 40233 h 241401"/>
                      <a:gd name="connsiteX20" fmla="*/ 431596 w 457200"/>
                      <a:gd name="connsiteY20" fmla="*/ 29261 h 241401"/>
                      <a:gd name="connsiteX21" fmla="*/ 438912 w 457200"/>
                      <a:gd name="connsiteY21" fmla="*/ 18288 h 241401"/>
                      <a:gd name="connsiteX22" fmla="*/ 457200 w 457200"/>
                      <a:gd name="connsiteY22" fmla="*/ 0 h 24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241401">
                        <a:moveTo>
                          <a:pt x="0" y="241401"/>
                        </a:moveTo>
                        <a:cubicBezTo>
                          <a:pt x="8534" y="236524"/>
                          <a:pt x="17232" y="231923"/>
                          <a:pt x="25603" y="226771"/>
                        </a:cubicBezTo>
                        <a:cubicBezTo>
                          <a:pt x="33090" y="222163"/>
                          <a:pt x="39208" y="214921"/>
                          <a:pt x="47548" y="212141"/>
                        </a:cubicBezTo>
                        <a:cubicBezTo>
                          <a:pt x="51206" y="210922"/>
                          <a:pt x="55151" y="210355"/>
                          <a:pt x="58521" y="208483"/>
                        </a:cubicBezTo>
                        <a:cubicBezTo>
                          <a:pt x="66206" y="204213"/>
                          <a:pt x="73152" y="198730"/>
                          <a:pt x="80467" y="193853"/>
                        </a:cubicBezTo>
                        <a:cubicBezTo>
                          <a:pt x="84125" y="191414"/>
                          <a:pt x="87508" y="188503"/>
                          <a:pt x="91440" y="186537"/>
                        </a:cubicBezTo>
                        <a:cubicBezTo>
                          <a:pt x="101193" y="181660"/>
                          <a:pt x="111627" y="177956"/>
                          <a:pt x="120700" y="171907"/>
                        </a:cubicBezTo>
                        <a:cubicBezTo>
                          <a:pt x="124358" y="169469"/>
                          <a:pt x="127741" y="166558"/>
                          <a:pt x="131673" y="164592"/>
                        </a:cubicBezTo>
                        <a:cubicBezTo>
                          <a:pt x="135122" y="162868"/>
                          <a:pt x="138939" y="161993"/>
                          <a:pt x="142646" y="160934"/>
                        </a:cubicBezTo>
                        <a:cubicBezTo>
                          <a:pt x="181246" y="149906"/>
                          <a:pt x="124048" y="169241"/>
                          <a:pt x="201168" y="149961"/>
                        </a:cubicBezTo>
                        <a:cubicBezTo>
                          <a:pt x="237901" y="140778"/>
                          <a:pt x="220896" y="145824"/>
                          <a:pt x="252374" y="135331"/>
                        </a:cubicBezTo>
                        <a:cubicBezTo>
                          <a:pt x="256032" y="134112"/>
                          <a:pt x="260139" y="133812"/>
                          <a:pt x="263347" y="131673"/>
                        </a:cubicBezTo>
                        <a:cubicBezTo>
                          <a:pt x="277528" y="122220"/>
                          <a:pt x="270150" y="125748"/>
                          <a:pt x="285292" y="120701"/>
                        </a:cubicBezTo>
                        <a:cubicBezTo>
                          <a:pt x="290286" y="115707"/>
                          <a:pt x="296660" y="108377"/>
                          <a:pt x="303580" y="106070"/>
                        </a:cubicBezTo>
                        <a:cubicBezTo>
                          <a:pt x="310616" y="103725"/>
                          <a:pt x="318229" y="103740"/>
                          <a:pt x="325526" y="102413"/>
                        </a:cubicBezTo>
                        <a:cubicBezTo>
                          <a:pt x="331642" y="101301"/>
                          <a:pt x="337816" y="100391"/>
                          <a:pt x="343814" y="98755"/>
                        </a:cubicBezTo>
                        <a:cubicBezTo>
                          <a:pt x="351253" y="96726"/>
                          <a:pt x="365760" y="91440"/>
                          <a:pt x="365760" y="91440"/>
                        </a:cubicBezTo>
                        <a:cubicBezTo>
                          <a:pt x="369417" y="89002"/>
                          <a:pt x="372800" y="86091"/>
                          <a:pt x="376732" y="84125"/>
                        </a:cubicBezTo>
                        <a:cubicBezTo>
                          <a:pt x="393227" y="75877"/>
                          <a:pt x="382956" y="86254"/>
                          <a:pt x="398678" y="73152"/>
                        </a:cubicBezTo>
                        <a:cubicBezTo>
                          <a:pt x="411571" y="62408"/>
                          <a:pt x="414085" y="55527"/>
                          <a:pt x="424281" y="40233"/>
                        </a:cubicBezTo>
                        <a:lnTo>
                          <a:pt x="431596" y="29261"/>
                        </a:lnTo>
                        <a:cubicBezTo>
                          <a:pt x="434035" y="25603"/>
                          <a:pt x="435803" y="21397"/>
                          <a:pt x="438912" y="18288"/>
                        </a:cubicBezTo>
                        <a:lnTo>
                          <a:pt x="457200" y="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Freeform 374">
                    <a:extLst>
                      <a:ext uri="{FF2B5EF4-FFF2-40B4-BE49-F238E27FC236}">
                        <a16:creationId xmlns:a16="http://schemas.microsoft.com/office/drawing/2014/main" id="{398643CA-6CF2-8F57-3688-D6C58AF54E60}"/>
                      </a:ext>
                    </a:extLst>
                  </p:cNvPr>
                  <p:cNvSpPr/>
                  <p:nvPr/>
                </p:nvSpPr>
                <p:spPr>
                  <a:xfrm>
                    <a:off x="9722501" y="5911296"/>
                    <a:ext cx="59882" cy="141374"/>
                  </a:xfrm>
                  <a:custGeom>
                    <a:avLst/>
                    <a:gdLst>
                      <a:gd name="connsiteX0" fmla="*/ 3824 w 37182"/>
                      <a:gd name="connsiteY0" fmla="*/ 0 h 87782"/>
                      <a:gd name="connsiteX1" fmla="*/ 166 w 37182"/>
                      <a:gd name="connsiteY1" fmla="*/ 25603 h 87782"/>
                      <a:gd name="connsiteX2" fmla="*/ 7482 w 37182"/>
                      <a:gd name="connsiteY2" fmla="*/ 32918 h 87782"/>
                      <a:gd name="connsiteX3" fmla="*/ 25770 w 37182"/>
                      <a:gd name="connsiteY3" fmla="*/ 47548 h 87782"/>
                      <a:gd name="connsiteX4" fmla="*/ 33085 w 37182"/>
                      <a:gd name="connsiteY4" fmla="*/ 54864 h 87782"/>
                      <a:gd name="connsiteX5" fmla="*/ 36742 w 37182"/>
                      <a:gd name="connsiteY5" fmla="*/ 87782 h 8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82" h="87782">
                        <a:moveTo>
                          <a:pt x="3824" y="0"/>
                        </a:moveTo>
                        <a:cubicBezTo>
                          <a:pt x="2605" y="8534"/>
                          <a:pt x="-786" y="17035"/>
                          <a:pt x="166" y="25603"/>
                        </a:cubicBezTo>
                        <a:cubicBezTo>
                          <a:pt x="547" y="29030"/>
                          <a:pt x="5328" y="30225"/>
                          <a:pt x="7482" y="32918"/>
                        </a:cubicBezTo>
                        <a:cubicBezTo>
                          <a:pt x="19515" y="47959"/>
                          <a:pt x="8364" y="41747"/>
                          <a:pt x="25770" y="47548"/>
                        </a:cubicBezTo>
                        <a:cubicBezTo>
                          <a:pt x="28208" y="49987"/>
                          <a:pt x="31311" y="51907"/>
                          <a:pt x="33085" y="54864"/>
                        </a:cubicBezTo>
                        <a:cubicBezTo>
                          <a:pt x="39055" y="64815"/>
                          <a:pt x="36742" y="77087"/>
                          <a:pt x="36742" y="87782"/>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Freeform 375">
                    <a:extLst>
                      <a:ext uri="{FF2B5EF4-FFF2-40B4-BE49-F238E27FC236}">
                        <a16:creationId xmlns:a16="http://schemas.microsoft.com/office/drawing/2014/main" id="{7981C9FD-8030-519A-16C0-FAD62DD20A14}"/>
                      </a:ext>
                    </a:extLst>
                  </p:cNvPr>
                  <p:cNvSpPr/>
                  <p:nvPr/>
                </p:nvSpPr>
                <p:spPr>
                  <a:xfrm>
                    <a:off x="9063021" y="5711015"/>
                    <a:ext cx="318093" cy="459468"/>
                  </a:xfrm>
                  <a:custGeom>
                    <a:avLst/>
                    <a:gdLst>
                      <a:gd name="connsiteX0" fmla="*/ 197511 w 197511"/>
                      <a:gd name="connsiteY0" fmla="*/ 0 h 285293"/>
                      <a:gd name="connsiteX1" fmla="*/ 175565 w 197511"/>
                      <a:gd name="connsiteY1" fmla="*/ 25603 h 285293"/>
                      <a:gd name="connsiteX2" fmla="*/ 168250 w 197511"/>
                      <a:gd name="connsiteY2" fmla="*/ 47549 h 285293"/>
                      <a:gd name="connsiteX3" fmla="*/ 153619 w 197511"/>
                      <a:gd name="connsiteY3" fmla="*/ 65837 h 285293"/>
                      <a:gd name="connsiteX4" fmla="*/ 149962 w 197511"/>
                      <a:gd name="connsiteY4" fmla="*/ 76810 h 285293"/>
                      <a:gd name="connsiteX5" fmla="*/ 135331 w 197511"/>
                      <a:gd name="connsiteY5" fmla="*/ 95098 h 285293"/>
                      <a:gd name="connsiteX6" fmla="*/ 131674 w 197511"/>
                      <a:gd name="connsiteY6" fmla="*/ 106071 h 285293"/>
                      <a:gd name="connsiteX7" fmla="*/ 102413 w 197511"/>
                      <a:gd name="connsiteY7" fmla="*/ 128016 h 285293"/>
                      <a:gd name="connsiteX8" fmla="*/ 95098 w 197511"/>
                      <a:gd name="connsiteY8" fmla="*/ 138989 h 285293"/>
                      <a:gd name="connsiteX9" fmla="*/ 84125 w 197511"/>
                      <a:gd name="connsiteY9" fmla="*/ 146304 h 285293"/>
                      <a:gd name="connsiteX10" fmla="*/ 80467 w 197511"/>
                      <a:gd name="connsiteY10" fmla="*/ 157277 h 285293"/>
                      <a:gd name="connsiteX11" fmla="*/ 62179 w 197511"/>
                      <a:gd name="connsiteY11" fmla="*/ 175565 h 285293"/>
                      <a:gd name="connsiteX12" fmla="*/ 58522 w 197511"/>
                      <a:gd name="connsiteY12" fmla="*/ 186538 h 285293"/>
                      <a:gd name="connsiteX13" fmla="*/ 43891 w 197511"/>
                      <a:gd name="connsiteY13" fmla="*/ 204826 h 285293"/>
                      <a:gd name="connsiteX14" fmla="*/ 32919 w 197511"/>
                      <a:gd name="connsiteY14" fmla="*/ 226771 h 285293"/>
                      <a:gd name="connsiteX15" fmla="*/ 25603 w 197511"/>
                      <a:gd name="connsiteY15" fmla="*/ 248717 h 285293"/>
                      <a:gd name="connsiteX16" fmla="*/ 10973 w 197511"/>
                      <a:gd name="connsiteY16" fmla="*/ 270663 h 285293"/>
                      <a:gd name="connsiteX17" fmla="*/ 0 w 197511"/>
                      <a:gd name="connsiteY17" fmla="*/ 285293 h 28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511" h="285293">
                        <a:moveTo>
                          <a:pt x="197511" y="0"/>
                        </a:moveTo>
                        <a:cubicBezTo>
                          <a:pt x="190196" y="8534"/>
                          <a:pt x="181456" y="16030"/>
                          <a:pt x="175565" y="25603"/>
                        </a:cubicBezTo>
                        <a:cubicBezTo>
                          <a:pt x="171524" y="32170"/>
                          <a:pt x="172527" y="41133"/>
                          <a:pt x="168250" y="47549"/>
                        </a:cubicBezTo>
                        <a:cubicBezTo>
                          <a:pt x="159022" y="61391"/>
                          <a:pt x="164044" y="55414"/>
                          <a:pt x="153619" y="65837"/>
                        </a:cubicBezTo>
                        <a:cubicBezTo>
                          <a:pt x="152400" y="69495"/>
                          <a:pt x="151686" y="73362"/>
                          <a:pt x="149962" y="76810"/>
                        </a:cubicBezTo>
                        <a:cubicBezTo>
                          <a:pt x="145348" y="86040"/>
                          <a:pt x="142136" y="88294"/>
                          <a:pt x="135331" y="95098"/>
                        </a:cubicBezTo>
                        <a:cubicBezTo>
                          <a:pt x="134112" y="98756"/>
                          <a:pt x="133987" y="102987"/>
                          <a:pt x="131674" y="106071"/>
                        </a:cubicBezTo>
                        <a:cubicBezTo>
                          <a:pt x="117665" y="124751"/>
                          <a:pt x="118432" y="122677"/>
                          <a:pt x="102413" y="128016"/>
                        </a:cubicBezTo>
                        <a:cubicBezTo>
                          <a:pt x="99975" y="131674"/>
                          <a:pt x="98206" y="135881"/>
                          <a:pt x="95098" y="138989"/>
                        </a:cubicBezTo>
                        <a:cubicBezTo>
                          <a:pt x="91990" y="142097"/>
                          <a:pt x="86871" y="142871"/>
                          <a:pt x="84125" y="146304"/>
                        </a:cubicBezTo>
                        <a:cubicBezTo>
                          <a:pt x="81716" y="149315"/>
                          <a:pt x="82780" y="154193"/>
                          <a:pt x="80467" y="157277"/>
                        </a:cubicBezTo>
                        <a:cubicBezTo>
                          <a:pt x="75294" y="164174"/>
                          <a:pt x="62179" y="175565"/>
                          <a:pt x="62179" y="175565"/>
                        </a:cubicBezTo>
                        <a:cubicBezTo>
                          <a:pt x="60960" y="179223"/>
                          <a:pt x="60246" y="183090"/>
                          <a:pt x="58522" y="186538"/>
                        </a:cubicBezTo>
                        <a:cubicBezTo>
                          <a:pt x="53908" y="195768"/>
                          <a:pt x="50696" y="198022"/>
                          <a:pt x="43891" y="204826"/>
                        </a:cubicBezTo>
                        <a:cubicBezTo>
                          <a:pt x="30560" y="244826"/>
                          <a:pt x="51817" y="184252"/>
                          <a:pt x="32919" y="226771"/>
                        </a:cubicBezTo>
                        <a:cubicBezTo>
                          <a:pt x="29787" y="233817"/>
                          <a:pt x="29880" y="242301"/>
                          <a:pt x="25603" y="248717"/>
                        </a:cubicBezTo>
                        <a:lnTo>
                          <a:pt x="10973" y="270663"/>
                        </a:lnTo>
                        <a:cubicBezTo>
                          <a:pt x="2703" y="283068"/>
                          <a:pt x="6766" y="278527"/>
                          <a:pt x="0" y="285293"/>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Freeform 376">
                    <a:extLst>
                      <a:ext uri="{FF2B5EF4-FFF2-40B4-BE49-F238E27FC236}">
                        <a16:creationId xmlns:a16="http://schemas.microsoft.com/office/drawing/2014/main" id="{7BF653DE-8DF9-046D-87E7-858ABA7C3318}"/>
                      </a:ext>
                    </a:extLst>
                  </p:cNvPr>
                  <p:cNvSpPr/>
                  <p:nvPr/>
                </p:nvSpPr>
                <p:spPr>
                  <a:xfrm>
                    <a:off x="9010007" y="6017325"/>
                    <a:ext cx="24249" cy="153157"/>
                  </a:xfrm>
                  <a:custGeom>
                    <a:avLst/>
                    <a:gdLst>
                      <a:gd name="connsiteX0" fmla="*/ 10973 w 15057"/>
                      <a:gd name="connsiteY0" fmla="*/ 0 h 95098"/>
                      <a:gd name="connsiteX1" fmla="*/ 10973 w 15057"/>
                      <a:gd name="connsiteY1" fmla="*/ 73152 h 95098"/>
                      <a:gd name="connsiteX2" fmla="*/ 7315 w 15057"/>
                      <a:gd name="connsiteY2" fmla="*/ 84125 h 95098"/>
                      <a:gd name="connsiteX3" fmla="*/ 0 w 15057"/>
                      <a:gd name="connsiteY3" fmla="*/ 95098 h 95098"/>
                    </a:gdLst>
                    <a:ahLst/>
                    <a:cxnLst>
                      <a:cxn ang="0">
                        <a:pos x="connsiteX0" y="connsiteY0"/>
                      </a:cxn>
                      <a:cxn ang="0">
                        <a:pos x="connsiteX1" y="connsiteY1"/>
                      </a:cxn>
                      <a:cxn ang="0">
                        <a:pos x="connsiteX2" y="connsiteY2"/>
                      </a:cxn>
                      <a:cxn ang="0">
                        <a:pos x="connsiteX3" y="connsiteY3"/>
                      </a:cxn>
                    </a:cxnLst>
                    <a:rect l="l" t="t" r="r" b="b"/>
                    <a:pathLst>
                      <a:path w="15057" h="95098">
                        <a:moveTo>
                          <a:pt x="10973" y="0"/>
                        </a:moveTo>
                        <a:cubicBezTo>
                          <a:pt x="16097" y="35873"/>
                          <a:pt x="16731" y="27088"/>
                          <a:pt x="10973" y="73152"/>
                        </a:cubicBezTo>
                        <a:cubicBezTo>
                          <a:pt x="10495" y="76978"/>
                          <a:pt x="9039" y="80676"/>
                          <a:pt x="7315" y="84125"/>
                        </a:cubicBezTo>
                        <a:cubicBezTo>
                          <a:pt x="5349" y="88057"/>
                          <a:pt x="0" y="95098"/>
                          <a:pt x="0" y="9509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Freeform 377">
                    <a:extLst>
                      <a:ext uri="{FF2B5EF4-FFF2-40B4-BE49-F238E27FC236}">
                        <a16:creationId xmlns:a16="http://schemas.microsoft.com/office/drawing/2014/main" id="{88B4C88B-E9EF-5C83-7694-5F5B7017154E}"/>
                      </a:ext>
                    </a:extLst>
                  </p:cNvPr>
                  <p:cNvSpPr/>
                  <p:nvPr/>
                </p:nvSpPr>
                <p:spPr>
                  <a:xfrm>
                    <a:off x="9381115" y="5722796"/>
                    <a:ext cx="324017" cy="353437"/>
                  </a:xfrm>
                  <a:custGeom>
                    <a:avLst/>
                    <a:gdLst>
                      <a:gd name="connsiteX0" fmla="*/ 0 w 201189"/>
                      <a:gd name="connsiteY0" fmla="*/ 0 h 219456"/>
                      <a:gd name="connsiteX1" fmla="*/ 14630 w 201189"/>
                      <a:gd name="connsiteY1" fmla="*/ 25604 h 219456"/>
                      <a:gd name="connsiteX2" fmla="*/ 25603 w 201189"/>
                      <a:gd name="connsiteY2" fmla="*/ 29261 h 219456"/>
                      <a:gd name="connsiteX3" fmla="*/ 36576 w 201189"/>
                      <a:gd name="connsiteY3" fmla="*/ 36576 h 219456"/>
                      <a:gd name="connsiteX4" fmla="*/ 51206 w 201189"/>
                      <a:gd name="connsiteY4" fmla="*/ 40234 h 219456"/>
                      <a:gd name="connsiteX5" fmla="*/ 73152 w 201189"/>
                      <a:gd name="connsiteY5" fmla="*/ 47549 h 219456"/>
                      <a:gd name="connsiteX6" fmla="*/ 91440 w 201189"/>
                      <a:gd name="connsiteY6" fmla="*/ 69495 h 219456"/>
                      <a:gd name="connsiteX7" fmla="*/ 113385 w 201189"/>
                      <a:gd name="connsiteY7" fmla="*/ 98756 h 219456"/>
                      <a:gd name="connsiteX8" fmla="*/ 146304 w 201189"/>
                      <a:gd name="connsiteY8" fmla="*/ 124359 h 219456"/>
                      <a:gd name="connsiteX9" fmla="*/ 153619 w 201189"/>
                      <a:gd name="connsiteY9" fmla="*/ 135332 h 219456"/>
                      <a:gd name="connsiteX10" fmla="*/ 160934 w 201189"/>
                      <a:gd name="connsiteY10" fmla="*/ 157277 h 219456"/>
                      <a:gd name="connsiteX11" fmla="*/ 164592 w 201189"/>
                      <a:gd name="connsiteY11" fmla="*/ 168250 h 219456"/>
                      <a:gd name="connsiteX12" fmla="*/ 168249 w 201189"/>
                      <a:gd name="connsiteY12" fmla="*/ 179223 h 219456"/>
                      <a:gd name="connsiteX13" fmla="*/ 175564 w 201189"/>
                      <a:gd name="connsiteY13" fmla="*/ 190196 h 219456"/>
                      <a:gd name="connsiteX14" fmla="*/ 182880 w 201189"/>
                      <a:gd name="connsiteY14" fmla="*/ 197511 h 219456"/>
                      <a:gd name="connsiteX15" fmla="*/ 190195 w 201189"/>
                      <a:gd name="connsiteY15" fmla="*/ 208484 h 219456"/>
                      <a:gd name="connsiteX16" fmla="*/ 201168 w 201189"/>
                      <a:gd name="connsiteY16" fmla="*/ 219456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189" h="219456">
                        <a:moveTo>
                          <a:pt x="0" y="0"/>
                        </a:moveTo>
                        <a:cubicBezTo>
                          <a:pt x="4877" y="8535"/>
                          <a:pt x="8157" y="18206"/>
                          <a:pt x="14630" y="25604"/>
                        </a:cubicBezTo>
                        <a:cubicBezTo>
                          <a:pt x="17169" y="28506"/>
                          <a:pt x="22155" y="27537"/>
                          <a:pt x="25603" y="29261"/>
                        </a:cubicBezTo>
                        <a:cubicBezTo>
                          <a:pt x="29535" y="31227"/>
                          <a:pt x="32536" y="34844"/>
                          <a:pt x="36576" y="36576"/>
                        </a:cubicBezTo>
                        <a:cubicBezTo>
                          <a:pt x="41196" y="38556"/>
                          <a:pt x="46391" y="38790"/>
                          <a:pt x="51206" y="40234"/>
                        </a:cubicBezTo>
                        <a:cubicBezTo>
                          <a:pt x="58592" y="42450"/>
                          <a:pt x="73152" y="47549"/>
                          <a:pt x="73152" y="47549"/>
                        </a:cubicBezTo>
                        <a:cubicBezTo>
                          <a:pt x="99286" y="86752"/>
                          <a:pt x="58590" y="27260"/>
                          <a:pt x="91440" y="69495"/>
                        </a:cubicBezTo>
                        <a:cubicBezTo>
                          <a:pt x="98494" y="78564"/>
                          <a:pt x="103576" y="91399"/>
                          <a:pt x="113385" y="98756"/>
                        </a:cubicBezTo>
                        <a:cubicBezTo>
                          <a:pt x="131512" y="112351"/>
                          <a:pt x="133893" y="109466"/>
                          <a:pt x="146304" y="124359"/>
                        </a:cubicBezTo>
                        <a:cubicBezTo>
                          <a:pt x="149118" y="127736"/>
                          <a:pt x="151181" y="131674"/>
                          <a:pt x="153619" y="135332"/>
                        </a:cubicBezTo>
                        <a:lnTo>
                          <a:pt x="160934" y="157277"/>
                        </a:lnTo>
                        <a:lnTo>
                          <a:pt x="164592" y="168250"/>
                        </a:lnTo>
                        <a:cubicBezTo>
                          <a:pt x="165811" y="171908"/>
                          <a:pt x="166110" y="176015"/>
                          <a:pt x="168249" y="179223"/>
                        </a:cubicBezTo>
                        <a:cubicBezTo>
                          <a:pt x="170687" y="182881"/>
                          <a:pt x="172818" y="186763"/>
                          <a:pt x="175564" y="190196"/>
                        </a:cubicBezTo>
                        <a:cubicBezTo>
                          <a:pt x="177718" y="192889"/>
                          <a:pt x="180726" y="194818"/>
                          <a:pt x="182880" y="197511"/>
                        </a:cubicBezTo>
                        <a:cubicBezTo>
                          <a:pt x="185626" y="200944"/>
                          <a:pt x="187087" y="205376"/>
                          <a:pt x="190195" y="208484"/>
                        </a:cubicBezTo>
                        <a:cubicBezTo>
                          <a:pt x="202182" y="220471"/>
                          <a:pt x="201168" y="210295"/>
                          <a:pt x="201168" y="219456"/>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7E977EDC-10B4-0602-5A95-DB4E602B4994}"/>
                      </a:ext>
                    </a:extLst>
                  </p:cNvPr>
                  <p:cNvSpPr/>
                  <p:nvPr/>
                </p:nvSpPr>
                <p:spPr>
                  <a:xfrm>
                    <a:off x="8458250" y="6784025"/>
                    <a:ext cx="147435" cy="164320"/>
                  </a:xfrm>
                  <a:prstGeom prst="ellipse">
                    <a:avLst/>
                  </a:prstGeom>
                  <a:solidFill>
                    <a:srgbClr val="C000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80" name="Oval 379">
                    <a:extLst>
                      <a:ext uri="{FF2B5EF4-FFF2-40B4-BE49-F238E27FC236}">
                        <a16:creationId xmlns:a16="http://schemas.microsoft.com/office/drawing/2014/main" id="{FE025BD6-0CC0-AF79-5852-F06269EF23E5}"/>
                      </a:ext>
                    </a:extLst>
                  </p:cNvPr>
                  <p:cNvSpPr/>
                  <p:nvPr/>
                </p:nvSpPr>
                <p:spPr>
                  <a:xfrm>
                    <a:off x="10043512" y="6394693"/>
                    <a:ext cx="147435" cy="164320"/>
                  </a:xfrm>
                  <a:prstGeom prst="ellipse">
                    <a:avLst/>
                  </a:prstGeom>
                  <a:solidFill>
                    <a:srgbClr val="C000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81" name="Oval 380">
                    <a:extLst>
                      <a:ext uri="{FF2B5EF4-FFF2-40B4-BE49-F238E27FC236}">
                        <a16:creationId xmlns:a16="http://schemas.microsoft.com/office/drawing/2014/main" id="{3753E0EB-6BBB-5796-DC3E-83206824A777}"/>
                      </a:ext>
                    </a:extLst>
                  </p:cNvPr>
                  <p:cNvSpPr/>
                  <p:nvPr/>
                </p:nvSpPr>
                <p:spPr>
                  <a:xfrm>
                    <a:off x="8561730" y="5888512"/>
                    <a:ext cx="147435" cy="164320"/>
                  </a:xfrm>
                  <a:prstGeom prst="ellipse">
                    <a:avLst/>
                  </a:prstGeom>
                  <a:solidFill>
                    <a:srgbClr val="C000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82" name="Oval 381">
                    <a:extLst>
                      <a:ext uri="{FF2B5EF4-FFF2-40B4-BE49-F238E27FC236}">
                        <a16:creationId xmlns:a16="http://schemas.microsoft.com/office/drawing/2014/main" id="{5BED8604-E9DF-ADDA-D2EF-C5ADC17AB061}"/>
                      </a:ext>
                    </a:extLst>
                  </p:cNvPr>
                  <p:cNvSpPr/>
                  <p:nvPr/>
                </p:nvSpPr>
                <p:spPr>
                  <a:xfrm>
                    <a:off x="8544648" y="6500127"/>
                    <a:ext cx="147435" cy="164320"/>
                  </a:xfrm>
                  <a:prstGeom prst="ellipse">
                    <a:avLst/>
                  </a:prstGeom>
                  <a:solidFill>
                    <a:srgbClr val="C000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83" name="Oval 382">
                    <a:extLst>
                      <a:ext uri="{FF2B5EF4-FFF2-40B4-BE49-F238E27FC236}">
                        <a16:creationId xmlns:a16="http://schemas.microsoft.com/office/drawing/2014/main" id="{A3E96228-C601-2E1A-2158-1F5925F06A84}"/>
                      </a:ext>
                    </a:extLst>
                  </p:cNvPr>
                  <p:cNvSpPr/>
                  <p:nvPr/>
                </p:nvSpPr>
                <p:spPr>
                  <a:xfrm>
                    <a:off x="8915586" y="5499694"/>
                    <a:ext cx="147435" cy="164320"/>
                  </a:xfrm>
                  <a:prstGeom prst="ellipse">
                    <a:avLst/>
                  </a:prstGeom>
                  <a:solidFill>
                    <a:srgbClr val="C000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84" name="Oval 383">
                    <a:extLst>
                      <a:ext uri="{FF2B5EF4-FFF2-40B4-BE49-F238E27FC236}">
                        <a16:creationId xmlns:a16="http://schemas.microsoft.com/office/drawing/2014/main" id="{F8A46E10-0C9A-0B09-1EBA-6409A2BB8BF6}"/>
                      </a:ext>
                    </a:extLst>
                  </p:cNvPr>
                  <p:cNvSpPr/>
                  <p:nvPr/>
                </p:nvSpPr>
                <p:spPr>
                  <a:xfrm>
                    <a:off x="8736690" y="5673914"/>
                    <a:ext cx="147435" cy="164320"/>
                  </a:xfrm>
                  <a:prstGeom prst="ellipse">
                    <a:avLst/>
                  </a:prstGeom>
                  <a:solidFill>
                    <a:srgbClr val="C000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85" name="Oval 384">
                    <a:extLst>
                      <a:ext uri="{FF2B5EF4-FFF2-40B4-BE49-F238E27FC236}">
                        <a16:creationId xmlns:a16="http://schemas.microsoft.com/office/drawing/2014/main" id="{242D0E8C-D0FA-A77A-E04C-67D29E0F1AFC}"/>
                      </a:ext>
                    </a:extLst>
                  </p:cNvPr>
                  <p:cNvSpPr/>
                  <p:nvPr/>
                </p:nvSpPr>
                <p:spPr>
                  <a:xfrm>
                    <a:off x="10136639" y="6805645"/>
                    <a:ext cx="147435" cy="164320"/>
                  </a:xfrm>
                  <a:prstGeom prst="ellipse">
                    <a:avLst/>
                  </a:prstGeom>
                  <a:solidFill>
                    <a:srgbClr val="C000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86" name="Oval 385">
                    <a:extLst>
                      <a:ext uri="{FF2B5EF4-FFF2-40B4-BE49-F238E27FC236}">
                        <a16:creationId xmlns:a16="http://schemas.microsoft.com/office/drawing/2014/main" id="{2C5B8389-FC8E-C438-8003-2424C2B77521}"/>
                      </a:ext>
                    </a:extLst>
                  </p:cNvPr>
                  <p:cNvSpPr/>
                  <p:nvPr/>
                </p:nvSpPr>
                <p:spPr>
                  <a:xfrm>
                    <a:off x="8757970" y="6310941"/>
                    <a:ext cx="147435" cy="164320"/>
                  </a:xfrm>
                  <a:prstGeom prst="ellipse">
                    <a:avLst/>
                  </a:prstGeom>
                  <a:solidFill>
                    <a:srgbClr val="C000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sp>
              <p:nvSpPr>
                <p:cNvPr id="400" name="TextBox 399">
                  <a:extLst>
                    <a:ext uri="{FF2B5EF4-FFF2-40B4-BE49-F238E27FC236}">
                      <a16:creationId xmlns:a16="http://schemas.microsoft.com/office/drawing/2014/main" id="{56FD6429-09A6-7847-346E-884AFDC63669}"/>
                    </a:ext>
                  </a:extLst>
                </p:cNvPr>
                <p:cNvSpPr txBox="1"/>
                <p:nvPr/>
              </p:nvSpPr>
              <p:spPr>
                <a:xfrm>
                  <a:off x="6345038" y="2864358"/>
                  <a:ext cx="5866303" cy="400110"/>
                </a:xfrm>
                <a:prstGeom prst="rect">
                  <a:avLst/>
                </a:prstGeom>
                <a:noFill/>
              </p:spPr>
              <p:txBody>
                <a:bodyPr wrap="square" rtlCol="0">
                  <a:spAutoFit/>
                </a:bodyPr>
                <a:lstStyle/>
                <a:p>
                  <a:pPr algn="ctr"/>
                  <a:r>
                    <a:rPr lang="en-US" sz="2000" b="1" dirty="0">
                      <a:latin typeface="Helvetica" pitchFamily="2" charset="0"/>
                    </a:rPr>
                    <a:t>Lrg nodules: </a:t>
                  </a:r>
                  <a:r>
                    <a:rPr lang="en-US" sz="2000" dirty="0">
                      <a:latin typeface="Helvetica" pitchFamily="2" charset="0"/>
                    </a:rPr>
                    <a:t>RLL, </a:t>
                  </a:r>
                  <a:r>
                    <a:rPr lang="en-US" dirty="0">
                      <a:latin typeface="Helvetica" pitchFamily="2" charset="0"/>
                    </a:rPr>
                    <a:t>RUL,</a:t>
                  </a:r>
                  <a:r>
                    <a:rPr lang="en-US" sz="2000" dirty="0">
                      <a:latin typeface="Helvetica" pitchFamily="2" charset="0"/>
                    </a:rPr>
                    <a:t> </a:t>
                  </a:r>
                  <a:r>
                    <a:rPr lang="en-US" sz="1600" dirty="0">
                      <a:latin typeface="Helvetica" pitchFamily="2" charset="0"/>
                    </a:rPr>
                    <a:t>LLL</a:t>
                  </a:r>
                  <a:r>
                    <a:rPr lang="en-US" dirty="0">
                      <a:latin typeface="Helvetica" pitchFamily="2" charset="0"/>
                    </a:rPr>
                    <a:t> </a:t>
                  </a:r>
                  <a:r>
                    <a:rPr lang="en-US" sz="2000" dirty="0">
                      <a:latin typeface="Helvetica" pitchFamily="2" charset="0"/>
                    </a:rPr>
                    <a:t>&gt; </a:t>
                  </a:r>
                  <a:r>
                    <a:rPr lang="en-US" sz="1400" dirty="0">
                      <a:latin typeface="Helvetica" pitchFamily="2" charset="0"/>
                    </a:rPr>
                    <a:t>others</a:t>
                  </a:r>
                  <a:r>
                    <a:rPr lang="en-US" sz="2000" dirty="0">
                      <a:latin typeface="Helvetica" pitchFamily="2" charset="0"/>
                    </a:rPr>
                    <a:t> (OR 3.25-4.71)</a:t>
                  </a:r>
                </a:p>
              </p:txBody>
            </p:sp>
          </p:grpSp>
        </p:grpSp>
        <p:sp>
          <p:nvSpPr>
            <p:cNvPr id="4" name="Rectangle 3">
              <a:extLst>
                <a:ext uri="{FF2B5EF4-FFF2-40B4-BE49-F238E27FC236}">
                  <a16:creationId xmlns:a16="http://schemas.microsoft.com/office/drawing/2014/main" id="{F3587DD3-43BA-5736-7393-EF1C9AE36026}"/>
                </a:ext>
              </a:extLst>
            </p:cNvPr>
            <p:cNvSpPr/>
            <p:nvPr/>
          </p:nvSpPr>
          <p:spPr>
            <a:xfrm>
              <a:off x="8958321" y="5537013"/>
              <a:ext cx="338328" cy="1160714"/>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02E2AE6-0501-A889-E150-EDD958E472AF}"/>
                </a:ext>
              </a:extLst>
            </p:cNvPr>
            <p:cNvSpPr/>
            <p:nvPr/>
          </p:nvSpPr>
          <p:spPr>
            <a:xfrm>
              <a:off x="9346982" y="5406226"/>
              <a:ext cx="338328" cy="129150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06E55B9-00F3-38BB-C28E-8F2E29163A88}"/>
                </a:ext>
              </a:extLst>
            </p:cNvPr>
            <p:cNvSpPr/>
            <p:nvPr/>
          </p:nvSpPr>
          <p:spPr>
            <a:xfrm>
              <a:off x="9734165" y="5545239"/>
              <a:ext cx="338328" cy="1156604"/>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C03745-A5ED-D4EE-7B38-630187B9C332}"/>
                </a:ext>
              </a:extLst>
            </p:cNvPr>
            <p:cNvSpPr/>
            <p:nvPr/>
          </p:nvSpPr>
          <p:spPr>
            <a:xfrm>
              <a:off x="10117229" y="5406220"/>
              <a:ext cx="338328" cy="129150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C76F09B-7675-C2C8-1F35-DE19591C85D7}"/>
                </a:ext>
              </a:extLst>
            </p:cNvPr>
            <p:cNvSpPr/>
            <p:nvPr/>
          </p:nvSpPr>
          <p:spPr>
            <a:xfrm>
              <a:off x="10508531" y="5406220"/>
              <a:ext cx="338328" cy="129561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5C349C0-6BD9-AF1D-4434-1EA9E0B7EBEC}"/>
                </a:ext>
              </a:extLst>
            </p:cNvPr>
            <p:cNvSpPr/>
            <p:nvPr/>
          </p:nvSpPr>
          <p:spPr>
            <a:xfrm>
              <a:off x="10891595" y="5537013"/>
              <a:ext cx="338328" cy="1168940"/>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74D30C7-CE61-7B6F-3980-BEF1C9B0FCFF}"/>
                </a:ext>
              </a:extLst>
            </p:cNvPr>
            <p:cNvSpPr/>
            <p:nvPr/>
          </p:nvSpPr>
          <p:spPr>
            <a:xfrm>
              <a:off x="6003958" y="5996901"/>
              <a:ext cx="215610" cy="21031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3387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8156</TotalTime>
  <Words>2391</Words>
  <Application>Microsoft Macintosh PowerPoint</Application>
  <PresentationFormat>Widescreen</PresentationFormat>
  <Paragraphs>411</Paragraphs>
  <Slides>22</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Aptos</vt:lpstr>
      <vt:lpstr>Aptos Display</vt:lpstr>
      <vt:lpstr>Arial</vt:lpstr>
      <vt:lpstr>Cambria Math</vt:lpstr>
      <vt:lpstr>Helvetica</vt:lpstr>
      <vt:lpstr>Symbol</vt:lpstr>
      <vt:lpstr>Times</vt:lpstr>
      <vt:lpstr>Wingdings</vt:lpstr>
      <vt:lpstr>Office Theme</vt:lpstr>
      <vt:lpstr>Computed tomographic analysis of NTM lung disease reveals a surprising finding…but not for TB clinicians of years past   Edward Bosko, Jiwon Lyu, Valerie A. Hale, Kum Ju Chae, Nathaniel M. Ivanick, Jared J. Eddy, David E. Griffith, Matthew J. Strand, Edward D. Chan  Colorado School of Public Health, University of Colorado Anschutz Medical Campus, Aurora, Colorado; Soon Chun Hyang University Cheonan Hospital, Seoul, Korea National Jewish Health, Denver, Colorado; Rocky Mountain Regional Veterans Affairs Medical Center, Aurora, Colorado; State University of New York Jacobs School of Medicine and Biomedical Sciences, Buffalo, NY; Jeonbuk National University Hospital, Seoul, South Korea</vt:lpstr>
      <vt:lpstr>PowerPoint Presentation</vt:lpstr>
      <vt:lpstr>People who would support my answer</vt:lpstr>
      <vt:lpstr>CT features of NTM lung disease analyzed</vt:lpstr>
      <vt:lpstr>Question</vt:lpstr>
      <vt:lpstr>METHOD of CT scoring</vt:lpstr>
      <vt:lpstr>METHODS (statistical analyses) Matt Strand, PhD (biostatistician), Edward Bosko, MS biostatistics candidate</vt:lpstr>
      <vt:lpstr>RESULTS</vt:lpstr>
      <vt:lpstr>PowerPoint Presentation</vt:lpstr>
      <vt:lpstr>PowerPoint Presentation</vt:lpstr>
      <vt:lpstr>Interim summary</vt:lpstr>
      <vt:lpstr>Why are NTM (&amp; TB) cavities more common in the upper lobes?</vt:lpstr>
      <vt:lpstr>Experimental animal models show that lower alveolar oxygen tension decreases the severity of TB</vt:lpstr>
      <vt:lpstr>Why is the RUL more commonly affected by NTM cavities than the LUL?</vt:lpstr>
      <vt:lpstr>PowerPoint Presentation</vt:lpstr>
      <vt:lpstr>PowerPoint Presentation</vt:lpstr>
      <vt:lpstr>If increased cavities in the RUL is due to increased mechanical stress, why is the RLL the second most common site to have cavities in the NBc?</vt:lpstr>
      <vt:lpstr>Hypothesis: in the RLL, the superior segment is more proned to cavities than the basilar segments because mechanically, the RLL is like an independent “mini-lung” with decreased blood flow, increased stress, etc</vt:lpstr>
      <vt:lpstr>PowerPoint Presentation</vt:lpstr>
      <vt:lpstr>Are there simple things we should be advising our NTM patients with cavities in the upper lobes or SS-LL?</vt:lpstr>
      <vt:lpstr>PowerPoint Presentation</vt:lpstr>
      <vt:lpstr>Hypothesized mechanisms by which the RML, lingula, and RUL are more severely affected by NTM lung disease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Chest CT analysis of lung disease due to non-tuberculous mycobacteria  Edward D. Chan, Kum Ju Chae, Valerie Hale, Drew E. Narum, Jarrod J. Eddy, Tilman Koelsch, Jiwon Lyu  National Jewish Health, Denver, Colorado; Rocky Mountain Regional Veterans Affairs Medical Center, Aurora, Colorado; University of Colorado Anschutz Medical Campus, Aurora, Colorado; Jeonbuk National University Hospital, Seoul, South Korea; Soon Chun Hyang University Cheonan Hospital, Seoul, Korea</dc:title>
  <dc:creator>Edward Chan</dc:creator>
  <cp:lastModifiedBy>Edward Chan</cp:lastModifiedBy>
  <cp:revision>326</cp:revision>
  <dcterms:created xsi:type="dcterms:W3CDTF">2024-05-05T22:23:58Z</dcterms:created>
  <dcterms:modified xsi:type="dcterms:W3CDTF">2025-10-17T13:24:34Z</dcterms:modified>
</cp:coreProperties>
</file>